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4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5F8E-3AAB-4355-B12F-F7F8A28A89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B3F0-721D-49D6-B0E0-701D00E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4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5F8E-3AAB-4355-B12F-F7F8A28A89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B3F0-721D-49D6-B0E0-701D00E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9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5F8E-3AAB-4355-B12F-F7F8A28A89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B3F0-721D-49D6-B0E0-701D00E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1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5F8E-3AAB-4355-B12F-F7F8A28A89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B3F0-721D-49D6-B0E0-701D00E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6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5F8E-3AAB-4355-B12F-F7F8A28A89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B3F0-721D-49D6-B0E0-701D00E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5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5F8E-3AAB-4355-B12F-F7F8A28A89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B3F0-721D-49D6-B0E0-701D00E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4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5F8E-3AAB-4355-B12F-F7F8A28A89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B3F0-721D-49D6-B0E0-701D00E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5F8E-3AAB-4355-B12F-F7F8A28A89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B3F0-721D-49D6-B0E0-701D00E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5F8E-3AAB-4355-B12F-F7F8A28A89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B3F0-721D-49D6-B0E0-701D00E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5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5F8E-3AAB-4355-B12F-F7F8A28A89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B3F0-721D-49D6-B0E0-701D00E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1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5F8E-3AAB-4355-B12F-F7F8A28A89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B3F0-721D-49D6-B0E0-701D00E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3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5F8E-3AAB-4355-B12F-F7F8A28A89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B3F0-721D-49D6-B0E0-701D00E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92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Day 5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Functions	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syntax for a function is 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name(parameters):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statements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Functions are the second compound statement we have looked at</a:t>
            </a:r>
          </a:p>
          <a:p>
            <a:pPr marL="0" indent="0">
              <a:buNone/>
            </a:pPr>
            <a:r>
              <a:rPr lang="en-US" dirty="0" smtClean="0"/>
              <a:t>Compound statements </a:t>
            </a:r>
          </a:p>
          <a:p>
            <a:pPr marL="514350" indent="-514350">
              <a:buAutoNum type="arabicPeriod"/>
            </a:pPr>
            <a:r>
              <a:rPr lang="en-US" dirty="0" smtClean="0"/>
              <a:t>Have a header line starts with a keyword and ends in a colon</a:t>
            </a:r>
          </a:p>
          <a:p>
            <a:pPr marL="0" indent="0">
              <a:buNone/>
            </a:pPr>
            <a:r>
              <a:rPr lang="en-US" dirty="0" smtClean="0"/>
              <a:t>2. A body consisting of one or more statements </a:t>
            </a:r>
          </a:p>
          <a:p>
            <a:pPr marL="0" indent="0">
              <a:buNone/>
            </a:pPr>
            <a:r>
              <a:rPr lang="en-US" dirty="0" smtClean="0"/>
              <a:t>(remember 4 spaces from the side of the page! Python only sees lines as “attached” if they are indented underneath the header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Functions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parameter list of a function is known as the formal parameters. The function will not run without these items pasted into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a user passes to a function are known as arguments or actual parameters </a:t>
            </a:r>
          </a:p>
          <a:p>
            <a:pPr marL="0" indent="0">
              <a:buNone/>
            </a:pPr>
            <a:r>
              <a:rPr lang="en-US" dirty="0" err="1" smtClean="0"/>
              <a:t>Example:functionFor.py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628" y="4401389"/>
            <a:ext cx="3524431" cy="14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8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Docstrings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ways to document your own functions </a:t>
            </a:r>
          </a:p>
          <a:p>
            <a:r>
              <a:rPr lang="en-US" dirty="0" smtClean="0"/>
              <a:t>To use: the first thing after the header function is a string that must be triple quoted </a:t>
            </a:r>
          </a:p>
          <a:p>
            <a:r>
              <a:rPr lang="en-US" dirty="0" smtClean="0"/>
              <a:t>To retrieve this information use the REPL or (interactive interpreter) and enter the expression &lt;</a:t>
            </a:r>
            <a:r>
              <a:rPr lang="en-US" dirty="0" err="1" smtClean="0"/>
              <a:t>function_name</a:t>
            </a:r>
            <a:r>
              <a:rPr lang="en-US" dirty="0" smtClean="0"/>
              <a:t>&gt;.__doc__ </a:t>
            </a:r>
          </a:p>
          <a:p>
            <a:r>
              <a:rPr lang="en-US" dirty="0" smtClean="0"/>
              <a:t>You can retrieve this information at run time unlike comments </a:t>
            </a:r>
          </a:p>
          <a:p>
            <a:r>
              <a:rPr lang="en-US" dirty="0" smtClean="0"/>
              <a:t>Use this feature for the key documentation for your code </a:t>
            </a:r>
          </a:p>
          <a:p>
            <a:pPr marL="0" indent="0">
              <a:buNone/>
            </a:pPr>
            <a:r>
              <a:rPr lang="en-US" dirty="0" smtClean="0"/>
              <a:t>(more on this later)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CF8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Another way to retrieve this information is to use the interactive interpreter, and enter the expression 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&lt;function_name&gt;.__doc__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which will retrieve the docstring for the function. So the string you write as documentation at the start of a function is retrievable by python tools </a:t>
            </a: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at runtime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This is different from comments in your code, which are completely eliminated when the program is parsed.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Functions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 call or function invocation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this is how you make a function run.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drawTurtle</a:t>
            </a:r>
            <a:r>
              <a:rPr lang="en-US" dirty="0" smtClean="0"/>
              <a:t>(</a:t>
            </a:r>
            <a:r>
              <a:rPr lang="en-US" dirty="0" err="1" smtClean="0"/>
              <a:t>myTurt</a:t>
            </a:r>
            <a:r>
              <a:rPr lang="en-US" dirty="0" smtClean="0"/>
              <a:t>, 100) </a:t>
            </a:r>
          </a:p>
          <a:p>
            <a:pPr marL="0" indent="0">
              <a:buNone/>
            </a:pPr>
            <a:r>
              <a:rPr lang="en-US" dirty="0" smtClean="0"/>
              <a:t>Once you define a function you can call it over and over </a:t>
            </a:r>
          </a:p>
          <a:p>
            <a:pPr marL="0" indent="0">
              <a:buNone/>
            </a:pPr>
            <a:r>
              <a:rPr lang="en-US" dirty="0" smtClean="0"/>
              <a:t>Example: forTess.py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Maths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 coffee pots that make you coffee </a:t>
            </a:r>
          </a:p>
          <a:p>
            <a:r>
              <a:rPr lang="en-US" dirty="0" smtClean="0"/>
              <a:t>In python you can get the absolute value of a number. For example you can get the absolute value of -5, which is 5: </a:t>
            </a:r>
            <a:r>
              <a:rPr lang="en-US" dirty="0" err="1" smtClean="0"/>
              <a:t>math.fabs</a:t>
            </a:r>
            <a:r>
              <a:rPr lang="en-US" dirty="0" smtClean="0"/>
              <a:t>(-5)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There’s also an entire math module: import math </a:t>
            </a:r>
          </a:p>
          <a:p>
            <a:endParaRPr lang="en-US" dirty="0"/>
          </a:p>
          <a:p>
            <a:r>
              <a:rPr lang="en-US" dirty="0" smtClean="0"/>
              <a:t>To raise a number by a power: </a:t>
            </a:r>
            <a:r>
              <a:rPr lang="en-US" dirty="0" err="1" smtClean="0"/>
              <a:t>math.pow</a:t>
            </a:r>
            <a:r>
              <a:rPr lang="en-US" dirty="0" smtClean="0"/>
              <a:t>(2,3) </a:t>
            </a:r>
            <a:endParaRPr lang="en-US" dirty="0"/>
          </a:p>
          <a:p>
            <a:r>
              <a:rPr lang="en-US" dirty="0" smtClean="0"/>
              <a:t>max(3,4,2,4,22)  </a:t>
            </a:r>
          </a:p>
          <a:p>
            <a:pPr marL="0" indent="0">
              <a:buNone/>
            </a:pPr>
            <a:r>
              <a:rPr lang="en-US" dirty="0" smtClean="0"/>
              <a:t>Gives you the largest number in the list </a:t>
            </a:r>
          </a:p>
          <a:p>
            <a:pPr marL="0" indent="0">
              <a:buNone/>
            </a:pPr>
            <a:r>
              <a:rPr lang="en-US" dirty="0" smtClean="0"/>
              <a:t>Example maths.py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41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Functions that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Fruitful function = returns a value </a:t>
            </a:r>
          </a:p>
          <a:p>
            <a:r>
              <a:rPr lang="en-US" dirty="0" smtClean="0"/>
              <a:t>Non-fruitful function = returns no value </a:t>
            </a:r>
          </a:p>
          <a:p>
            <a:pPr marL="0" indent="0">
              <a:buNone/>
            </a:pPr>
            <a:r>
              <a:rPr lang="en-US" dirty="0" smtClean="0"/>
              <a:t>Example: squaredNum.py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54134"/>
            <a:ext cx="4540907" cy="109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Return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keyword return marks a value to be returned from the function </a:t>
            </a:r>
          </a:p>
          <a:p>
            <a:endParaRPr lang="en-US" dirty="0" smtClean="0"/>
          </a:p>
          <a:p>
            <a:r>
              <a:rPr lang="en-US" dirty="0" smtClean="0"/>
              <a:t>Return ends the function, it will not execute code written after it. </a:t>
            </a:r>
          </a:p>
          <a:p>
            <a:endParaRPr lang="en-US" dirty="0" smtClean="0"/>
          </a:p>
          <a:p>
            <a:r>
              <a:rPr lang="en-US" dirty="0" smtClean="0"/>
              <a:t>It returns a temporary variable you can assign to a variable in your code after the function is called </a:t>
            </a:r>
          </a:p>
          <a:p>
            <a:endParaRPr lang="en-US" dirty="0"/>
          </a:p>
          <a:p>
            <a:r>
              <a:rPr lang="en-US" dirty="0" smtClean="0"/>
              <a:t>All python functions without a specific return will actually return type none</a:t>
            </a:r>
          </a:p>
          <a:p>
            <a:pPr marL="0" indent="0">
              <a:buNone/>
            </a:pPr>
            <a:r>
              <a:rPr lang="en-US" dirty="0" smtClean="0"/>
              <a:t>Example: moreReturns.py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Homework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Draw a grid of boxes. Each box must be 10 pixels from the last</a:t>
            </a:r>
            <a:endParaRPr lang="en-US" dirty="0"/>
          </a:p>
          <a:p>
            <a:r>
              <a:rPr lang="en-US" dirty="0" smtClean="0"/>
              <a:t>Note this is a </a:t>
            </a:r>
            <a:r>
              <a:rPr lang="en-US" dirty="0" smtClean="0">
                <a:solidFill>
                  <a:schemeClr val="accent2"/>
                </a:solidFill>
              </a:rPr>
              <a:t>super challenge. Only the clever will succeed.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smtClean="0">
                <a:solidFill>
                  <a:schemeClr val="accent2"/>
                </a:solidFill>
              </a:rPr>
              <a:t>f you can’t do it, that’s ok to but I want you to try and think about the logical structure and give it a good college go. As long as you try, there’s no bad grade here) </a:t>
            </a:r>
            <a:endParaRPr lang="en-US" dirty="0" smtClean="0"/>
          </a:p>
          <a:p>
            <a:r>
              <a:rPr lang="en-US" dirty="0" smtClean="0"/>
              <a:t>We will cover how to do this in the class Monday but the power is already in your hands, if you can figure out how to use it </a:t>
            </a:r>
          </a:p>
          <a:p>
            <a:r>
              <a:rPr lang="en-US" dirty="0" smtClean="0"/>
              <a:t>If you get this right, you’ll get an additional 10 bonus points on your next assignment </a:t>
            </a:r>
          </a:p>
          <a:p>
            <a:r>
              <a:rPr lang="en-US" dirty="0" smtClean="0"/>
              <a:t>Hint – break the problem into smaller and smaller steps to come up with the solution. Think line by line….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5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412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Monaco</vt:lpstr>
      <vt:lpstr>Wingdings</vt:lpstr>
      <vt:lpstr>Office Theme</vt:lpstr>
      <vt:lpstr>Intro to programming</vt:lpstr>
      <vt:lpstr>Functions </vt:lpstr>
      <vt:lpstr>Functions </vt:lpstr>
      <vt:lpstr>Docstrings </vt:lpstr>
      <vt:lpstr>Functions </vt:lpstr>
      <vt:lpstr>Maths</vt:lpstr>
      <vt:lpstr>Functions that return values</vt:lpstr>
      <vt:lpstr>Return</vt:lpstr>
      <vt:lpstr>Homework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</dc:title>
  <dc:creator>Phoenix Perry</dc:creator>
  <cp:lastModifiedBy>Phoenix Perry</cp:lastModifiedBy>
  <cp:revision>25</cp:revision>
  <dcterms:created xsi:type="dcterms:W3CDTF">2014-02-12T10:39:32Z</dcterms:created>
  <dcterms:modified xsi:type="dcterms:W3CDTF">2014-02-26T13:42:52Z</dcterms:modified>
</cp:coreProperties>
</file>