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45D-FC46-431F-98E0-700E61DCF29D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919B-ECE4-4BEC-890F-7AE06915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45D-FC46-431F-98E0-700E61DCF29D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919B-ECE4-4BEC-890F-7AE06915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8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45D-FC46-431F-98E0-700E61DCF29D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919B-ECE4-4BEC-890F-7AE06915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45D-FC46-431F-98E0-700E61DCF29D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919B-ECE4-4BEC-890F-7AE06915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45D-FC46-431F-98E0-700E61DCF29D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919B-ECE4-4BEC-890F-7AE06915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3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45D-FC46-431F-98E0-700E61DCF29D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919B-ECE4-4BEC-890F-7AE06915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9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45D-FC46-431F-98E0-700E61DCF29D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919B-ECE4-4BEC-890F-7AE06915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45D-FC46-431F-98E0-700E61DCF29D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919B-ECE4-4BEC-890F-7AE06915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9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45D-FC46-431F-98E0-700E61DCF29D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919B-ECE4-4BEC-890F-7AE06915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9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45D-FC46-431F-98E0-700E61DCF29D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919B-ECE4-4BEC-890F-7AE06915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0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45D-FC46-431F-98E0-700E61DCF29D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919B-ECE4-4BEC-890F-7AE06915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8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245D-FC46-431F-98E0-700E61DCF29D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5919B-ECE4-4BEC-890F-7AE06915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86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programing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Day 6 	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Chained </a:t>
            </a:r>
            <a:r>
              <a:rPr lang="en-US" dirty="0" smtClean="0">
                <a:solidFill>
                  <a:schemeClr val="accent1"/>
                </a:solidFill>
              </a:rPr>
              <a:t>conditionals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Python provides an alternative way to write nested selection such as the one shown in the previous section. This is sometimes referred to as a </a:t>
            </a:r>
            <a:r>
              <a:rPr lang="en-US" b="1" dirty="0"/>
              <a:t>chained </a:t>
            </a:r>
            <a:r>
              <a:rPr lang="en-US" b="1" dirty="0" smtClean="0"/>
              <a:t>conditional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if x &lt; y:</a:t>
            </a:r>
          </a:p>
          <a:p>
            <a:pPr marL="0" indent="0">
              <a:buNone/>
            </a:pPr>
            <a:r>
              <a:rPr lang="en-US" dirty="0"/>
              <a:t>    print("x is less than y")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x &gt; y:</a:t>
            </a:r>
          </a:p>
          <a:p>
            <a:pPr marL="0" indent="0">
              <a:buNone/>
            </a:pPr>
            <a:r>
              <a:rPr lang="en-US" dirty="0"/>
              <a:t>        print("x greater than </a:t>
            </a:r>
            <a:r>
              <a:rPr lang="en-US" dirty="0" err="1"/>
              <a:t>than</a:t>
            </a:r>
            <a:r>
              <a:rPr lang="en-US" dirty="0"/>
              <a:t> y 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print("x and y are equal")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Boolean functions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Return true or false after running a function </a:t>
            </a:r>
          </a:p>
          <a:p>
            <a:pPr marL="0" indent="0">
              <a:buNone/>
            </a:pPr>
            <a:r>
              <a:rPr lang="en-US" dirty="0" smtClean="0"/>
              <a:t>Common to name the something that sounds like yes/no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Remember functions can return values</a:t>
            </a:r>
          </a:p>
          <a:p>
            <a:pPr marL="0" indent="0">
              <a:buNone/>
            </a:pPr>
            <a:r>
              <a:rPr lang="en-US" dirty="0" err="1" smtClean="0"/>
              <a:t>Example:boolFunc.py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3 &amp;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post </a:t>
            </a:r>
            <a:r>
              <a:rPr lang="en-US" smtClean="0"/>
              <a:t>on classes but </a:t>
            </a:r>
            <a:r>
              <a:rPr lang="en-US" dirty="0" smtClean="0"/>
              <a:t>it’s the doctor who one!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9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Boolean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Python has a type called </a:t>
            </a:r>
            <a:r>
              <a:rPr lang="en-US" dirty="0" err="1" smtClean="0"/>
              <a:t>bool</a:t>
            </a:r>
            <a:r>
              <a:rPr lang="en-US" dirty="0" smtClean="0"/>
              <a:t> or </a:t>
            </a:r>
            <a:r>
              <a:rPr lang="en-US" dirty="0" err="1" smtClean="0"/>
              <a:t>Bolean</a:t>
            </a:r>
            <a:r>
              <a:rPr lang="en-US" dirty="0" smtClean="0"/>
              <a:t>. True or false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There are only 2 values, True and False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Boolean expression 	</a:t>
            </a:r>
          </a:p>
          <a:p>
            <a:pPr marL="0" indent="0">
              <a:buNone/>
            </a:pPr>
            <a:r>
              <a:rPr lang="en-US" dirty="0" smtClean="0"/>
              <a:t>= sets assignment </a:t>
            </a:r>
          </a:p>
          <a:p>
            <a:pPr marL="0" indent="0">
              <a:buNone/>
            </a:pPr>
            <a:r>
              <a:rPr lang="en-US" dirty="0" smtClean="0"/>
              <a:t>== is a Boolean expression and it </a:t>
            </a:r>
            <a:r>
              <a:rPr lang="en-US" dirty="0" smtClean="0"/>
              <a:t>evaluated </a:t>
            </a:r>
            <a:r>
              <a:rPr lang="en-US" dirty="0" smtClean="0"/>
              <a:t>to a Boolean values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Example: Bools.py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 </a:t>
            </a: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boolean expression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is an expression that evaluates to a boolean value. The equality operator, 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==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compares two values and produces a boolean value related to whether the two values are equal to one another.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7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More operators	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== operator is one of six common comparison operators; the others are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 != y               # x is not equal to y</a:t>
            </a:r>
          </a:p>
          <a:p>
            <a:pPr marL="0" indent="0">
              <a:buNone/>
            </a:pPr>
            <a:r>
              <a:rPr lang="en-US" dirty="0"/>
              <a:t>x &gt; y                # x is greater than y</a:t>
            </a:r>
          </a:p>
          <a:p>
            <a:pPr marL="0" indent="0">
              <a:buNone/>
            </a:pPr>
            <a:r>
              <a:rPr lang="en-US" dirty="0"/>
              <a:t>x &lt; y                # x is less than y</a:t>
            </a:r>
          </a:p>
          <a:p>
            <a:pPr marL="0" indent="0">
              <a:buNone/>
            </a:pPr>
            <a:r>
              <a:rPr lang="en-US" dirty="0"/>
              <a:t>x &gt;= y               # x is greater than or equal to y</a:t>
            </a:r>
          </a:p>
          <a:p>
            <a:pPr marL="0" indent="0">
              <a:buNone/>
            </a:pPr>
            <a:r>
              <a:rPr lang="en-US" dirty="0"/>
              <a:t>x &lt;= y               # x is less than or equal to </a:t>
            </a:r>
            <a:r>
              <a:rPr lang="en-US" dirty="0" smtClean="0"/>
              <a:t>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MoreOperators.py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Logical operators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logical operators: and, or, and </a:t>
            </a:r>
            <a:r>
              <a:rPr lang="en-US" dirty="0" smtClean="0"/>
              <a:t>not</a:t>
            </a:r>
          </a:p>
          <a:p>
            <a:pPr marL="0" indent="0">
              <a:buNone/>
            </a:pPr>
            <a:r>
              <a:rPr lang="en-US" dirty="0" smtClean="0"/>
              <a:t>Example: Andorno.py </a:t>
            </a:r>
          </a:p>
          <a:p>
            <a:pPr marL="0" indent="0">
              <a:buNone/>
            </a:pPr>
            <a:r>
              <a:rPr lang="en-US" dirty="0" smtClean="0"/>
              <a:t>!= not </a:t>
            </a:r>
          </a:p>
          <a:p>
            <a:pPr marL="0" indent="0">
              <a:buNone/>
            </a:pP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1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Precedence of Operators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18"/>
            <a:ext cx="10515600" cy="50166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Python will always evaluate the arithmetic operators first (** is highest, then multiplication/division, then addition/subtraction). Next comes the relational operators. Finally, the logical operators are done last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Level   Category    Operators</a:t>
            </a:r>
          </a:p>
          <a:p>
            <a:pPr marL="0" indent="0">
              <a:buNone/>
            </a:pPr>
            <a:r>
              <a:rPr lang="en-US" dirty="0"/>
              <a:t>7(high) exponent    **</a:t>
            </a:r>
          </a:p>
          <a:p>
            <a:pPr marL="0" indent="0">
              <a:buNone/>
            </a:pPr>
            <a:r>
              <a:rPr lang="en-US" dirty="0"/>
              <a:t>6   multiplication  *,/,//,%</a:t>
            </a:r>
          </a:p>
          <a:p>
            <a:pPr marL="0" indent="0">
              <a:buNone/>
            </a:pPr>
            <a:r>
              <a:rPr lang="en-US" dirty="0"/>
              <a:t>5   addition    +,-</a:t>
            </a:r>
          </a:p>
          <a:p>
            <a:pPr marL="0" indent="0">
              <a:buNone/>
            </a:pPr>
            <a:r>
              <a:rPr lang="en-US" dirty="0"/>
              <a:t>4   relational  ==,!=,&lt;=,&gt;=,&gt;,&lt;</a:t>
            </a:r>
          </a:p>
          <a:p>
            <a:pPr marL="0" indent="0">
              <a:buNone/>
            </a:pPr>
            <a:r>
              <a:rPr lang="en-US" dirty="0"/>
              <a:t>3   logical not</a:t>
            </a:r>
          </a:p>
          <a:p>
            <a:pPr marL="0" indent="0">
              <a:buNone/>
            </a:pPr>
            <a:r>
              <a:rPr lang="en-US" dirty="0"/>
              <a:t>2   logical and</a:t>
            </a:r>
          </a:p>
          <a:p>
            <a:pPr marL="0" indent="0">
              <a:buNone/>
            </a:pPr>
            <a:r>
              <a:rPr lang="en-US" dirty="0"/>
              <a:t>1(low)  logical or</a:t>
            </a:r>
          </a:p>
        </p:txBody>
      </p:sp>
    </p:spTree>
    <p:extLst>
      <p:ext uri="{BB962C8B-B14F-4D97-AF65-F5344CB8AC3E}">
        <p14:creationId xmlns:p14="http://schemas.microsoft.com/office/powerpoint/2010/main" val="4222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Conditional statements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Evaluates the Boolean expression </a:t>
            </a:r>
          </a:p>
          <a:p>
            <a:endParaRPr lang="en-US" dirty="0"/>
          </a:p>
          <a:p>
            <a:r>
              <a:rPr lang="en-US" dirty="0" smtClean="0"/>
              <a:t>Gives the ability </a:t>
            </a:r>
            <a:r>
              <a:rPr lang="en-US" dirty="0"/>
              <a:t>to check conditions and change the behavior of the program </a:t>
            </a:r>
            <a:r>
              <a:rPr lang="en-US" dirty="0" smtClean="0"/>
              <a:t>accordingly</a:t>
            </a:r>
          </a:p>
          <a:p>
            <a:endParaRPr lang="en-US" dirty="0"/>
          </a:p>
          <a:p>
            <a:r>
              <a:rPr lang="en-US" dirty="0"/>
              <a:t>The simplest form of selection is the </a:t>
            </a:r>
            <a:r>
              <a:rPr lang="en-US" b="1" dirty="0"/>
              <a:t>if statement</a:t>
            </a:r>
            <a:r>
              <a:rPr lang="en-US" dirty="0"/>
              <a:t>.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think of it like if this then do that or do something else.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If statements and Boolean expressions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99083" cy="44648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BOOLEAN EXPRESSION:</a:t>
            </a:r>
          </a:p>
          <a:p>
            <a:pPr marL="0" indent="0">
              <a:buNone/>
            </a:pPr>
            <a:r>
              <a:rPr lang="en-US" dirty="0"/>
              <a:t>    STATEMENTS_1        # executed if condition evaluates to True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STATEMENTS_2        # executed if condition evaluates to </a:t>
            </a:r>
            <a:r>
              <a:rPr lang="en-US" dirty="0" smtClean="0"/>
              <a:t>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 simpleIf.py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435" y="1622514"/>
            <a:ext cx="4201735" cy="48710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300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Omitting the else Clause: Unary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is valid on it’s own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If(x==y):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some stuff!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896" y="1825625"/>
            <a:ext cx="2298413" cy="34793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851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Nested </a:t>
            </a:r>
            <a:r>
              <a:rPr lang="en-US" dirty="0" smtClean="0">
                <a:solidFill>
                  <a:schemeClr val="accent1"/>
                </a:solidFill>
              </a:rPr>
              <a:t>conditionals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662"/>
            <a:ext cx="10515600" cy="47423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can nest these things inside each other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if x &lt; y:</a:t>
            </a:r>
          </a:p>
          <a:p>
            <a:pPr marL="0" indent="0">
              <a:buNone/>
            </a:pPr>
            <a:r>
              <a:rPr lang="en-US" dirty="0"/>
              <a:t>    print("x is less than y")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if x &gt; y:</a:t>
            </a:r>
          </a:p>
          <a:p>
            <a:pPr marL="0" indent="0">
              <a:buNone/>
            </a:pPr>
            <a:r>
              <a:rPr lang="en-US" dirty="0"/>
              <a:t>        print("x is greater than y")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print("x and y must be equal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err="1" smtClean="0"/>
              <a:t>Example:nested.py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205" y="1690688"/>
            <a:ext cx="3326984" cy="36825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439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377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Monaco</vt:lpstr>
      <vt:lpstr>Wingdings</vt:lpstr>
      <vt:lpstr>Office Theme</vt:lpstr>
      <vt:lpstr>Introduction to programing</vt:lpstr>
      <vt:lpstr>Boolean</vt:lpstr>
      <vt:lpstr>More operators </vt:lpstr>
      <vt:lpstr>Logical operators</vt:lpstr>
      <vt:lpstr>Precedence of Operators</vt:lpstr>
      <vt:lpstr>Conditional statements</vt:lpstr>
      <vt:lpstr>If statements and Boolean expressions</vt:lpstr>
      <vt:lpstr>Omitting the else Clause: Unary Selection</vt:lpstr>
      <vt:lpstr>Nested conditionals </vt:lpstr>
      <vt:lpstr>Chained conditionals</vt:lpstr>
      <vt:lpstr>Boolean functions</vt:lpstr>
      <vt:lpstr>Homework 3 &amp;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programing</dc:title>
  <dc:creator>Phoenix Perry</dc:creator>
  <cp:lastModifiedBy>Phoenix Perry</cp:lastModifiedBy>
  <cp:revision>28</cp:revision>
  <dcterms:created xsi:type="dcterms:W3CDTF">2014-02-19T02:16:48Z</dcterms:created>
  <dcterms:modified xsi:type="dcterms:W3CDTF">2014-02-19T13:58:21Z</dcterms:modified>
</cp:coreProperties>
</file>