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5" d="100"/>
          <a:sy n="45" d="100"/>
        </p:scale>
        <p:origin x="36" y="232"/>
      </p:cViewPr>
      <p:guideLst/>
    </p:cSldViewPr>
  </p:slideViewPr>
  <p:notesTextViewPr>
    <p:cViewPr>
      <p:scale>
        <a:sx n="1" d="1"/>
        <a:sy n="1" d="1"/>
      </p:scale>
      <p:origin x="0" y="0"/>
    </p:cViewPr>
  </p:notesTextViewPr>
  <p:sorterViewPr>
    <p:cViewPr>
      <p:scale>
        <a:sx n="100" d="100"/>
        <a:sy n="100" d="100"/>
      </p:scale>
      <p:origin x="0" y="-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037A67-3018-4A7D-88F4-D288FAA4FD95}" type="datetimeFigureOut">
              <a:rPr lang="en-US" smtClean="0"/>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4D194-CAD8-4188-ADEF-7B6E1766A93B}" type="slidenum">
              <a:rPr lang="en-US" smtClean="0"/>
              <a:t>‹#›</a:t>
            </a:fld>
            <a:endParaRPr lang="en-US"/>
          </a:p>
        </p:txBody>
      </p:sp>
    </p:spTree>
    <p:extLst>
      <p:ext uri="{BB962C8B-B14F-4D97-AF65-F5344CB8AC3E}">
        <p14:creationId xmlns:p14="http://schemas.microsoft.com/office/powerpoint/2010/main" val="1411692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037A67-3018-4A7D-88F4-D288FAA4FD95}" type="datetimeFigureOut">
              <a:rPr lang="en-US" smtClean="0"/>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4D194-CAD8-4188-ADEF-7B6E1766A93B}" type="slidenum">
              <a:rPr lang="en-US" smtClean="0"/>
              <a:t>‹#›</a:t>
            </a:fld>
            <a:endParaRPr lang="en-US"/>
          </a:p>
        </p:txBody>
      </p:sp>
    </p:spTree>
    <p:extLst>
      <p:ext uri="{BB962C8B-B14F-4D97-AF65-F5344CB8AC3E}">
        <p14:creationId xmlns:p14="http://schemas.microsoft.com/office/powerpoint/2010/main" val="3302673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037A67-3018-4A7D-88F4-D288FAA4FD95}" type="datetimeFigureOut">
              <a:rPr lang="en-US" smtClean="0"/>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4D194-CAD8-4188-ADEF-7B6E1766A93B}" type="slidenum">
              <a:rPr lang="en-US" smtClean="0"/>
              <a:t>‹#›</a:t>
            </a:fld>
            <a:endParaRPr lang="en-US"/>
          </a:p>
        </p:txBody>
      </p:sp>
    </p:spTree>
    <p:extLst>
      <p:ext uri="{BB962C8B-B14F-4D97-AF65-F5344CB8AC3E}">
        <p14:creationId xmlns:p14="http://schemas.microsoft.com/office/powerpoint/2010/main" val="37713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037A67-3018-4A7D-88F4-D288FAA4FD95}" type="datetimeFigureOut">
              <a:rPr lang="en-US" smtClean="0"/>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4D194-CAD8-4188-ADEF-7B6E1766A93B}" type="slidenum">
              <a:rPr lang="en-US" smtClean="0"/>
              <a:t>‹#›</a:t>
            </a:fld>
            <a:endParaRPr lang="en-US"/>
          </a:p>
        </p:txBody>
      </p:sp>
    </p:spTree>
    <p:extLst>
      <p:ext uri="{BB962C8B-B14F-4D97-AF65-F5344CB8AC3E}">
        <p14:creationId xmlns:p14="http://schemas.microsoft.com/office/powerpoint/2010/main" val="3035715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037A67-3018-4A7D-88F4-D288FAA4FD95}" type="datetimeFigureOut">
              <a:rPr lang="en-US" smtClean="0"/>
              <a:t>2/24/2014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4D194-CAD8-4188-ADEF-7B6E1766A93B}" type="slidenum">
              <a:rPr lang="en-US" smtClean="0"/>
              <a:t>‹#›</a:t>
            </a:fld>
            <a:endParaRPr lang="en-US"/>
          </a:p>
        </p:txBody>
      </p:sp>
    </p:spTree>
    <p:extLst>
      <p:ext uri="{BB962C8B-B14F-4D97-AF65-F5344CB8AC3E}">
        <p14:creationId xmlns:p14="http://schemas.microsoft.com/office/powerpoint/2010/main" val="353419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037A67-3018-4A7D-88F4-D288FAA4FD95}" type="datetimeFigureOut">
              <a:rPr lang="en-US" smtClean="0"/>
              <a:t>2/24/2014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4D194-CAD8-4188-ADEF-7B6E1766A93B}" type="slidenum">
              <a:rPr lang="en-US" smtClean="0"/>
              <a:t>‹#›</a:t>
            </a:fld>
            <a:endParaRPr lang="en-US"/>
          </a:p>
        </p:txBody>
      </p:sp>
    </p:spTree>
    <p:extLst>
      <p:ext uri="{BB962C8B-B14F-4D97-AF65-F5344CB8AC3E}">
        <p14:creationId xmlns:p14="http://schemas.microsoft.com/office/powerpoint/2010/main" val="3574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037A67-3018-4A7D-88F4-D288FAA4FD95}" type="datetimeFigureOut">
              <a:rPr lang="en-US" smtClean="0"/>
              <a:t>2/24/2014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4D194-CAD8-4188-ADEF-7B6E1766A93B}" type="slidenum">
              <a:rPr lang="en-US" smtClean="0"/>
              <a:t>‹#›</a:t>
            </a:fld>
            <a:endParaRPr lang="en-US"/>
          </a:p>
        </p:txBody>
      </p:sp>
    </p:spTree>
    <p:extLst>
      <p:ext uri="{BB962C8B-B14F-4D97-AF65-F5344CB8AC3E}">
        <p14:creationId xmlns:p14="http://schemas.microsoft.com/office/powerpoint/2010/main" val="2668526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037A67-3018-4A7D-88F4-D288FAA4FD95}" type="datetimeFigureOut">
              <a:rPr lang="en-US" smtClean="0"/>
              <a:t>2/24/2014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4D194-CAD8-4188-ADEF-7B6E1766A93B}" type="slidenum">
              <a:rPr lang="en-US" smtClean="0"/>
              <a:t>‹#›</a:t>
            </a:fld>
            <a:endParaRPr lang="en-US"/>
          </a:p>
        </p:txBody>
      </p:sp>
    </p:spTree>
    <p:extLst>
      <p:ext uri="{BB962C8B-B14F-4D97-AF65-F5344CB8AC3E}">
        <p14:creationId xmlns:p14="http://schemas.microsoft.com/office/powerpoint/2010/main" val="2237370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37A67-3018-4A7D-88F4-D288FAA4FD95}" type="datetimeFigureOut">
              <a:rPr lang="en-US" smtClean="0"/>
              <a:t>2/24/2014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4D194-CAD8-4188-ADEF-7B6E1766A93B}" type="slidenum">
              <a:rPr lang="en-US" smtClean="0"/>
              <a:t>‹#›</a:t>
            </a:fld>
            <a:endParaRPr lang="en-US"/>
          </a:p>
        </p:txBody>
      </p:sp>
    </p:spTree>
    <p:extLst>
      <p:ext uri="{BB962C8B-B14F-4D97-AF65-F5344CB8AC3E}">
        <p14:creationId xmlns:p14="http://schemas.microsoft.com/office/powerpoint/2010/main" val="127296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037A67-3018-4A7D-88F4-D288FAA4FD95}" type="datetimeFigureOut">
              <a:rPr lang="en-US" smtClean="0"/>
              <a:t>2/24/2014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4D194-CAD8-4188-ADEF-7B6E1766A93B}" type="slidenum">
              <a:rPr lang="en-US" smtClean="0"/>
              <a:t>‹#›</a:t>
            </a:fld>
            <a:endParaRPr lang="en-US"/>
          </a:p>
        </p:txBody>
      </p:sp>
    </p:spTree>
    <p:extLst>
      <p:ext uri="{BB962C8B-B14F-4D97-AF65-F5344CB8AC3E}">
        <p14:creationId xmlns:p14="http://schemas.microsoft.com/office/powerpoint/2010/main" val="103670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037A67-3018-4A7D-88F4-D288FAA4FD95}" type="datetimeFigureOut">
              <a:rPr lang="en-US" smtClean="0"/>
              <a:t>2/24/2014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4D194-CAD8-4188-ADEF-7B6E1766A93B}" type="slidenum">
              <a:rPr lang="en-US" smtClean="0"/>
              <a:t>‹#›</a:t>
            </a:fld>
            <a:endParaRPr lang="en-US"/>
          </a:p>
        </p:txBody>
      </p:sp>
    </p:spTree>
    <p:extLst>
      <p:ext uri="{BB962C8B-B14F-4D97-AF65-F5344CB8AC3E}">
        <p14:creationId xmlns:p14="http://schemas.microsoft.com/office/powerpoint/2010/main" val="237409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37A67-3018-4A7D-88F4-D288FAA4FD95}" type="datetimeFigureOut">
              <a:rPr lang="en-US" smtClean="0"/>
              <a:t>2/24/2014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4D194-CAD8-4188-ADEF-7B6E1766A93B}" type="slidenum">
              <a:rPr lang="en-US" smtClean="0"/>
              <a:t>‹#›</a:t>
            </a:fld>
            <a:endParaRPr lang="en-US"/>
          </a:p>
        </p:txBody>
      </p:sp>
    </p:spTree>
    <p:extLst>
      <p:ext uri="{BB962C8B-B14F-4D97-AF65-F5344CB8AC3E}">
        <p14:creationId xmlns:p14="http://schemas.microsoft.com/office/powerpoint/2010/main" val="25128614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Computer Science</a:t>
            </a:r>
            <a:endParaRPr lang="en-US" dirty="0"/>
          </a:p>
        </p:txBody>
      </p:sp>
      <p:sp>
        <p:nvSpPr>
          <p:cNvPr id="3" name="Subtitle 2"/>
          <p:cNvSpPr>
            <a:spLocks noGrp="1"/>
          </p:cNvSpPr>
          <p:nvPr>
            <p:ph type="subTitle" idx="1"/>
          </p:nvPr>
        </p:nvSpPr>
        <p:spPr/>
        <p:txBody>
          <a:bodyPr/>
          <a:lstStyle/>
          <a:p>
            <a:r>
              <a:rPr lang="en-US" dirty="0" smtClean="0">
                <a:solidFill>
                  <a:schemeClr val="accent1"/>
                </a:solidFill>
              </a:rPr>
              <a:t>Day 7</a:t>
            </a:r>
            <a:endParaRPr lang="en-US" dirty="0">
              <a:solidFill>
                <a:schemeClr val="accent1"/>
              </a:solidFill>
            </a:endParaRPr>
          </a:p>
        </p:txBody>
      </p:sp>
    </p:spTree>
    <p:extLst>
      <p:ext uri="{BB962C8B-B14F-4D97-AF65-F5344CB8AC3E}">
        <p14:creationId xmlns:p14="http://schemas.microsoft.com/office/powerpoint/2010/main" val="1474459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Math Module 	</a:t>
            </a:r>
            <a:endParaRPr lang="en-US" dirty="0">
              <a:solidFill>
                <a:schemeClr val="accent1"/>
              </a:solidFill>
            </a:endParaRPr>
          </a:p>
        </p:txBody>
      </p:sp>
      <p:sp>
        <p:nvSpPr>
          <p:cNvPr id="3" name="Content Placeholder 2"/>
          <p:cNvSpPr>
            <a:spLocks noGrp="1"/>
          </p:cNvSpPr>
          <p:nvPr>
            <p:ph idx="1"/>
          </p:nvPr>
        </p:nvSpPr>
        <p:spPr/>
        <p:txBody>
          <a:bodyPr/>
          <a:lstStyle/>
          <a:p>
            <a:r>
              <a:rPr lang="en-US" dirty="0" smtClean="0"/>
              <a:t>There are other modules than turtle. One such module is the math module. </a:t>
            </a:r>
          </a:p>
          <a:p>
            <a:r>
              <a:rPr lang="en-US" dirty="0" smtClean="0"/>
              <a:t>It contains functions you’d commonly find in a calculator such as pi and exponents</a:t>
            </a:r>
          </a:p>
          <a:p>
            <a:r>
              <a:rPr lang="en-US" dirty="0" smtClean="0"/>
              <a:t>You import it just like the turtle module </a:t>
            </a:r>
          </a:p>
          <a:p>
            <a:r>
              <a:rPr lang="en-US" dirty="0" smtClean="0"/>
              <a:t>// will divide and truncate off the division to a whole number</a:t>
            </a:r>
          </a:p>
          <a:p>
            <a:pPr marL="0" indent="0">
              <a:buNone/>
            </a:pPr>
            <a:r>
              <a:rPr lang="en-US" dirty="0" err="1" smtClean="0"/>
              <a:t>Example:maths.py</a:t>
            </a:r>
            <a:r>
              <a:rPr lang="en-US" dirty="0" smtClean="0"/>
              <a:t> </a:t>
            </a:r>
          </a:p>
          <a:p>
            <a:pPr marL="0" indent="0">
              <a:buNone/>
            </a:pPr>
            <a:endParaRPr lang="en-US" dirty="0" smtClean="0"/>
          </a:p>
        </p:txBody>
      </p:sp>
    </p:spTree>
    <p:extLst>
      <p:ext uri="{BB962C8B-B14F-4D97-AF65-F5344CB8AC3E}">
        <p14:creationId xmlns:p14="http://schemas.microsoft.com/office/powerpoint/2010/main" val="383582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Random</a:t>
            </a:r>
            <a:endParaRPr lang="en-US" dirty="0">
              <a:solidFill>
                <a:schemeClr val="accent1"/>
              </a:solidFill>
            </a:endParaRPr>
          </a:p>
        </p:txBody>
      </p:sp>
      <p:sp>
        <p:nvSpPr>
          <p:cNvPr id="3" name="Content Placeholder 2"/>
          <p:cNvSpPr>
            <a:spLocks noGrp="1"/>
          </p:cNvSpPr>
          <p:nvPr>
            <p:ph idx="1"/>
          </p:nvPr>
        </p:nvSpPr>
        <p:spPr/>
        <p:txBody>
          <a:bodyPr/>
          <a:lstStyle/>
          <a:p>
            <a:pPr marL="0" indent="0">
              <a:buNone/>
            </a:pPr>
            <a:r>
              <a:rPr lang="en-US" dirty="0" smtClean="0"/>
              <a:t>The random module will return random numbers </a:t>
            </a:r>
          </a:p>
          <a:p>
            <a:pPr marL="0" indent="0">
              <a:buNone/>
            </a:pPr>
            <a:r>
              <a:rPr lang="en-US" dirty="0" smtClean="0"/>
              <a:t>Random numbers all have an equal probability of occurring over time</a:t>
            </a:r>
          </a:p>
          <a:p>
            <a:pPr marL="0" indent="0">
              <a:buNone/>
            </a:pPr>
            <a:r>
              <a:rPr lang="en-US" dirty="0"/>
              <a:t>So they’re </a:t>
            </a:r>
            <a:r>
              <a:rPr lang="en-US" dirty="0" smtClean="0"/>
              <a:t>called </a:t>
            </a:r>
            <a:r>
              <a:rPr lang="en-US" b="1" dirty="0" smtClean="0"/>
              <a:t>pseudo-random</a:t>
            </a:r>
            <a:r>
              <a:rPr lang="en-US" dirty="0"/>
              <a:t> generators — they are not genuinely random. </a:t>
            </a:r>
            <a:endParaRPr lang="en-US" dirty="0" smtClean="0"/>
          </a:p>
          <a:p>
            <a:pPr marL="0" indent="0">
              <a:buNone/>
            </a:pPr>
            <a:r>
              <a:rPr lang="en-US" dirty="0" smtClean="0"/>
              <a:t>Example rand.py</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352292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Writing math expressions as code </a:t>
            </a:r>
            <a:endParaRPr lang="en-US" dirty="0">
              <a:solidFill>
                <a:schemeClr val="accent1"/>
              </a:solidFill>
            </a:endParaRPr>
          </a:p>
        </p:txBody>
      </p:sp>
      <p:sp>
        <p:nvSpPr>
          <p:cNvPr id="3" name="Content Placeholder 2"/>
          <p:cNvSpPr>
            <a:spLocks noGrp="1"/>
          </p:cNvSpPr>
          <p:nvPr>
            <p:ph idx="1"/>
          </p:nvPr>
        </p:nvSpPr>
        <p:spPr/>
        <p:txBody>
          <a:bodyPr/>
          <a:lstStyle/>
          <a:p>
            <a:pPr marL="0" indent="0">
              <a:buNone/>
            </a:pPr>
            <a:r>
              <a:rPr lang="en-US" dirty="0" smtClean="0"/>
              <a:t> r = 3t</a:t>
            </a:r>
            <a:r>
              <a:rPr lang="en-US" baseline="30000" dirty="0" smtClean="0"/>
              <a:t>(</a:t>
            </a:r>
            <a:r>
              <a:rPr lang="en-US" baseline="30000" dirty="0" err="1" smtClean="0"/>
              <a:t>a+b</a:t>
            </a:r>
            <a:r>
              <a:rPr lang="en-US" baseline="30000" dirty="0" smtClean="0"/>
              <a:t>)</a:t>
            </a:r>
            <a:r>
              <a:rPr lang="en-US" dirty="0"/>
              <a:t> </a:t>
            </a:r>
            <a:r>
              <a:rPr lang="en-US" dirty="0" smtClean="0"/>
              <a:t>/ </a:t>
            </a:r>
            <a:r>
              <a:rPr lang="en-US" dirty="0" err="1" smtClean="0"/>
              <a:t>a+c</a:t>
            </a:r>
            <a:r>
              <a:rPr lang="en-US" dirty="0"/>
              <a:t> </a:t>
            </a:r>
            <a:endParaRPr lang="en-US" dirty="0" smtClean="0"/>
          </a:p>
          <a:p>
            <a:pPr marL="0" indent="0">
              <a:buNone/>
            </a:pPr>
            <a:endParaRPr lang="en-US" dirty="0" smtClean="0"/>
          </a:p>
          <a:p>
            <a:pPr marL="0" indent="0">
              <a:buNone/>
            </a:pPr>
            <a:r>
              <a:rPr lang="en-US" dirty="0"/>
              <a:t> </a:t>
            </a:r>
            <a:r>
              <a:rPr lang="en-US" dirty="0" smtClean="0"/>
              <a:t>r = 3*(pow(t, (</a:t>
            </a:r>
            <a:r>
              <a:rPr lang="en-US" dirty="0" err="1" smtClean="0"/>
              <a:t>a+b</a:t>
            </a:r>
            <a:r>
              <a:rPr lang="en-US" dirty="0" smtClean="0"/>
              <a:t>)))/(</a:t>
            </a:r>
            <a:r>
              <a:rPr lang="en-US" dirty="0" err="1" smtClean="0"/>
              <a:t>a+c</a:t>
            </a:r>
            <a:r>
              <a:rPr lang="en-US" dirty="0" smtClean="0"/>
              <a:t>) </a:t>
            </a:r>
            <a:r>
              <a:rPr lang="en-US" baseline="30000" dirty="0"/>
              <a:t>	</a:t>
            </a:r>
            <a:endParaRPr lang="en-US" baseline="30000" dirty="0" smtClean="0"/>
          </a:p>
          <a:p>
            <a:pPr marL="0" indent="0">
              <a:buNone/>
            </a:pPr>
            <a:endParaRPr lang="en-US" baseline="30000" dirty="0"/>
          </a:p>
          <a:p>
            <a:pPr marL="0" indent="0">
              <a:buNone/>
            </a:pPr>
            <a:r>
              <a:rPr lang="en-US" dirty="0" smtClean="0"/>
              <a:t>Tips! </a:t>
            </a:r>
          </a:p>
          <a:p>
            <a:pPr marL="0" indent="0">
              <a:buNone/>
            </a:pPr>
            <a:r>
              <a:rPr lang="en-US" dirty="0" smtClean="0"/>
              <a:t>Think it through and if you can, bracket it. </a:t>
            </a:r>
          </a:p>
          <a:p>
            <a:pPr marL="0" indent="0">
              <a:buNone/>
            </a:pPr>
            <a:endParaRPr lang="en-US" dirty="0" smtClean="0"/>
          </a:p>
        </p:txBody>
      </p:sp>
    </p:spTree>
    <p:extLst>
      <p:ext uri="{BB962C8B-B14F-4D97-AF65-F5344CB8AC3E}">
        <p14:creationId xmlns:p14="http://schemas.microsoft.com/office/powerpoint/2010/main" val="240838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While </a:t>
            </a:r>
            <a:endParaRPr lang="en-US" dirty="0">
              <a:solidFill>
                <a:schemeClr val="accent1"/>
              </a:solidFill>
            </a:endParaRPr>
          </a:p>
        </p:txBody>
      </p:sp>
      <p:sp>
        <p:nvSpPr>
          <p:cNvPr id="3" name="Content Placeholder 2"/>
          <p:cNvSpPr>
            <a:spLocks noGrp="1"/>
          </p:cNvSpPr>
          <p:nvPr>
            <p:ph idx="1"/>
          </p:nvPr>
        </p:nvSpPr>
        <p:spPr/>
        <p:txBody>
          <a:bodyPr/>
          <a:lstStyle/>
          <a:p>
            <a:pPr marL="0" indent="0">
              <a:buNone/>
            </a:pPr>
            <a:r>
              <a:rPr lang="en-US" dirty="0" smtClean="0"/>
              <a:t>A loop will run while a condition is true </a:t>
            </a:r>
          </a:p>
          <a:p>
            <a:pPr marL="0" indent="0">
              <a:buNone/>
            </a:pPr>
            <a:endParaRPr lang="en-US" dirty="0"/>
          </a:p>
          <a:p>
            <a:pPr marL="0" indent="0">
              <a:buNone/>
            </a:pPr>
            <a:r>
              <a:rPr lang="en-US" dirty="0" smtClean="0"/>
              <a:t>Often you can think of it like a switch</a:t>
            </a:r>
          </a:p>
          <a:p>
            <a:pPr marL="0" indent="0">
              <a:buNone/>
            </a:pPr>
            <a:endParaRPr lang="en-US" dirty="0"/>
          </a:p>
          <a:p>
            <a:pPr marL="0" indent="0">
              <a:buNone/>
            </a:pPr>
            <a:r>
              <a:rPr lang="en-US" dirty="0" smtClean="0"/>
              <a:t>while(</a:t>
            </a:r>
            <a:r>
              <a:rPr lang="en-US" dirty="0" err="1" smtClean="0"/>
              <a:t>aConditionIsNotMet</a:t>
            </a:r>
            <a:r>
              <a:rPr lang="en-US" dirty="0" smtClean="0"/>
              <a:t>):</a:t>
            </a:r>
          </a:p>
          <a:p>
            <a:pPr marL="0" indent="0">
              <a:buNone/>
            </a:pPr>
            <a:r>
              <a:rPr lang="en-US" dirty="0"/>
              <a:t>	#</a:t>
            </a:r>
            <a:r>
              <a:rPr lang="en-US" dirty="0" smtClean="0"/>
              <a:t>do some stuff  </a:t>
            </a:r>
          </a:p>
          <a:p>
            <a:pPr marL="0" indent="0">
              <a:buNone/>
            </a:pPr>
            <a:endParaRPr lang="en-US" dirty="0" smtClean="0"/>
          </a:p>
          <a:p>
            <a:pPr marL="0" indent="0">
              <a:buNone/>
            </a:pPr>
            <a:r>
              <a:rPr lang="en-US" dirty="0" smtClean="0"/>
              <a:t>Example whileCondition.py</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5960" y="1481216"/>
            <a:ext cx="3720635" cy="4571428"/>
          </a:xfrm>
          <a:prstGeom prst="rect">
            <a:avLst/>
          </a:prstGeom>
        </p:spPr>
      </p:pic>
    </p:spTree>
    <p:extLst>
      <p:ext uri="{BB962C8B-B14F-4D97-AF65-F5344CB8AC3E}">
        <p14:creationId xmlns:p14="http://schemas.microsoft.com/office/powerpoint/2010/main" val="249920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String formatting </a:t>
            </a:r>
            <a:endParaRPr lang="en-US" dirty="0">
              <a:solidFill>
                <a:schemeClr val="accent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Sometimes you will want to print a string and need to express a variable as part of the string </a:t>
            </a:r>
          </a:p>
          <a:p>
            <a:pPr marL="0" indent="0">
              <a:buNone/>
            </a:pPr>
            <a:r>
              <a:rPr lang="en-US" dirty="0" smtClean="0"/>
              <a:t>To do you this you can format the variable in a way that the string can use it . This is called string formatting </a:t>
            </a:r>
          </a:p>
          <a:p>
            <a:r>
              <a:rPr lang="en-US" dirty="0" smtClean="0"/>
              <a:t>To use a </a:t>
            </a:r>
            <a:r>
              <a:rPr lang="en-US" dirty="0" err="1" smtClean="0"/>
              <a:t>int</a:t>
            </a:r>
            <a:r>
              <a:rPr lang="en-US" dirty="0" smtClean="0"/>
              <a:t> you use %d </a:t>
            </a:r>
          </a:p>
          <a:p>
            <a:r>
              <a:rPr lang="en-US" dirty="0" smtClean="0"/>
              <a:t>To use a float it’s %f </a:t>
            </a:r>
          </a:p>
          <a:p>
            <a:r>
              <a:rPr lang="en-US" dirty="0" smtClean="0"/>
              <a:t>To use a string it is %s </a:t>
            </a:r>
          </a:p>
          <a:p>
            <a:r>
              <a:rPr lang="en-US" dirty="0" smtClean="0"/>
              <a:t>To use a character it is %c </a:t>
            </a:r>
          </a:p>
          <a:p>
            <a:r>
              <a:rPr lang="en-US" dirty="0" smtClean="0"/>
              <a:t>To use a hex it is %x </a:t>
            </a:r>
          </a:p>
          <a:p>
            <a:r>
              <a:rPr lang="en-US" dirty="0" smtClean="0"/>
              <a:t>To use binary it is %b </a:t>
            </a:r>
          </a:p>
          <a:p>
            <a:pPr marL="0" indent="0">
              <a:buNone/>
            </a:pPr>
            <a:r>
              <a:rPr lang="en-US" dirty="0" smtClean="0"/>
              <a:t>The code looks like this: </a:t>
            </a:r>
          </a:p>
          <a:p>
            <a:pPr marL="0" indent="0">
              <a:buNone/>
            </a:pPr>
            <a:r>
              <a:rPr lang="en-US" dirty="0"/>
              <a:t> </a:t>
            </a:r>
            <a:r>
              <a:rPr lang="en-US" dirty="0" smtClean="0"/>
              <a:t>print(“%d is a whole number” %</a:t>
            </a:r>
            <a:r>
              <a:rPr lang="en-US" dirty="0" err="1" smtClean="0"/>
              <a:t>num</a:t>
            </a:r>
            <a:r>
              <a:rPr lang="en-US" dirty="0" smtClean="0"/>
              <a:t>) </a:t>
            </a:r>
          </a:p>
          <a:p>
            <a:pPr marL="0" indent="0">
              <a:buNone/>
            </a:pPr>
            <a:r>
              <a:rPr lang="en-US" dirty="0" smtClean="0"/>
              <a:t>The %d is what will be replaced. The second % sign is followed by the name of the variable you wish to replace it with </a:t>
            </a:r>
          </a:p>
          <a:p>
            <a:pPr marL="0" indent="0">
              <a:buNone/>
            </a:pPr>
            <a:r>
              <a:rPr lang="en-US" dirty="0" err="1" smtClean="0"/>
              <a:t>Example:whileString.py</a:t>
            </a:r>
            <a:endParaRPr lang="en-US" dirty="0" smtClean="0"/>
          </a:p>
        </p:txBody>
      </p:sp>
    </p:spTree>
    <p:extLst>
      <p:ext uri="{BB962C8B-B14F-4D97-AF65-F5344CB8AC3E}">
        <p14:creationId xmlns:p14="http://schemas.microsoft.com/office/powerpoint/2010/main" val="534326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While if </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dirty="0" smtClean="0"/>
              <a:t>You can use a while statement to act as a Boolean switch </a:t>
            </a:r>
          </a:p>
          <a:p>
            <a:pPr marL="0" indent="0">
              <a:buNone/>
            </a:pPr>
            <a:r>
              <a:rPr lang="en-US" dirty="0" err="1" smtClean="0"/>
              <a:t>isRunning</a:t>
            </a:r>
            <a:r>
              <a:rPr lang="en-US" dirty="0" smtClean="0"/>
              <a:t> = True </a:t>
            </a:r>
          </a:p>
          <a:p>
            <a:pPr marL="0" indent="0">
              <a:buNone/>
            </a:pPr>
            <a:r>
              <a:rPr lang="en-US" dirty="0" smtClean="0"/>
              <a:t>while(</a:t>
            </a:r>
            <a:r>
              <a:rPr lang="en-US" dirty="0" err="1" smtClean="0"/>
              <a:t>isRunning</a:t>
            </a:r>
            <a:r>
              <a:rPr lang="en-US" dirty="0" smtClean="0"/>
              <a:t>): </a:t>
            </a:r>
          </a:p>
          <a:p>
            <a:pPr marL="0" indent="0">
              <a:buNone/>
            </a:pPr>
            <a:r>
              <a:rPr lang="en-US" dirty="0"/>
              <a:t>	</a:t>
            </a:r>
            <a:r>
              <a:rPr lang="en-US" dirty="0" smtClean="0"/>
              <a:t>if(x &lt; 10): </a:t>
            </a:r>
          </a:p>
          <a:p>
            <a:pPr marL="0" indent="0">
              <a:buNone/>
            </a:pPr>
            <a:r>
              <a:rPr lang="en-US" dirty="0"/>
              <a:t>	</a:t>
            </a:r>
            <a:r>
              <a:rPr lang="en-US" dirty="0" smtClean="0"/>
              <a:t>	#do stuff </a:t>
            </a:r>
          </a:p>
          <a:p>
            <a:pPr marL="0" indent="0">
              <a:buNone/>
            </a:pPr>
            <a:r>
              <a:rPr lang="en-US" dirty="0"/>
              <a:t>	</a:t>
            </a:r>
            <a:r>
              <a:rPr lang="en-US" dirty="0" smtClean="0"/>
              <a:t>	</a:t>
            </a:r>
          </a:p>
          <a:p>
            <a:pPr marL="0" indent="0">
              <a:buNone/>
            </a:pPr>
            <a:r>
              <a:rPr lang="en-US" dirty="0" smtClean="0"/>
              <a:t>Roll two dice until they hit the number 11 </a:t>
            </a:r>
            <a:r>
              <a:rPr lang="en-US" dirty="0"/>
              <a:t>		</a:t>
            </a:r>
            <a:endParaRPr lang="en-US" dirty="0" smtClean="0"/>
          </a:p>
          <a:p>
            <a:pPr marL="0" indent="0">
              <a:buNone/>
            </a:pPr>
            <a:r>
              <a:rPr lang="en-US" dirty="0" err="1" smtClean="0"/>
              <a:t>Example:whileRunning.py</a:t>
            </a:r>
            <a:r>
              <a:rPr lang="en-US" dirty="0" smtClean="0"/>
              <a:t> </a:t>
            </a:r>
          </a:p>
          <a:p>
            <a:pPr marL="0" indent="0">
              <a:buNone/>
            </a:pPr>
            <a:endParaRPr lang="en-US" dirty="0"/>
          </a:p>
        </p:txBody>
      </p:sp>
    </p:spTree>
    <p:extLst>
      <p:ext uri="{BB962C8B-B14F-4D97-AF65-F5344CB8AC3E}">
        <p14:creationId xmlns:p14="http://schemas.microsoft.com/office/powerpoint/2010/main" val="1189927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homework</a:t>
            </a:r>
            <a:endParaRPr lang="en-US" dirty="0">
              <a:solidFill>
                <a:schemeClr val="accent1"/>
              </a:solidFill>
            </a:endParaRPr>
          </a:p>
        </p:txBody>
      </p:sp>
      <p:sp>
        <p:nvSpPr>
          <p:cNvPr id="3" name="Content Placeholder 2"/>
          <p:cNvSpPr>
            <a:spLocks noGrp="1"/>
          </p:cNvSpPr>
          <p:nvPr>
            <p:ph idx="1"/>
          </p:nvPr>
        </p:nvSpPr>
        <p:spPr/>
        <p:txBody>
          <a:bodyPr>
            <a:normAutofit lnSpcReduction="10000"/>
          </a:bodyPr>
          <a:lstStyle/>
          <a:p>
            <a:r>
              <a:rPr lang="en-US" dirty="0"/>
              <a:t>Write the equation for the Pythagorean theorem as code. Leave it at the top of your programming code below for grading purposes. </a:t>
            </a:r>
            <a:endParaRPr lang="en-US" dirty="0" smtClean="0"/>
          </a:p>
          <a:p>
            <a:endParaRPr lang="en-US" dirty="0"/>
          </a:p>
          <a:p>
            <a:r>
              <a:rPr lang="en-US" dirty="0"/>
              <a:t>Create a program that plays Russian Roulette with an evil monster. While his is alive let him choose if he keeps playing the game or if he should go eat some cute small animals in the forest. At the end of the game tell the player how many times they played until the monster died or got bored and left. Allow the user to play in the roll of the monster. </a:t>
            </a:r>
          </a:p>
          <a:p>
            <a:r>
              <a:rPr lang="en-US" dirty="0"/>
              <a:t/>
            </a:r>
            <a:br>
              <a:rPr lang="en-US" dirty="0"/>
            </a:br>
            <a:endParaRPr lang="en-US" dirty="0" smtClean="0"/>
          </a:p>
        </p:txBody>
      </p:sp>
    </p:spTree>
    <p:extLst>
      <p:ext uri="{BB962C8B-B14F-4D97-AF65-F5344CB8AC3E}">
        <p14:creationId xmlns:p14="http://schemas.microsoft.com/office/powerpoint/2010/main" val="2069174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1220</TotalTime>
  <Words>307</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Intro to Computer Science</vt:lpstr>
      <vt:lpstr>Math Module  </vt:lpstr>
      <vt:lpstr>Random</vt:lpstr>
      <vt:lpstr>Writing math expressions as code </vt:lpstr>
      <vt:lpstr>While </vt:lpstr>
      <vt:lpstr>String formatting </vt:lpstr>
      <vt:lpstr>While if </vt:lpstr>
      <vt:lpstr>homework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Computer Science</dc:title>
  <dc:creator>Phoenix Perry</dc:creator>
  <cp:lastModifiedBy>Phoenix Perry</cp:lastModifiedBy>
  <cp:revision>31</cp:revision>
  <dcterms:created xsi:type="dcterms:W3CDTF">2014-02-23T17:42:16Z</dcterms:created>
  <dcterms:modified xsi:type="dcterms:W3CDTF">2014-02-24T15:17:45Z</dcterms:modified>
</cp:coreProperties>
</file>