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E739-6443-4BC5-8799-23490CD405AF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C930-57DC-4347-BC6F-9F51A9BB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81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E739-6443-4BC5-8799-23490CD405AF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C930-57DC-4347-BC6F-9F51A9BB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8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E739-6443-4BC5-8799-23490CD405AF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C930-57DC-4347-BC6F-9F51A9BB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0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E739-6443-4BC5-8799-23490CD405AF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C930-57DC-4347-BC6F-9F51A9BB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2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E739-6443-4BC5-8799-23490CD405AF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C930-57DC-4347-BC6F-9F51A9BB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4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E739-6443-4BC5-8799-23490CD405AF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C930-57DC-4347-BC6F-9F51A9BB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3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E739-6443-4BC5-8799-23490CD405AF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C930-57DC-4347-BC6F-9F51A9BB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4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E739-6443-4BC5-8799-23490CD405AF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C930-57DC-4347-BC6F-9F51A9BB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3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E739-6443-4BC5-8799-23490CD405AF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C930-57DC-4347-BC6F-9F51A9BB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5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E739-6443-4BC5-8799-23490CD405AF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C930-57DC-4347-BC6F-9F51A9BB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5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E739-6443-4BC5-8799-23490CD405AF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C930-57DC-4347-BC6F-9F51A9BB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3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1E739-6443-4BC5-8799-23490CD405AF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CC930-57DC-4347-BC6F-9F51A9BB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83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Day 9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00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Homework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Read in </a:t>
            </a:r>
            <a:r>
              <a:rPr lang="en-US" dirty="0" smtClean="0"/>
              <a:t>this text </a:t>
            </a:r>
            <a:r>
              <a:rPr lang="en-US" dirty="0" smtClean="0"/>
              <a:t>from </a:t>
            </a:r>
            <a:r>
              <a:rPr lang="en-US" dirty="0" err="1" smtClean="0"/>
              <a:t>alice</a:t>
            </a:r>
            <a:r>
              <a:rPr lang="en-US" dirty="0" smtClean="0"/>
              <a:t> and wonderland</a:t>
            </a:r>
            <a:r>
              <a:rPr lang="en-US" dirty="0" smtClean="0"/>
              <a:t>.(alice.txt) 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alice</a:t>
            </a:r>
            <a:r>
              <a:rPr lang="en-US" dirty="0" smtClean="0"/>
              <a:t> </a:t>
            </a:r>
            <a:r>
              <a:rPr lang="en-US" dirty="0"/>
              <a:t>was beginning to get very tired of sitting by her sister on the bank, and of having nothing to do: once or twice she had peeped into the book her sister was reading, but it had no pictures or conversations in it, 'and what is the use of a book,' thought </a:t>
            </a:r>
            <a:r>
              <a:rPr lang="en-US" dirty="0" err="1" smtClean="0"/>
              <a:t>alice</a:t>
            </a:r>
            <a:r>
              <a:rPr lang="en-US" dirty="0" smtClean="0"/>
              <a:t> </a:t>
            </a:r>
            <a:r>
              <a:rPr lang="en-US" dirty="0"/>
              <a:t>'without pictures or conversation?'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Print out how many characters there are of each letter of the alphabet</a:t>
            </a:r>
          </a:p>
          <a:p>
            <a:pPr marL="0" indent="0">
              <a:buNone/>
            </a:pPr>
            <a:r>
              <a:rPr lang="en-US" dirty="0" smtClean="0"/>
              <a:t>To get you started: aliceStart.py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(note the .</a:t>
            </a:r>
            <a:r>
              <a:rPr lang="en-US" smtClean="0"/>
              <a:t>count method!)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71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Errors &amp; Exceptions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Syntax errors, also known as parsing errors, are perhaps the most common kind of complaint you get while you are still learning </a:t>
            </a:r>
            <a:r>
              <a:rPr lang="en-US" dirty="0" smtClean="0"/>
              <a:t>Python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occur when your syntax is wrong in some way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Sometimes even if the code is correct there can still be errors when it runs. Errors are detected during execution and are known as </a:t>
            </a:r>
            <a:r>
              <a:rPr lang="en-US" b="1" i="1" dirty="0" smtClean="0"/>
              <a:t>exceptions</a:t>
            </a:r>
          </a:p>
          <a:p>
            <a:pPr marL="0" indent="0">
              <a:buNone/>
            </a:pPr>
            <a:r>
              <a:rPr lang="en-US" dirty="0" smtClean="0"/>
              <a:t>Example: exceptions.py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209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How it works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try clause (the statements between try and except) is executed </a:t>
            </a:r>
          </a:p>
          <a:p>
            <a:r>
              <a:rPr lang="en-US" dirty="0" smtClean="0"/>
              <a:t>If no exception occurs the except clause is skipped</a:t>
            </a:r>
          </a:p>
          <a:p>
            <a:r>
              <a:rPr lang="en-US" dirty="0" smtClean="0"/>
              <a:t>If an exception occurs during execution of the try clause the rest of the clause is skipped. Then if the type matches the </a:t>
            </a:r>
            <a:r>
              <a:rPr lang="en-US" dirty="0" err="1" smtClean="0"/>
              <a:t>eception</a:t>
            </a:r>
            <a:r>
              <a:rPr lang="en-US" dirty="0" smtClean="0"/>
              <a:t> named after the except keyword, the except clause is executed and then execution continues after the try statement </a:t>
            </a:r>
          </a:p>
          <a:p>
            <a:r>
              <a:rPr lang="en-US" dirty="0" smtClean="0"/>
              <a:t>If an exception occurs which does not match the exception named in the exception clause, it is passed to the outer try statements; if no handler is found it is an </a:t>
            </a:r>
            <a:r>
              <a:rPr lang="en-US" b="1" i="1" dirty="0" smtClean="0"/>
              <a:t>unhandled exception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8574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Try statement may have more than one except clause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These are to handlers for different kinds of exceptions </a:t>
            </a:r>
          </a:p>
          <a:p>
            <a:pPr marL="0" indent="0">
              <a:buNone/>
            </a:pPr>
            <a:r>
              <a:rPr lang="en-US" dirty="0" smtClean="0"/>
              <a:t>	Except(Runtime Error, </a:t>
            </a:r>
            <a:r>
              <a:rPr lang="en-US" dirty="0" err="1" smtClean="0"/>
              <a:t>TypeError</a:t>
            </a:r>
            <a:r>
              <a:rPr lang="en-US" dirty="0" smtClean="0"/>
              <a:t>, </a:t>
            </a:r>
            <a:r>
              <a:rPr lang="en-US" dirty="0" err="1" smtClean="0"/>
              <a:t>NameError</a:t>
            </a:r>
            <a:r>
              <a:rPr lang="en-US" dirty="0" smtClean="0"/>
              <a:t>): </a:t>
            </a:r>
          </a:p>
          <a:p>
            <a:pPr marL="0" indent="0">
              <a:buNone/>
            </a:pPr>
            <a:r>
              <a:rPr lang="en-US" smtClean="0"/>
              <a:t>		pass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Pass will do nothing. It exists as a place holder for syntactical reasons. You can also use it in if else statements. This keeps the indented syntax of </a:t>
            </a:r>
            <a:r>
              <a:rPr lang="en-US" dirty="0" err="1" smtClean="0"/>
              <a:t>pyhon</a:t>
            </a:r>
            <a:r>
              <a:rPr lang="en-US" dirty="0" smtClean="0"/>
              <a:t> in place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Example:mutiExcept.py</a:t>
            </a:r>
            <a:r>
              <a:rPr lang="en-US" dirty="0" smtClean="0"/>
              <a:t>,  multiExcept2.py pass.py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536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Reading a file and the except wildcard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You can read a file into a program </a:t>
            </a:r>
          </a:p>
          <a:p>
            <a:pPr marL="0" indent="0">
              <a:buNone/>
            </a:pPr>
            <a:r>
              <a:rPr lang="en-US" dirty="0" smtClean="0"/>
              <a:t>When reading a file it’s very wise to check to see if the file loaded as you might be making assumptions about it later in your code.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do this you can use the open(‘file here’) function in python.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can also have except: </a:t>
            </a:r>
          </a:p>
          <a:p>
            <a:pPr marL="0" indent="0">
              <a:buNone/>
            </a:pPr>
            <a:r>
              <a:rPr lang="en-US" dirty="0" smtClean="0"/>
              <a:t>This is a wild card which will take any error </a:t>
            </a:r>
          </a:p>
          <a:p>
            <a:pPr marL="0" indent="0">
              <a:buNone/>
            </a:pPr>
            <a:r>
              <a:rPr lang="en-US" dirty="0" smtClean="0"/>
              <a:t>Example:multiExcept2.py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4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Optional Else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try… except has an optional else clause, which when present must allow for all except clauses. </a:t>
            </a:r>
          </a:p>
          <a:p>
            <a:pPr marL="0" indent="0">
              <a:buNone/>
            </a:pPr>
            <a:r>
              <a:rPr lang="en-US" dirty="0" smtClean="0"/>
              <a:t>Useful for code that must be executed if the try clause does not raise an exception. </a:t>
            </a:r>
          </a:p>
          <a:p>
            <a:pPr marL="0" indent="0">
              <a:buNone/>
            </a:pPr>
            <a:r>
              <a:rPr lang="en-US" dirty="0" smtClean="0"/>
              <a:t>Example: exceptElse.py </a:t>
            </a:r>
            <a:r>
              <a:rPr lang="en-US" dirty="0" smtClean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5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Strings Revisited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are not primitive data types in python. They can broken into smaller strings of single characters </a:t>
            </a:r>
          </a:p>
          <a:p>
            <a:r>
              <a:rPr lang="en-US" dirty="0" smtClean="0"/>
              <a:t>Types that are comprised of smaller pieces are called collection data types. </a:t>
            </a:r>
          </a:p>
          <a:p>
            <a:r>
              <a:rPr lang="en-US" dirty="0" smtClean="0"/>
              <a:t>You can treat these as a single entity or access its parts </a:t>
            </a:r>
          </a:p>
          <a:p>
            <a:r>
              <a:rPr lang="en-US" dirty="0"/>
              <a:t>Strings can be defined as sequential collections of characters. </a:t>
            </a:r>
            <a:endParaRPr lang="en-US" dirty="0" smtClean="0"/>
          </a:p>
          <a:p>
            <a:r>
              <a:rPr lang="en-US" dirty="0" smtClean="0"/>
              <a:t>You can have empty strings. It will have 0 characters and is represented by two ‘’’ (or ‘’)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593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Operations on Strings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 you can not perform math on strings even if the strings look like numbers. </a:t>
            </a:r>
          </a:p>
          <a:p>
            <a:r>
              <a:rPr lang="en-US" dirty="0" smtClean="0"/>
              <a:t>However the plus operator will add them together </a:t>
            </a:r>
          </a:p>
          <a:p>
            <a:r>
              <a:rPr lang="en-US" dirty="0" smtClean="0"/>
              <a:t>Also the * operators works as repetition </a:t>
            </a:r>
          </a:p>
          <a:p>
            <a:r>
              <a:rPr lang="en-US" dirty="0" smtClean="0"/>
              <a:t>Example: operatorS.py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0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Indexing Operator 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043" y="1852342"/>
            <a:ext cx="5813984" cy="16742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838200" y="4076710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use the </a:t>
            </a:r>
            <a:r>
              <a:rPr lang="en-US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indexing operator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get access to a single character [0]</a:t>
            </a:r>
          </a:p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number refers to the letter’s index in the string.</a:t>
            </a:r>
          </a:p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 the negative numbers are if you want to go from right to left and positive are from left to right</a:t>
            </a:r>
          </a:p>
          <a:p>
            <a:r>
              <a:rPr lang="en-US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Example:indexOp.py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74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1286</TotalTime>
  <Words>531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Office Theme</vt:lpstr>
      <vt:lpstr>Introduction to Programming</vt:lpstr>
      <vt:lpstr>Errors &amp; Exceptions</vt:lpstr>
      <vt:lpstr>How it works </vt:lpstr>
      <vt:lpstr>Try statement may have more than one except clause</vt:lpstr>
      <vt:lpstr>Reading a file and the except wildcard</vt:lpstr>
      <vt:lpstr>Optional Else</vt:lpstr>
      <vt:lpstr>Strings Revisited </vt:lpstr>
      <vt:lpstr>Operations on Strings</vt:lpstr>
      <vt:lpstr>Indexing Operator </vt:lpstr>
      <vt:lpstr>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Phoenix Perry</dc:creator>
  <cp:lastModifiedBy>Phoenix Perry</cp:lastModifiedBy>
  <cp:revision>35</cp:revision>
  <dcterms:created xsi:type="dcterms:W3CDTF">2014-02-26T04:13:26Z</dcterms:created>
  <dcterms:modified xsi:type="dcterms:W3CDTF">2014-03-10T13:13:49Z</dcterms:modified>
</cp:coreProperties>
</file>