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46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0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7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6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7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3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9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0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4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45A296-F4DC-4D2E-A488-F2AB39B5780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1B2C89-30A2-4C50-82E6-6150B7EBFC4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8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24E23-DBCF-C491-EE1C-ECE857766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CIS-598 Project</a:t>
            </a:r>
            <a:br>
              <a:rPr lang="en-US" altLang="zh-CN" dirty="0"/>
            </a:br>
            <a:r>
              <a:rPr lang="en-US" altLang="zh-CN" dirty="0"/>
              <a:t>Unknown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088422-B402-7C31-3D73-E3908E3BE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Haoran 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70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3DA2D5-3807-ACBA-3BB1-96AB325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Future</a:t>
            </a:r>
            <a:endParaRPr lang="zh-CN" alt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97AD3-94FB-ABB6-D548-FCEFFCEC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Skill tree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Multiple elements skills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Scene Damage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04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AE1CBD6-17E3-5BC6-35ED-C9FF005F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Question?</a:t>
            </a:r>
          </a:p>
        </p:txBody>
      </p:sp>
      <p:pic>
        <p:nvPicPr>
          <p:cNvPr id="29" name="Graphic 6" descr="Question mark">
            <a:extLst>
              <a:ext uri="{FF2B5EF4-FFF2-40B4-BE49-F238E27FC236}">
                <a16:creationId xmlns:a16="http://schemas.microsoft.com/office/drawing/2014/main" id="{1E9EDE82-80D4-A169-0F09-323D6A42A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474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48A041-2887-3A04-DFBD-9062BB03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Overview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0DB12-FEB7-126C-9486-75AE15B8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and Idea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80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 Diagrams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80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Problem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80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1.0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2.0</a:t>
            </a:r>
          </a:p>
          <a:p>
            <a:pPr marL="201168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>
              <a:buNone/>
            </a:pP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7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6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9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81601A-9109-D52F-6A36-A63B43E4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7" y="612828"/>
            <a:ext cx="3927231" cy="1936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solidFill>
                  <a:srgbClr val="FFFFFF"/>
                </a:solidFill>
              </a:rPr>
              <a:t>Project Overview and Idea</a:t>
            </a:r>
            <a:br>
              <a:rPr lang="en-US" altLang="zh-CN" sz="4400" dirty="0">
                <a:solidFill>
                  <a:srgbClr val="FFFFFF"/>
                </a:solidFill>
              </a:rPr>
            </a:br>
            <a:endParaRPr lang="en-US" altLang="zh-CN" sz="4400" dirty="0">
              <a:solidFill>
                <a:srgbClr val="FFFFFF"/>
              </a:solidFill>
            </a:endParaRPr>
          </a:p>
        </p:txBody>
      </p:sp>
      <p:pic>
        <p:nvPicPr>
          <p:cNvPr id="4" name="图片 3" descr="图片包含 草, 卡车, 桌子, 华美&#10;&#10;描述已自动生成">
            <a:extLst>
              <a:ext uri="{FF2B5EF4-FFF2-40B4-BE49-F238E27FC236}">
                <a16:creationId xmlns:a16="http://schemas.microsoft.com/office/drawing/2014/main" id="{24F93AFF-D216-E0A7-A785-05530D1661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0" r="9806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656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2664B-1CC2-79D0-B852-5FB9F37B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 Diagrams</a:t>
            </a:r>
            <a:br>
              <a:rPr lang="en-US" altLang="zh-CN" sz="48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319C-3AD9-1700-36CB-466E78A2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3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9221A-2F09-6EBE-1D90-D4A4675C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br>
              <a:rPr lang="en-US" altLang="zh-CN" sz="48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07242-C153-081B-D85F-04D4951A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Unity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C#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Visual Studio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Draw.io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Photoshop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32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17A49-C9D6-41FE-1CBE-59349566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Problem</a:t>
            </a:r>
            <a:br>
              <a:rPr lang="en-US" altLang="zh-CN" sz="48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62DFB-2838-4208-2024-9F4CA71D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9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20D4D5-4018-4E5A-2A40-1FD880AA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300">
                <a:solidFill>
                  <a:schemeClr val="tx1">
                    <a:lumMod val="85000"/>
                    <a:lumOff val="15000"/>
                  </a:schemeClr>
                </a:solidFill>
              </a:rPr>
              <a:t>TimeLine</a:t>
            </a:r>
            <a:br>
              <a:rPr lang="en-US" altLang="zh-CN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zh-CN" sz="3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BE3E0778-2AAF-5369-B55D-14F23AAE2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58712"/>
            <a:ext cx="10916463" cy="338410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89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253624-F711-ABEA-1412-E67B68C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MVP</a:t>
            </a:r>
            <a:endParaRPr lang="zh-CN" altLang="en-US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A3636-8462-25C9-EE3B-DCFC61AA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basic player model, including all basic player actions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Move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Attack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Close range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Long range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 skill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basic Map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Map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Basic monster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28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52DD80-0340-DEB2-E575-F738AFEB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Version 1.0</a:t>
            </a:r>
            <a:endParaRPr lang="zh-CN" altLang="en-US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3EB48-25B4-A0F3-23C2-083F19F7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Finish the Skill system with different weapons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Now plan minimum 2 different weapons and 8 skills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Minimum 1 chapter and a boss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Basic UI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Menu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Save and Load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9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114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Times New Roman</vt:lpstr>
      <vt:lpstr>Wingdings</vt:lpstr>
      <vt:lpstr>回顾</vt:lpstr>
      <vt:lpstr>CIS-598 Project Unknown</vt:lpstr>
      <vt:lpstr>Overview</vt:lpstr>
      <vt:lpstr>Project Overview and Idea </vt:lpstr>
      <vt:lpstr>Initial Design Diagrams </vt:lpstr>
      <vt:lpstr>Tools </vt:lpstr>
      <vt:lpstr>Current Problem </vt:lpstr>
      <vt:lpstr>TimeLine </vt:lpstr>
      <vt:lpstr>MVP</vt:lpstr>
      <vt:lpstr>Version 1.0</vt:lpstr>
      <vt:lpstr>Future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CIS-598 Project Unknown</dc:title>
  <dc:creator>Haoran An</dc:creator>
  <cp:lastModifiedBy>Haoran An</cp:lastModifiedBy>
  <cp:revision>2</cp:revision>
  <dcterms:created xsi:type="dcterms:W3CDTF">2022-09-20T02:59:39Z</dcterms:created>
  <dcterms:modified xsi:type="dcterms:W3CDTF">2022-09-22T04:40:07Z</dcterms:modified>
</cp:coreProperties>
</file>