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1" r:id="rId4"/>
    <p:sldId id="257" r:id="rId5"/>
    <p:sldId id="266" r:id="rId6"/>
    <p:sldId id="258" r:id="rId7"/>
    <p:sldId id="262" r:id="rId8"/>
    <p:sldId id="267" r:id="rId9"/>
    <p:sldId id="268" r:id="rId10"/>
    <p:sldId id="263" r:id="rId11"/>
    <p:sldId id="264" r:id="rId12"/>
    <p:sldId id="269" r:id="rId13"/>
    <p:sldId id="271" r:id="rId14"/>
    <p:sldId id="270" r:id="rId15"/>
    <p:sldId id="265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C5107-F6B1-44DF-9268-050D8896E46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1B7068A-A4EC-4981-A427-73F2DE5802DA}">
      <dgm:prSet/>
      <dgm:spPr/>
      <dgm:t>
        <a:bodyPr/>
        <a:lstStyle/>
        <a:p>
          <a:r>
            <a:rPr lang="en-US"/>
            <a:t>Battle System</a:t>
          </a:r>
          <a:r>
            <a:rPr lang="zh-CN"/>
            <a:t> </a:t>
          </a:r>
          <a:r>
            <a:rPr lang="en-US"/>
            <a:t>(</a:t>
          </a:r>
          <a:r>
            <a:rPr lang="zh-CN"/>
            <a:t>√</a:t>
          </a:r>
          <a:r>
            <a:rPr lang="en-US"/>
            <a:t>)</a:t>
          </a:r>
        </a:p>
      </dgm:t>
    </dgm:pt>
    <dgm:pt modelId="{F139D992-9628-4890-9359-FEE08F9EA684}" type="parTrans" cxnId="{2D97D6A4-3690-4A42-9E48-44F9F81ACD62}">
      <dgm:prSet/>
      <dgm:spPr/>
      <dgm:t>
        <a:bodyPr/>
        <a:lstStyle/>
        <a:p>
          <a:endParaRPr lang="en-US"/>
        </a:p>
      </dgm:t>
    </dgm:pt>
    <dgm:pt modelId="{25324BBA-E5F5-40CB-88A5-E5193DDEA1ED}" type="sibTrans" cxnId="{2D97D6A4-3690-4A42-9E48-44F9F81ACD62}">
      <dgm:prSet/>
      <dgm:spPr/>
      <dgm:t>
        <a:bodyPr/>
        <a:lstStyle/>
        <a:p>
          <a:endParaRPr lang="en-US"/>
        </a:p>
      </dgm:t>
    </dgm:pt>
    <dgm:pt modelId="{3857A25D-F837-400D-9386-732F740907BC}">
      <dgm:prSet/>
      <dgm:spPr/>
      <dgm:t>
        <a:bodyPr/>
        <a:lstStyle/>
        <a:p>
          <a:r>
            <a:rPr lang="en-US"/>
            <a:t>Test Map (</a:t>
          </a:r>
          <a:r>
            <a:rPr lang="zh-CN"/>
            <a:t>√</a:t>
          </a:r>
          <a:r>
            <a:rPr lang="en-US"/>
            <a:t>)</a:t>
          </a:r>
        </a:p>
      </dgm:t>
    </dgm:pt>
    <dgm:pt modelId="{57FFEB91-F012-4AD6-92D5-A0A1B6936620}" type="parTrans" cxnId="{54941A9E-BFDC-467A-8BA0-AEE2A04E77B6}">
      <dgm:prSet/>
      <dgm:spPr/>
      <dgm:t>
        <a:bodyPr/>
        <a:lstStyle/>
        <a:p>
          <a:endParaRPr lang="en-US"/>
        </a:p>
      </dgm:t>
    </dgm:pt>
    <dgm:pt modelId="{5D5C4596-A0B7-4E5A-BD7C-6B205BF12970}" type="sibTrans" cxnId="{54941A9E-BFDC-467A-8BA0-AEE2A04E77B6}">
      <dgm:prSet/>
      <dgm:spPr/>
      <dgm:t>
        <a:bodyPr/>
        <a:lstStyle/>
        <a:p>
          <a:endParaRPr lang="en-US"/>
        </a:p>
      </dgm:t>
    </dgm:pt>
    <dgm:pt modelId="{9D0A93F5-6BBD-438B-B57E-76885BC32AA2}">
      <dgm:prSet/>
      <dgm:spPr/>
      <dgm:t>
        <a:bodyPr/>
        <a:lstStyle/>
        <a:p>
          <a:r>
            <a:rPr lang="en-US"/>
            <a:t>Weapon System (</a:t>
          </a:r>
          <a:r>
            <a:rPr lang="zh-CN"/>
            <a:t>√</a:t>
          </a:r>
          <a:r>
            <a:rPr lang="en-US"/>
            <a:t>)</a:t>
          </a:r>
        </a:p>
      </dgm:t>
    </dgm:pt>
    <dgm:pt modelId="{B5A5C675-D256-42DC-93A4-18AAD14B7895}" type="parTrans" cxnId="{BAF10B51-2F49-400F-BC7E-BC6C23D71F13}">
      <dgm:prSet/>
      <dgm:spPr/>
      <dgm:t>
        <a:bodyPr/>
        <a:lstStyle/>
        <a:p>
          <a:endParaRPr lang="en-US"/>
        </a:p>
      </dgm:t>
    </dgm:pt>
    <dgm:pt modelId="{8180EC21-B57C-4986-8107-9DA9BF2B9740}" type="sibTrans" cxnId="{BAF10B51-2F49-400F-BC7E-BC6C23D71F13}">
      <dgm:prSet/>
      <dgm:spPr/>
      <dgm:t>
        <a:bodyPr/>
        <a:lstStyle/>
        <a:p>
          <a:endParaRPr lang="en-US"/>
        </a:p>
      </dgm:t>
    </dgm:pt>
    <dgm:pt modelId="{25AC9AB3-8EF1-4E54-8D85-EABBD930B10B}">
      <dgm:prSet/>
      <dgm:spPr/>
      <dgm:t>
        <a:bodyPr/>
        <a:lstStyle/>
        <a:p>
          <a:r>
            <a:rPr lang="en-US"/>
            <a:t>Elements System (</a:t>
          </a:r>
          <a:r>
            <a:rPr lang="zh-CN" b="1" i="0"/>
            <a:t>⍻</a:t>
          </a:r>
          <a:r>
            <a:rPr lang="en-US"/>
            <a:t>) </a:t>
          </a:r>
        </a:p>
      </dgm:t>
    </dgm:pt>
    <dgm:pt modelId="{885DA309-9B24-4D85-890B-6DF9B074A404}" type="parTrans" cxnId="{28C5C4F2-4126-4F1B-86D0-A9805E42F82D}">
      <dgm:prSet/>
      <dgm:spPr/>
      <dgm:t>
        <a:bodyPr/>
        <a:lstStyle/>
        <a:p>
          <a:endParaRPr lang="en-US"/>
        </a:p>
      </dgm:t>
    </dgm:pt>
    <dgm:pt modelId="{762BD493-18A8-4310-9604-C0FA7D888190}" type="sibTrans" cxnId="{28C5C4F2-4126-4F1B-86D0-A9805E42F82D}">
      <dgm:prSet/>
      <dgm:spPr/>
      <dgm:t>
        <a:bodyPr/>
        <a:lstStyle/>
        <a:p>
          <a:endParaRPr lang="en-US"/>
        </a:p>
      </dgm:t>
    </dgm:pt>
    <dgm:pt modelId="{3F4755EA-6E3E-48E7-897E-C23A6F284798}">
      <dgm:prSet/>
      <dgm:spPr/>
      <dgm:t>
        <a:bodyPr/>
        <a:lstStyle/>
        <a:p>
          <a:r>
            <a:rPr lang="en-US" dirty="0"/>
            <a:t>Still need to work on Unity about time</a:t>
          </a:r>
        </a:p>
      </dgm:t>
    </dgm:pt>
    <dgm:pt modelId="{B9480C1D-534F-45B2-87CC-C14E998C5255}" type="parTrans" cxnId="{874B74A7-CBEE-45C5-9190-FF1222470943}">
      <dgm:prSet/>
      <dgm:spPr/>
      <dgm:t>
        <a:bodyPr/>
        <a:lstStyle/>
        <a:p>
          <a:endParaRPr lang="en-US"/>
        </a:p>
      </dgm:t>
    </dgm:pt>
    <dgm:pt modelId="{C584DF29-D67C-4C21-83AF-24BF4E8361B6}" type="sibTrans" cxnId="{874B74A7-CBEE-45C5-9190-FF1222470943}">
      <dgm:prSet/>
      <dgm:spPr/>
      <dgm:t>
        <a:bodyPr/>
        <a:lstStyle/>
        <a:p>
          <a:endParaRPr lang="en-US"/>
        </a:p>
      </dgm:t>
    </dgm:pt>
    <dgm:pt modelId="{5B807684-BD77-4B5D-969A-892979EB034F}">
      <dgm:prSet/>
      <dgm:spPr/>
      <dgm:t>
        <a:bodyPr/>
        <a:lstStyle/>
        <a:p>
          <a:r>
            <a:rPr lang="en-US"/>
            <a:t>Skill System (X) Only one</a:t>
          </a:r>
        </a:p>
      </dgm:t>
    </dgm:pt>
    <dgm:pt modelId="{FF128090-526F-4303-AC4A-DF533E67ABFF}" type="parTrans" cxnId="{713370ED-EB02-46CA-9BA8-D38B346D183E}">
      <dgm:prSet/>
      <dgm:spPr/>
      <dgm:t>
        <a:bodyPr/>
        <a:lstStyle/>
        <a:p>
          <a:endParaRPr lang="en-US"/>
        </a:p>
      </dgm:t>
    </dgm:pt>
    <dgm:pt modelId="{B8B527CE-391B-4A37-B908-CF261E1FA105}" type="sibTrans" cxnId="{713370ED-EB02-46CA-9BA8-D38B346D183E}">
      <dgm:prSet/>
      <dgm:spPr/>
      <dgm:t>
        <a:bodyPr/>
        <a:lstStyle/>
        <a:p>
          <a:endParaRPr lang="en-US"/>
        </a:p>
      </dgm:t>
    </dgm:pt>
    <dgm:pt modelId="{22500711-0A01-45DE-997E-1C048C4C5E95}">
      <dgm:prSet/>
      <dgm:spPr/>
      <dgm:t>
        <a:bodyPr/>
        <a:lstStyle/>
        <a:p>
          <a:r>
            <a:rPr lang="en-US"/>
            <a:t>Enemy AI (X)</a:t>
          </a:r>
        </a:p>
      </dgm:t>
    </dgm:pt>
    <dgm:pt modelId="{FC7ECD85-8CE7-451F-91E6-3CEE2E998137}" type="parTrans" cxnId="{1BB35985-83A2-4E02-91D8-861F4D9B2868}">
      <dgm:prSet/>
      <dgm:spPr/>
      <dgm:t>
        <a:bodyPr/>
        <a:lstStyle/>
        <a:p>
          <a:endParaRPr lang="en-US"/>
        </a:p>
      </dgm:t>
    </dgm:pt>
    <dgm:pt modelId="{3286CBD9-1D19-4D28-8BC8-3CD17C5E6996}" type="sibTrans" cxnId="{1BB35985-83A2-4E02-91D8-861F4D9B2868}">
      <dgm:prSet/>
      <dgm:spPr/>
      <dgm:t>
        <a:bodyPr/>
        <a:lstStyle/>
        <a:p>
          <a:endParaRPr lang="en-US"/>
        </a:p>
      </dgm:t>
    </dgm:pt>
    <dgm:pt modelId="{F2B27748-B3CB-4A6A-B84D-12579C93425C}">
      <dgm:prSet/>
      <dgm:spPr/>
      <dgm:t>
        <a:bodyPr/>
        <a:lstStyle/>
        <a:p>
          <a:r>
            <a:rPr lang="en-US"/>
            <a:t>Random System (X) </a:t>
          </a:r>
        </a:p>
      </dgm:t>
    </dgm:pt>
    <dgm:pt modelId="{730F7A84-293D-43C1-9AE5-36FCF74CA907}" type="parTrans" cxnId="{DB4F3A45-1875-428D-B188-EFAFD322CB01}">
      <dgm:prSet/>
      <dgm:spPr/>
      <dgm:t>
        <a:bodyPr/>
        <a:lstStyle/>
        <a:p>
          <a:endParaRPr lang="en-US"/>
        </a:p>
      </dgm:t>
    </dgm:pt>
    <dgm:pt modelId="{5B459B8D-EA04-48EC-A52D-856D5EE10EC8}" type="sibTrans" cxnId="{DB4F3A45-1875-428D-B188-EFAFD322CB01}">
      <dgm:prSet/>
      <dgm:spPr/>
      <dgm:t>
        <a:bodyPr/>
        <a:lstStyle/>
        <a:p>
          <a:endParaRPr lang="en-US"/>
        </a:p>
      </dgm:t>
    </dgm:pt>
    <dgm:pt modelId="{66BFF2F2-BCA9-4885-9C39-B6BC6CCD4696}" type="pres">
      <dgm:prSet presAssocID="{11BC5107-F6B1-44DF-9268-050D8896E466}" presName="diagram" presStyleCnt="0">
        <dgm:presLayoutVars>
          <dgm:dir/>
          <dgm:resizeHandles val="exact"/>
        </dgm:presLayoutVars>
      </dgm:prSet>
      <dgm:spPr/>
    </dgm:pt>
    <dgm:pt modelId="{05CB69C6-00B5-4A2F-B1AA-FC872D00A0C4}" type="pres">
      <dgm:prSet presAssocID="{51B7068A-A4EC-4981-A427-73F2DE5802DA}" presName="node" presStyleLbl="node1" presStyleIdx="0" presStyleCnt="7">
        <dgm:presLayoutVars>
          <dgm:bulletEnabled val="1"/>
        </dgm:presLayoutVars>
      </dgm:prSet>
      <dgm:spPr/>
    </dgm:pt>
    <dgm:pt modelId="{CC214E10-25F4-4513-A037-BC34501EEF4D}" type="pres">
      <dgm:prSet presAssocID="{25324BBA-E5F5-40CB-88A5-E5193DDEA1ED}" presName="sibTrans" presStyleCnt="0"/>
      <dgm:spPr/>
    </dgm:pt>
    <dgm:pt modelId="{23E83475-5EF6-4AE9-B82E-E14A0CF8B29B}" type="pres">
      <dgm:prSet presAssocID="{3857A25D-F837-400D-9386-732F740907BC}" presName="node" presStyleLbl="node1" presStyleIdx="1" presStyleCnt="7">
        <dgm:presLayoutVars>
          <dgm:bulletEnabled val="1"/>
        </dgm:presLayoutVars>
      </dgm:prSet>
      <dgm:spPr/>
    </dgm:pt>
    <dgm:pt modelId="{96B24873-3139-4B3C-A6E4-4339497A8711}" type="pres">
      <dgm:prSet presAssocID="{5D5C4596-A0B7-4E5A-BD7C-6B205BF12970}" presName="sibTrans" presStyleCnt="0"/>
      <dgm:spPr/>
    </dgm:pt>
    <dgm:pt modelId="{CD1BB47E-E766-4EE5-87BC-82DCD1170BE1}" type="pres">
      <dgm:prSet presAssocID="{9D0A93F5-6BBD-438B-B57E-76885BC32AA2}" presName="node" presStyleLbl="node1" presStyleIdx="2" presStyleCnt="7">
        <dgm:presLayoutVars>
          <dgm:bulletEnabled val="1"/>
        </dgm:presLayoutVars>
      </dgm:prSet>
      <dgm:spPr/>
    </dgm:pt>
    <dgm:pt modelId="{ABEEA234-13CF-45EE-A8F9-0F460AAEB3B9}" type="pres">
      <dgm:prSet presAssocID="{8180EC21-B57C-4986-8107-9DA9BF2B9740}" presName="sibTrans" presStyleCnt="0"/>
      <dgm:spPr/>
    </dgm:pt>
    <dgm:pt modelId="{D8203A95-EF65-48D5-B33C-609AA5594F7A}" type="pres">
      <dgm:prSet presAssocID="{25AC9AB3-8EF1-4E54-8D85-EABBD930B10B}" presName="node" presStyleLbl="node1" presStyleIdx="3" presStyleCnt="7">
        <dgm:presLayoutVars>
          <dgm:bulletEnabled val="1"/>
        </dgm:presLayoutVars>
      </dgm:prSet>
      <dgm:spPr/>
    </dgm:pt>
    <dgm:pt modelId="{C7C1DE7C-2E2B-4D86-9A8F-56EF341002FC}" type="pres">
      <dgm:prSet presAssocID="{762BD493-18A8-4310-9604-C0FA7D888190}" presName="sibTrans" presStyleCnt="0"/>
      <dgm:spPr/>
    </dgm:pt>
    <dgm:pt modelId="{191B4C0C-F3F3-4B5A-B371-032239B6F004}" type="pres">
      <dgm:prSet presAssocID="{5B807684-BD77-4B5D-969A-892979EB034F}" presName="node" presStyleLbl="node1" presStyleIdx="4" presStyleCnt="7">
        <dgm:presLayoutVars>
          <dgm:bulletEnabled val="1"/>
        </dgm:presLayoutVars>
      </dgm:prSet>
      <dgm:spPr/>
    </dgm:pt>
    <dgm:pt modelId="{481CA077-CFF4-4B14-8367-9254813D9075}" type="pres">
      <dgm:prSet presAssocID="{B8B527CE-391B-4A37-B908-CF261E1FA105}" presName="sibTrans" presStyleCnt="0"/>
      <dgm:spPr/>
    </dgm:pt>
    <dgm:pt modelId="{A08F6D9E-CC28-4BF5-A9B0-747CC2D4FA06}" type="pres">
      <dgm:prSet presAssocID="{22500711-0A01-45DE-997E-1C048C4C5E95}" presName="node" presStyleLbl="node1" presStyleIdx="5" presStyleCnt="7">
        <dgm:presLayoutVars>
          <dgm:bulletEnabled val="1"/>
        </dgm:presLayoutVars>
      </dgm:prSet>
      <dgm:spPr/>
    </dgm:pt>
    <dgm:pt modelId="{7E305DF7-8A50-44E1-9FA2-EDAD15474D05}" type="pres">
      <dgm:prSet presAssocID="{3286CBD9-1D19-4D28-8BC8-3CD17C5E6996}" presName="sibTrans" presStyleCnt="0"/>
      <dgm:spPr/>
    </dgm:pt>
    <dgm:pt modelId="{042EE125-E27F-48F9-88EE-4E31AB4C61AE}" type="pres">
      <dgm:prSet presAssocID="{F2B27748-B3CB-4A6A-B84D-12579C93425C}" presName="node" presStyleLbl="node1" presStyleIdx="6" presStyleCnt="7">
        <dgm:presLayoutVars>
          <dgm:bulletEnabled val="1"/>
        </dgm:presLayoutVars>
      </dgm:prSet>
      <dgm:spPr/>
    </dgm:pt>
  </dgm:ptLst>
  <dgm:cxnLst>
    <dgm:cxn modelId="{2CFE6111-B6BD-419A-8428-415A87A599C5}" type="presOf" srcId="{9D0A93F5-6BBD-438B-B57E-76885BC32AA2}" destId="{CD1BB47E-E766-4EE5-87BC-82DCD1170BE1}" srcOrd="0" destOrd="0" presId="urn:microsoft.com/office/officeart/2005/8/layout/default"/>
    <dgm:cxn modelId="{2476BC11-CFF7-472C-9C39-563AE9EB3760}" type="presOf" srcId="{3F4755EA-6E3E-48E7-897E-C23A6F284798}" destId="{D8203A95-EF65-48D5-B33C-609AA5594F7A}" srcOrd="0" destOrd="1" presId="urn:microsoft.com/office/officeart/2005/8/layout/default"/>
    <dgm:cxn modelId="{CA1F4E13-2657-4205-B3CC-A1E042D47EAD}" type="presOf" srcId="{5B807684-BD77-4B5D-969A-892979EB034F}" destId="{191B4C0C-F3F3-4B5A-B371-032239B6F004}" srcOrd="0" destOrd="0" presId="urn:microsoft.com/office/officeart/2005/8/layout/default"/>
    <dgm:cxn modelId="{DB4F3A45-1875-428D-B188-EFAFD322CB01}" srcId="{11BC5107-F6B1-44DF-9268-050D8896E466}" destId="{F2B27748-B3CB-4A6A-B84D-12579C93425C}" srcOrd="6" destOrd="0" parTransId="{730F7A84-293D-43C1-9AE5-36FCF74CA907}" sibTransId="{5B459B8D-EA04-48EC-A52D-856D5EE10EC8}"/>
    <dgm:cxn modelId="{BAF10B51-2F49-400F-BC7E-BC6C23D71F13}" srcId="{11BC5107-F6B1-44DF-9268-050D8896E466}" destId="{9D0A93F5-6BBD-438B-B57E-76885BC32AA2}" srcOrd="2" destOrd="0" parTransId="{B5A5C675-D256-42DC-93A4-18AAD14B7895}" sibTransId="{8180EC21-B57C-4986-8107-9DA9BF2B9740}"/>
    <dgm:cxn modelId="{167D0874-AA78-4530-B184-3523A3913E2C}" type="presOf" srcId="{3857A25D-F837-400D-9386-732F740907BC}" destId="{23E83475-5EF6-4AE9-B82E-E14A0CF8B29B}" srcOrd="0" destOrd="0" presId="urn:microsoft.com/office/officeart/2005/8/layout/default"/>
    <dgm:cxn modelId="{1560D656-2371-492D-85BA-8798FB9C1FA7}" type="presOf" srcId="{51B7068A-A4EC-4981-A427-73F2DE5802DA}" destId="{05CB69C6-00B5-4A2F-B1AA-FC872D00A0C4}" srcOrd="0" destOrd="0" presId="urn:microsoft.com/office/officeart/2005/8/layout/default"/>
    <dgm:cxn modelId="{057B767F-FE4B-44B8-A7CF-791BD3BD2541}" type="presOf" srcId="{25AC9AB3-8EF1-4E54-8D85-EABBD930B10B}" destId="{D8203A95-EF65-48D5-B33C-609AA5594F7A}" srcOrd="0" destOrd="0" presId="urn:microsoft.com/office/officeart/2005/8/layout/default"/>
    <dgm:cxn modelId="{1BB35985-83A2-4E02-91D8-861F4D9B2868}" srcId="{11BC5107-F6B1-44DF-9268-050D8896E466}" destId="{22500711-0A01-45DE-997E-1C048C4C5E95}" srcOrd="5" destOrd="0" parTransId="{FC7ECD85-8CE7-451F-91E6-3CEE2E998137}" sibTransId="{3286CBD9-1D19-4D28-8BC8-3CD17C5E6996}"/>
    <dgm:cxn modelId="{54941A9E-BFDC-467A-8BA0-AEE2A04E77B6}" srcId="{11BC5107-F6B1-44DF-9268-050D8896E466}" destId="{3857A25D-F837-400D-9386-732F740907BC}" srcOrd="1" destOrd="0" parTransId="{57FFEB91-F012-4AD6-92D5-A0A1B6936620}" sibTransId="{5D5C4596-A0B7-4E5A-BD7C-6B205BF12970}"/>
    <dgm:cxn modelId="{2D97D6A4-3690-4A42-9E48-44F9F81ACD62}" srcId="{11BC5107-F6B1-44DF-9268-050D8896E466}" destId="{51B7068A-A4EC-4981-A427-73F2DE5802DA}" srcOrd="0" destOrd="0" parTransId="{F139D992-9628-4890-9359-FEE08F9EA684}" sibTransId="{25324BBA-E5F5-40CB-88A5-E5193DDEA1ED}"/>
    <dgm:cxn modelId="{874B74A7-CBEE-45C5-9190-FF1222470943}" srcId="{25AC9AB3-8EF1-4E54-8D85-EABBD930B10B}" destId="{3F4755EA-6E3E-48E7-897E-C23A6F284798}" srcOrd="0" destOrd="0" parTransId="{B9480C1D-534F-45B2-87CC-C14E998C5255}" sibTransId="{C584DF29-D67C-4C21-83AF-24BF4E8361B6}"/>
    <dgm:cxn modelId="{DA24D7A7-3CCE-4334-A4C3-5CEDC420DE62}" type="presOf" srcId="{22500711-0A01-45DE-997E-1C048C4C5E95}" destId="{A08F6D9E-CC28-4BF5-A9B0-747CC2D4FA06}" srcOrd="0" destOrd="0" presId="urn:microsoft.com/office/officeart/2005/8/layout/default"/>
    <dgm:cxn modelId="{6E43FCE5-93FD-494E-9A65-7AEDA1C6E048}" type="presOf" srcId="{F2B27748-B3CB-4A6A-B84D-12579C93425C}" destId="{042EE125-E27F-48F9-88EE-4E31AB4C61AE}" srcOrd="0" destOrd="0" presId="urn:microsoft.com/office/officeart/2005/8/layout/default"/>
    <dgm:cxn modelId="{C5EBF5E9-0E4D-49D2-BE85-29E87DF1780E}" type="presOf" srcId="{11BC5107-F6B1-44DF-9268-050D8896E466}" destId="{66BFF2F2-BCA9-4885-9C39-B6BC6CCD4696}" srcOrd="0" destOrd="0" presId="urn:microsoft.com/office/officeart/2005/8/layout/default"/>
    <dgm:cxn modelId="{713370ED-EB02-46CA-9BA8-D38B346D183E}" srcId="{11BC5107-F6B1-44DF-9268-050D8896E466}" destId="{5B807684-BD77-4B5D-969A-892979EB034F}" srcOrd="4" destOrd="0" parTransId="{FF128090-526F-4303-AC4A-DF533E67ABFF}" sibTransId="{B8B527CE-391B-4A37-B908-CF261E1FA105}"/>
    <dgm:cxn modelId="{28C5C4F2-4126-4F1B-86D0-A9805E42F82D}" srcId="{11BC5107-F6B1-44DF-9268-050D8896E466}" destId="{25AC9AB3-8EF1-4E54-8D85-EABBD930B10B}" srcOrd="3" destOrd="0" parTransId="{885DA309-9B24-4D85-890B-6DF9B074A404}" sibTransId="{762BD493-18A8-4310-9604-C0FA7D888190}"/>
    <dgm:cxn modelId="{BA191209-06D5-48A6-8A9D-C0AEAC41B508}" type="presParOf" srcId="{66BFF2F2-BCA9-4885-9C39-B6BC6CCD4696}" destId="{05CB69C6-00B5-4A2F-B1AA-FC872D00A0C4}" srcOrd="0" destOrd="0" presId="urn:microsoft.com/office/officeart/2005/8/layout/default"/>
    <dgm:cxn modelId="{A132B82B-BC35-411C-98EB-3252D857732C}" type="presParOf" srcId="{66BFF2F2-BCA9-4885-9C39-B6BC6CCD4696}" destId="{CC214E10-25F4-4513-A037-BC34501EEF4D}" srcOrd="1" destOrd="0" presId="urn:microsoft.com/office/officeart/2005/8/layout/default"/>
    <dgm:cxn modelId="{9643B33B-018A-4C8A-8F69-19E2EBBDBA8E}" type="presParOf" srcId="{66BFF2F2-BCA9-4885-9C39-B6BC6CCD4696}" destId="{23E83475-5EF6-4AE9-B82E-E14A0CF8B29B}" srcOrd="2" destOrd="0" presId="urn:microsoft.com/office/officeart/2005/8/layout/default"/>
    <dgm:cxn modelId="{18B66904-408E-4720-97B3-79EE5E78AC65}" type="presParOf" srcId="{66BFF2F2-BCA9-4885-9C39-B6BC6CCD4696}" destId="{96B24873-3139-4B3C-A6E4-4339497A8711}" srcOrd="3" destOrd="0" presId="urn:microsoft.com/office/officeart/2005/8/layout/default"/>
    <dgm:cxn modelId="{0BAAF1C7-2766-45DC-A8AA-6534A547BF2D}" type="presParOf" srcId="{66BFF2F2-BCA9-4885-9C39-B6BC6CCD4696}" destId="{CD1BB47E-E766-4EE5-87BC-82DCD1170BE1}" srcOrd="4" destOrd="0" presId="urn:microsoft.com/office/officeart/2005/8/layout/default"/>
    <dgm:cxn modelId="{82990FDB-0C58-4F71-8F71-F458430EA54B}" type="presParOf" srcId="{66BFF2F2-BCA9-4885-9C39-B6BC6CCD4696}" destId="{ABEEA234-13CF-45EE-A8F9-0F460AAEB3B9}" srcOrd="5" destOrd="0" presId="urn:microsoft.com/office/officeart/2005/8/layout/default"/>
    <dgm:cxn modelId="{2A497C94-1605-48F6-AE5A-93F920C32AC8}" type="presParOf" srcId="{66BFF2F2-BCA9-4885-9C39-B6BC6CCD4696}" destId="{D8203A95-EF65-48D5-B33C-609AA5594F7A}" srcOrd="6" destOrd="0" presId="urn:microsoft.com/office/officeart/2005/8/layout/default"/>
    <dgm:cxn modelId="{7D936F5D-7840-44ED-899E-4470458D56F9}" type="presParOf" srcId="{66BFF2F2-BCA9-4885-9C39-B6BC6CCD4696}" destId="{C7C1DE7C-2E2B-4D86-9A8F-56EF341002FC}" srcOrd="7" destOrd="0" presId="urn:microsoft.com/office/officeart/2005/8/layout/default"/>
    <dgm:cxn modelId="{F51A0720-57A1-4B14-A8FA-B7364398171F}" type="presParOf" srcId="{66BFF2F2-BCA9-4885-9C39-B6BC6CCD4696}" destId="{191B4C0C-F3F3-4B5A-B371-032239B6F004}" srcOrd="8" destOrd="0" presId="urn:microsoft.com/office/officeart/2005/8/layout/default"/>
    <dgm:cxn modelId="{F02A24C8-7665-4290-A7C0-9814BC6C191A}" type="presParOf" srcId="{66BFF2F2-BCA9-4885-9C39-B6BC6CCD4696}" destId="{481CA077-CFF4-4B14-8367-9254813D9075}" srcOrd="9" destOrd="0" presId="urn:microsoft.com/office/officeart/2005/8/layout/default"/>
    <dgm:cxn modelId="{586C4196-CD7F-4607-A980-71B8C168A80B}" type="presParOf" srcId="{66BFF2F2-BCA9-4885-9C39-B6BC6CCD4696}" destId="{A08F6D9E-CC28-4BF5-A9B0-747CC2D4FA06}" srcOrd="10" destOrd="0" presId="urn:microsoft.com/office/officeart/2005/8/layout/default"/>
    <dgm:cxn modelId="{223AFE9E-6427-4694-A9B5-E336514472C6}" type="presParOf" srcId="{66BFF2F2-BCA9-4885-9C39-B6BC6CCD4696}" destId="{7E305DF7-8A50-44E1-9FA2-EDAD15474D05}" srcOrd="11" destOrd="0" presId="urn:microsoft.com/office/officeart/2005/8/layout/default"/>
    <dgm:cxn modelId="{992CD364-13F9-47D8-9699-00F4E4D0CED9}" type="presParOf" srcId="{66BFF2F2-BCA9-4885-9C39-B6BC6CCD4696}" destId="{042EE125-E27F-48F9-88EE-4E31AB4C61A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B69C6-00B5-4A2F-B1AA-FC872D00A0C4}">
      <dsp:nvSpPr>
        <dsp:cNvPr id="0" name=""/>
        <dsp:cNvSpPr/>
      </dsp:nvSpPr>
      <dsp:spPr>
        <a:xfrm>
          <a:off x="3201" y="193789"/>
          <a:ext cx="2539866" cy="15239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Battle System</a:t>
          </a:r>
          <a:r>
            <a:rPr lang="zh-CN" sz="2200" kern="1200"/>
            <a:t> </a:t>
          </a:r>
          <a:r>
            <a:rPr lang="en-US" sz="2200" kern="1200"/>
            <a:t>(</a:t>
          </a:r>
          <a:r>
            <a:rPr lang="zh-CN" sz="2200" kern="1200"/>
            <a:t>√</a:t>
          </a:r>
          <a:r>
            <a:rPr lang="en-US" sz="2200" kern="1200"/>
            <a:t>)</a:t>
          </a:r>
        </a:p>
      </dsp:txBody>
      <dsp:txXfrm>
        <a:off x="3201" y="193789"/>
        <a:ext cx="2539866" cy="1523919"/>
      </dsp:txXfrm>
    </dsp:sp>
    <dsp:sp modelId="{23E83475-5EF6-4AE9-B82E-E14A0CF8B29B}">
      <dsp:nvSpPr>
        <dsp:cNvPr id="0" name=""/>
        <dsp:cNvSpPr/>
      </dsp:nvSpPr>
      <dsp:spPr>
        <a:xfrm>
          <a:off x="2797054" y="193789"/>
          <a:ext cx="2539866" cy="15239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 Map (</a:t>
          </a:r>
          <a:r>
            <a:rPr lang="zh-CN" sz="2200" kern="1200"/>
            <a:t>√</a:t>
          </a:r>
          <a:r>
            <a:rPr lang="en-US" sz="2200" kern="1200"/>
            <a:t>)</a:t>
          </a:r>
        </a:p>
      </dsp:txBody>
      <dsp:txXfrm>
        <a:off x="2797054" y="193789"/>
        <a:ext cx="2539866" cy="1523919"/>
      </dsp:txXfrm>
    </dsp:sp>
    <dsp:sp modelId="{CD1BB47E-E766-4EE5-87BC-82DCD1170BE1}">
      <dsp:nvSpPr>
        <dsp:cNvPr id="0" name=""/>
        <dsp:cNvSpPr/>
      </dsp:nvSpPr>
      <dsp:spPr>
        <a:xfrm>
          <a:off x="5590907" y="193789"/>
          <a:ext cx="2539866" cy="15239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Weapon System (</a:t>
          </a:r>
          <a:r>
            <a:rPr lang="zh-CN" sz="2200" kern="1200"/>
            <a:t>√</a:t>
          </a:r>
          <a:r>
            <a:rPr lang="en-US" sz="2200" kern="1200"/>
            <a:t>)</a:t>
          </a:r>
        </a:p>
      </dsp:txBody>
      <dsp:txXfrm>
        <a:off x="5590907" y="193789"/>
        <a:ext cx="2539866" cy="1523919"/>
      </dsp:txXfrm>
    </dsp:sp>
    <dsp:sp modelId="{D8203A95-EF65-48D5-B33C-609AA5594F7A}">
      <dsp:nvSpPr>
        <dsp:cNvPr id="0" name=""/>
        <dsp:cNvSpPr/>
      </dsp:nvSpPr>
      <dsp:spPr>
        <a:xfrm>
          <a:off x="8384760" y="193789"/>
          <a:ext cx="2539866" cy="15239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Elements System (</a:t>
          </a:r>
          <a:r>
            <a:rPr lang="zh-CN" sz="2200" b="1" i="0" kern="1200"/>
            <a:t>⍻</a:t>
          </a:r>
          <a:r>
            <a:rPr lang="en-US" sz="2200" kern="1200"/>
            <a:t>)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Still need to work on Unity about time</a:t>
          </a:r>
        </a:p>
      </dsp:txBody>
      <dsp:txXfrm>
        <a:off x="8384760" y="193789"/>
        <a:ext cx="2539866" cy="1523919"/>
      </dsp:txXfrm>
    </dsp:sp>
    <dsp:sp modelId="{191B4C0C-F3F3-4B5A-B371-032239B6F004}">
      <dsp:nvSpPr>
        <dsp:cNvPr id="0" name=""/>
        <dsp:cNvSpPr/>
      </dsp:nvSpPr>
      <dsp:spPr>
        <a:xfrm>
          <a:off x="1400128" y="1971695"/>
          <a:ext cx="2539866" cy="15239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Skill System (X) Only one</a:t>
          </a:r>
        </a:p>
      </dsp:txBody>
      <dsp:txXfrm>
        <a:off x="1400128" y="1971695"/>
        <a:ext cx="2539866" cy="1523919"/>
      </dsp:txXfrm>
    </dsp:sp>
    <dsp:sp modelId="{A08F6D9E-CC28-4BF5-A9B0-747CC2D4FA06}">
      <dsp:nvSpPr>
        <dsp:cNvPr id="0" name=""/>
        <dsp:cNvSpPr/>
      </dsp:nvSpPr>
      <dsp:spPr>
        <a:xfrm>
          <a:off x="4193981" y="1971695"/>
          <a:ext cx="2539866" cy="15239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Enemy AI (X)</a:t>
          </a:r>
        </a:p>
      </dsp:txBody>
      <dsp:txXfrm>
        <a:off x="4193981" y="1971695"/>
        <a:ext cx="2539866" cy="1523919"/>
      </dsp:txXfrm>
    </dsp:sp>
    <dsp:sp modelId="{042EE125-E27F-48F9-88EE-4E31AB4C61AE}">
      <dsp:nvSpPr>
        <dsp:cNvPr id="0" name=""/>
        <dsp:cNvSpPr/>
      </dsp:nvSpPr>
      <dsp:spPr>
        <a:xfrm>
          <a:off x="6987834" y="1971695"/>
          <a:ext cx="2539866" cy="15239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System (X) </a:t>
          </a:r>
        </a:p>
      </dsp:txBody>
      <dsp:txXfrm>
        <a:off x="6987834" y="1971695"/>
        <a:ext cx="2539866" cy="152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1A5B-6A64-E81C-B7E8-F55BA640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5E1824-DA43-01F2-3446-847D38827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029FF-C0CA-7933-49AB-879B394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16AE3-7FEA-09A1-8185-69A93A9B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50C1D-4521-ED99-D36C-8215556C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A2306-A4AC-093B-FE01-FD3BB89A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DDF98-95C1-9E62-7D06-8ED088C5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A72D5-9738-A2F0-48AE-50A6D75C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74647-1D1B-5475-87BD-FE060B14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6E46C-CA81-BD6D-5450-3FE4DFF8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62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ED8C28-2620-4948-BDC0-BD4CD797E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2B708-6CAC-0E33-4BA6-A7D66195B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99A71-C188-ADB9-05A0-FDF9020B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4220A-4C5C-D788-B4A2-9D6406EA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23F3B-9241-B9DA-6140-3942EA32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2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1C02-C4BA-0084-8011-8926295D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94355-5A74-3C2F-0371-C5D9421DF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0958E-6525-3B1A-2A42-69048F63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8BA4C-0739-799B-506D-BEB510AD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EB947-ABA4-106F-9956-D8EDAFD5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2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32B01-0DB5-DC31-1296-70655968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7B15C-8553-4B6C-3D92-2DC0089F5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18A51-4D28-07AF-1199-106B3D99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53C55-4639-1234-A8B3-F57FA30E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34257-EF33-24F9-B458-96C12890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E2333-070D-E0D7-7595-B1B10B7C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6401F-3A7B-1F14-1413-55F854FC7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36C19-AEDC-B018-97F7-7694E4B38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D26B5-F843-0CB9-8619-B2C8E477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A32F32-3D31-CF66-1B0B-4EF075DF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FD523-7D65-1AED-D795-985A2DA7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0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6AB7E-9EC1-0A54-8AA5-65D152EA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45339-EA3C-DE19-8D5C-A7AA0BCF2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0FDFE-A32C-AD60-1368-5E0305C5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7EFDBD-4756-CB37-F80F-6A2CE8161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5668C8-63E6-5EFA-A596-3A27FBBA5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DD7753-61C7-92BE-8769-1DA0A9B5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2D466-7189-A737-3ACF-34A80BB3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1A612-EB54-689F-D656-0986FF52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7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4F536-9908-8375-5394-DEFE4A00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7B754-5527-1971-4175-C6158F10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4DEAC9-82CF-5F99-0BEC-3502978E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2087DA-B41A-E9EB-0B7E-75DC46CE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3CE8B4-DE9A-F7BE-A8E4-8B2856C3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8E1FFC-BCF0-0404-0A52-CFB780E9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A8F3D9-6230-0DEC-0208-ABC1D314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07585-6F58-D4E6-EFEC-6AA6BDEE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2C51B-779D-4D9F-ECD5-7F06F8C0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77B919-F5E9-E476-568C-2A29A85C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B8C95-BA2B-032E-7CE6-4B1806F2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CB71D-CC63-AF4A-B5CD-C01781F0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EA114-982E-8BAD-76BF-6A8C5F6B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4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95D9A-8B17-EF9E-1280-A88EF616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79D4DE-8B8F-0EBC-1596-9A7B2C390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3B5466-F67A-5E6A-E6DC-C74C5D9AA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D3121-6E20-8557-32B1-92B90362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1A0D0-C69C-374B-66DD-BD924AD0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299BC-9140-E90C-E094-E667A280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3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7F9448-96D3-5C9E-E410-97EF8A1B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81FAF-93E7-EADF-092A-83DE8614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18E36-E3C5-7826-A6F1-CE708DB46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B85E-1685-4360-B327-644B1BD5B4C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A0302-18D8-3713-2A75-25FEC8671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17EE9-3949-5955-4FD3-48B2E6E93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D7F95-851F-4AC3-9C19-D1232F8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3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087700-D1F2-244E-43A3-D5E6A2E6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>
                <a:latin typeface="Arial" panose="020B0604020202020204" pitchFamily="34" charset="0"/>
                <a:cs typeface="Arial" panose="020B0604020202020204" pitchFamily="34" charset="0"/>
              </a:rPr>
              <a:t>CIS-598 Project</a:t>
            </a:r>
            <a:br>
              <a:rPr lang="en-US" altLang="zh-CN" sz="4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800"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en-US" altLang="zh-CN" sz="4800" b="0" i="0" cap="all">
                <a:effectLst/>
                <a:latin typeface="var(--INTERNAL-MAIN-TITLES-H1-font)"/>
              </a:rPr>
              <a:t> </a:t>
            </a:r>
            <a:br>
              <a:rPr lang="en-US" altLang="zh-CN" sz="4800" b="0" i="0" cap="all">
                <a:effectLst/>
                <a:latin typeface="var(--INTERNAL-MAIN-TITLES-H1-font)"/>
              </a:rPr>
            </a:br>
            <a:endParaRPr lang="zh-CN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74CAF9-45AD-5FED-64F3-B812CCBC8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>
                <a:solidFill>
                  <a:srgbClr val="FFFFFF"/>
                </a:solidFill>
              </a:rPr>
              <a:t>Haoran An</a:t>
            </a:r>
          </a:p>
        </p:txBody>
      </p:sp>
    </p:spTree>
    <p:extLst>
      <p:ext uri="{BB962C8B-B14F-4D97-AF65-F5344CB8AC3E}">
        <p14:creationId xmlns:p14="http://schemas.microsoft.com/office/powerpoint/2010/main" val="188966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9C3731-B913-2A19-F776-CE4609FD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altLang="zh-CN" sz="5200" b="0" i="0" dirty="0">
                <a:effectLst/>
                <a:latin typeface="Arial" panose="020B0604020202020204" pitchFamily="34" charset="0"/>
              </a:rPr>
              <a:t>Testing</a:t>
            </a:r>
            <a:endParaRPr lang="zh-CN" altLang="en-US" sz="5200" dirty="0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1E71CEF6-A602-5F9F-FEBB-48AA1E60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302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EF282-648F-8922-D6E9-964F67B9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Arial" panose="020B0604020202020204" pitchFamily="34" charset="0"/>
              </a:rPr>
              <a:t>Test Unit support by Unity </a:t>
            </a:r>
          </a:p>
          <a:p>
            <a:r>
              <a:rPr lang="en-US" altLang="zh-CN" sz="2200" dirty="0">
                <a:latin typeface="Arial" panose="020B0604020202020204" pitchFamily="34" charset="0"/>
              </a:rPr>
              <a:t>Inspector, Parameters and Game Windows</a:t>
            </a:r>
          </a:p>
        </p:txBody>
      </p:sp>
    </p:spTree>
    <p:extLst>
      <p:ext uri="{BB962C8B-B14F-4D97-AF65-F5344CB8AC3E}">
        <p14:creationId xmlns:p14="http://schemas.microsoft.com/office/powerpoint/2010/main" val="70718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FB9E34-E210-D1CF-3024-9E129121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4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Testing</a:t>
            </a:r>
            <a:endParaRPr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3B1E9-B7C3-DEC7-92A5-E2BCDB5C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Case 1 Player Behaviors</a:t>
            </a:r>
          </a:p>
          <a:p>
            <a:pPr lvl="1"/>
            <a:r>
              <a:rPr lang="en-US" altLang="zh-CN" sz="2000" dirty="0"/>
              <a:t>Tasks</a:t>
            </a:r>
          </a:p>
          <a:p>
            <a:pPr lvl="2"/>
            <a:r>
              <a:rPr lang="en-US" altLang="zh-CN" dirty="0"/>
              <a:t>Using WASD as input</a:t>
            </a:r>
          </a:p>
          <a:p>
            <a:pPr lvl="2"/>
            <a:r>
              <a:rPr lang="en-US" altLang="zh-CN" dirty="0"/>
              <a:t>Left Click Mouse to Attack</a:t>
            </a:r>
          </a:p>
          <a:p>
            <a:pPr lvl="2"/>
            <a:r>
              <a:rPr lang="en-US" altLang="zh-CN" dirty="0"/>
              <a:t>If Health is less than 0 Player Die</a:t>
            </a:r>
          </a:p>
          <a:p>
            <a:pPr lvl="1"/>
            <a:r>
              <a:rPr lang="en-US" altLang="zh-CN" sz="2000" dirty="0"/>
              <a:t>Goal</a:t>
            </a:r>
          </a:p>
          <a:p>
            <a:pPr lvl="2"/>
            <a:r>
              <a:rPr lang="en-US" altLang="zh-CN" dirty="0"/>
              <a:t>Player Move</a:t>
            </a:r>
          </a:p>
          <a:p>
            <a:pPr lvl="2"/>
            <a:r>
              <a:rPr lang="en-US" altLang="zh-CN" dirty="0"/>
              <a:t>Player Attack, successful Enable Hit Box at the right time</a:t>
            </a:r>
          </a:p>
          <a:p>
            <a:pPr lvl="2"/>
            <a:r>
              <a:rPr lang="en-US" altLang="zh-CN" dirty="0"/>
              <a:t>Play right Animation</a:t>
            </a:r>
          </a:p>
          <a:p>
            <a:pPr lvl="2"/>
            <a:r>
              <a:rPr lang="en-US" altLang="zh-CN" dirty="0"/>
              <a:t>Frozen all input after Player Die</a:t>
            </a:r>
          </a:p>
        </p:txBody>
      </p:sp>
    </p:spTree>
    <p:extLst>
      <p:ext uri="{BB962C8B-B14F-4D97-AF65-F5344CB8AC3E}">
        <p14:creationId xmlns:p14="http://schemas.microsoft.com/office/powerpoint/2010/main" val="106744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FB9E34-E210-D1CF-3024-9E129121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4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Testing</a:t>
            </a:r>
            <a:endParaRPr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3B1E9-B7C3-DEC7-92A5-E2BCDB5C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altLang="zh-CN" sz="2000"/>
              <a:t>Case 2 Player Attack and Weapon System</a:t>
            </a:r>
          </a:p>
          <a:p>
            <a:pPr lvl="1"/>
            <a:r>
              <a:rPr lang="en-US" altLang="zh-CN" sz="2000"/>
              <a:t>Tasks</a:t>
            </a:r>
          </a:p>
          <a:p>
            <a:pPr lvl="2"/>
            <a:r>
              <a:rPr lang="en-US" altLang="zh-CN" dirty="0"/>
              <a:t>Left click Mouse to Attack</a:t>
            </a:r>
          </a:p>
          <a:p>
            <a:pPr lvl="2"/>
            <a:r>
              <a:rPr lang="en-US" altLang="zh-CN" dirty="0"/>
              <a:t>Move the Player to another Weapon</a:t>
            </a:r>
          </a:p>
          <a:p>
            <a:pPr lvl="2"/>
            <a:r>
              <a:rPr lang="en-US" altLang="zh-CN" dirty="0"/>
              <a:t>Left click Mouse to Attack</a:t>
            </a:r>
          </a:p>
          <a:p>
            <a:pPr lvl="1"/>
            <a:r>
              <a:rPr lang="en-US" altLang="zh-CN" sz="2000"/>
              <a:t>Goal</a:t>
            </a:r>
          </a:p>
          <a:p>
            <a:pPr lvl="2"/>
            <a:r>
              <a:rPr lang="en-US" altLang="zh-CN" dirty="0"/>
              <a:t>Enemy reduce Health Point</a:t>
            </a:r>
          </a:p>
          <a:p>
            <a:pPr lvl="2"/>
            <a:r>
              <a:rPr lang="en-US" altLang="zh-CN" dirty="0"/>
              <a:t>Player change to Long-Range Attack</a:t>
            </a:r>
          </a:p>
          <a:p>
            <a:pPr lvl="2"/>
            <a:r>
              <a:rPr lang="en-US" altLang="zh-CN" dirty="0"/>
              <a:t>Generate Bullets</a:t>
            </a:r>
          </a:p>
        </p:txBody>
      </p:sp>
    </p:spTree>
    <p:extLst>
      <p:ext uri="{BB962C8B-B14F-4D97-AF65-F5344CB8AC3E}">
        <p14:creationId xmlns:p14="http://schemas.microsoft.com/office/powerpoint/2010/main" val="362760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FB9E34-E210-D1CF-3024-9E129121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4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Testing</a:t>
            </a:r>
            <a:endParaRPr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3B1E9-B7C3-DEC7-92A5-E2BCDB5C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altLang="zh-CN" sz="2000"/>
              <a:t>Case 3 Player Skill</a:t>
            </a:r>
          </a:p>
          <a:p>
            <a:pPr lvl="1"/>
            <a:r>
              <a:rPr lang="en-US" altLang="zh-CN" sz="2000"/>
              <a:t>Tasks</a:t>
            </a:r>
          </a:p>
          <a:p>
            <a:pPr lvl="2"/>
            <a:r>
              <a:rPr lang="en-US" altLang="zh-CN" dirty="0"/>
              <a:t>Right click Mouse to use Skill</a:t>
            </a:r>
          </a:p>
          <a:p>
            <a:pPr lvl="1"/>
            <a:r>
              <a:rPr lang="en-US" altLang="zh-CN" sz="2000"/>
              <a:t>Goal</a:t>
            </a:r>
          </a:p>
          <a:p>
            <a:pPr lvl="2"/>
            <a:r>
              <a:rPr lang="en-US" altLang="zh-CN" dirty="0"/>
              <a:t>Generate Skill</a:t>
            </a:r>
          </a:p>
          <a:p>
            <a:pPr lvl="2"/>
            <a:r>
              <a:rPr lang="en-US" altLang="zh-CN" dirty="0"/>
              <a:t>Enemy reduces Health Points over the time</a:t>
            </a:r>
          </a:p>
        </p:txBody>
      </p:sp>
    </p:spTree>
    <p:extLst>
      <p:ext uri="{BB962C8B-B14F-4D97-AF65-F5344CB8AC3E}">
        <p14:creationId xmlns:p14="http://schemas.microsoft.com/office/powerpoint/2010/main" val="61426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FB9E34-E210-D1CF-3024-9E129121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4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Testing</a:t>
            </a:r>
            <a:endParaRPr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3B1E9-B7C3-DEC7-92A5-E2BCDB5C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altLang="zh-CN" sz="2000"/>
              <a:t>Case 4 Enemy Die</a:t>
            </a:r>
          </a:p>
          <a:p>
            <a:pPr lvl="1"/>
            <a:r>
              <a:rPr lang="en-US" altLang="zh-CN" sz="2000"/>
              <a:t>Tasks</a:t>
            </a:r>
          </a:p>
          <a:p>
            <a:pPr lvl="2"/>
            <a:r>
              <a:rPr lang="en-US" altLang="zh-CN" dirty="0"/>
              <a:t>Left Click Mouse to Attack, Until Enemy Die</a:t>
            </a:r>
          </a:p>
          <a:p>
            <a:pPr lvl="2"/>
            <a:r>
              <a:rPr lang="en-US" altLang="zh-CN" dirty="0"/>
              <a:t>Pick up the Elements generated from Enemy</a:t>
            </a:r>
          </a:p>
          <a:p>
            <a:pPr lvl="1"/>
            <a:r>
              <a:rPr lang="en-US" altLang="zh-CN" sz="2000"/>
              <a:t>Goal</a:t>
            </a:r>
          </a:p>
          <a:p>
            <a:pPr lvl="2"/>
            <a:r>
              <a:rPr lang="en-US" altLang="zh-CN" dirty="0"/>
              <a:t>Enemy Objects destroy</a:t>
            </a:r>
          </a:p>
          <a:p>
            <a:pPr lvl="2"/>
            <a:r>
              <a:rPr lang="en-US" altLang="zh-CN" dirty="0"/>
              <a:t>Elements generate and not overlapping</a:t>
            </a:r>
          </a:p>
          <a:p>
            <a:pPr lvl="2"/>
            <a:r>
              <a:rPr lang="en-US" altLang="zh-CN" dirty="0"/>
              <a:t>Player increase EXP and attributes </a:t>
            </a:r>
          </a:p>
        </p:txBody>
      </p:sp>
    </p:spTree>
    <p:extLst>
      <p:ext uri="{BB962C8B-B14F-4D97-AF65-F5344CB8AC3E}">
        <p14:creationId xmlns:p14="http://schemas.microsoft.com/office/powerpoint/2010/main" val="108259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79A957-88BE-9B55-B800-85483299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21" name="Graphic 20" descr="播放">
            <a:extLst>
              <a:ext uri="{FF2B5EF4-FFF2-40B4-BE49-F238E27FC236}">
                <a16:creationId xmlns:a16="http://schemas.microsoft.com/office/drawing/2014/main" id="{D4264A61-DAB3-BEDA-872A-7739C3683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05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6EC2B4-F4A2-3764-94E9-D66C2EE8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C97F48A2-AE13-3417-E282-7E7D5A0C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4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F72AC-E40A-0291-E017-237A54C0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D9C03-4CD3-4E63-2062-A48E9B17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Current Status</a:t>
            </a:r>
          </a:p>
          <a:p>
            <a:r>
              <a:rPr lang="en-US" altLang="zh-CN" sz="2400" dirty="0"/>
              <a:t>Class Diagram</a:t>
            </a:r>
          </a:p>
          <a:p>
            <a:r>
              <a:rPr lang="en-US" altLang="zh-CN" sz="2400" dirty="0"/>
              <a:t>Sequence Diagram</a:t>
            </a:r>
          </a:p>
          <a:p>
            <a:r>
              <a:rPr lang="en-US" altLang="zh-CN" sz="2400" dirty="0"/>
              <a:t>Testing</a:t>
            </a:r>
          </a:p>
          <a:p>
            <a:r>
              <a:rPr lang="en-US" altLang="zh-CN" sz="2400" dirty="0"/>
              <a:t>Demo</a:t>
            </a:r>
          </a:p>
          <a:p>
            <a:r>
              <a:rPr lang="en-US" altLang="zh-CN" sz="2400" dirty="0"/>
              <a:t>Questions</a:t>
            </a:r>
          </a:p>
          <a:p>
            <a:endParaRPr lang="zh-CN" altLang="en-US" sz="24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复选标记">
            <a:extLst>
              <a:ext uri="{FF2B5EF4-FFF2-40B4-BE49-F238E27FC236}">
                <a16:creationId xmlns:a16="http://schemas.microsoft.com/office/drawing/2014/main" id="{65F5F866-D96E-0FFC-0FAB-2124960D7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0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2DECD5-C761-119A-8079-F1ED7D58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Lato" panose="020F0502020204030203" pitchFamily="34" charset="0"/>
              </a:rPr>
              <a:t>C</a:t>
            </a:r>
            <a:r>
              <a:rPr lang="en-US" altLang="zh-CN" sz="4000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urrent </a:t>
            </a:r>
            <a:r>
              <a:rPr lang="en-US" altLang="zh-CN" sz="4000" dirty="0">
                <a:solidFill>
                  <a:srgbClr val="FFFFFF"/>
                </a:solidFill>
                <a:latin typeface="Lato" panose="020F0502020204030203" pitchFamily="34" charset="0"/>
              </a:rPr>
              <a:t>S</a:t>
            </a:r>
            <a:r>
              <a:rPr lang="en-US" altLang="zh-CN" sz="4000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tatus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F044B1D-2258-2CB3-B7BC-7766A838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68667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69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Complex maths formulae on a blackboard">
            <a:extLst>
              <a:ext uri="{FF2B5EF4-FFF2-40B4-BE49-F238E27FC236}">
                <a16:creationId xmlns:a16="http://schemas.microsoft.com/office/drawing/2014/main" id="{1E94899B-EB95-A369-8DE3-97534CCB7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8FB2A1-3B70-AA63-9AD4-CBEBE8D4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b="0" i="0">
                <a:effectLst/>
              </a:rPr>
              <a:t>Class Diagrams(Player)      </a:t>
            </a:r>
            <a:endParaRPr lang="en-US" altLang="zh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49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DBF50-1D8C-3895-0A24-54F361BE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18" descr="图示&#10;&#10;描述已自动生成">
            <a:extLst>
              <a:ext uri="{FF2B5EF4-FFF2-40B4-BE49-F238E27FC236}">
                <a16:creationId xmlns:a16="http://schemas.microsoft.com/office/drawing/2014/main" id="{573E5DD0-26E8-7817-9E8C-F764F82F2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3" y="66146"/>
            <a:ext cx="10370358" cy="6791854"/>
          </a:xfrm>
        </p:spPr>
      </p:pic>
    </p:spTree>
    <p:extLst>
      <p:ext uri="{BB962C8B-B14F-4D97-AF65-F5344CB8AC3E}">
        <p14:creationId xmlns:p14="http://schemas.microsoft.com/office/powerpoint/2010/main" val="384177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8FB2A1-3B70-AA63-9AD4-CBEBE8D4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1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Class Diagrams(Enemy)</a:t>
            </a:r>
            <a:endParaRPr lang="en-US" altLang="zh-CN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内容占位符 12" descr="图示&#10;&#10;描述已自动生成">
            <a:extLst>
              <a:ext uri="{FF2B5EF4-FFF2-40B4-BE49-F238E27FC236}">
                <a16:creationId xmlns:a16="http://schemas.microsoft.com/office/drawing/2014/main" id="{83D9EF8B-D6AC-8832-CF58-4DE9F528A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30" y="652470"/>
            <a:ext cx="7990013" cy="55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8FB2A1-3B70-AA63-9AD4-CBEBE8D4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1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Class Diagrams(Resources)</a:t>
            </a:r>
            <a:endParaRPr lang="en-US" altLang="zh-CN" sz="1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内容占位符 11" descr="图示&#10;&#10;描述已自动生成">
            <a:extLst>
              <a:ext uri="{FF2B5EF4-FFF2-40B4-BE49-F238E27FC236}">
                <a16:creationId xmlns:a16="http://schemas.microsoft.com/office/drawing/2014/main" id="{7E78DD27-C9E6-BAD8-3068-B88AF827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5" y="1012168"/>
            <a:ext cx="7757945" cy="4833664"/>
          </a:xfrm>
        </p:spPr>
      </p:pic>
    </p:spTree>
    <p:extLst>
      <p:ext uri="{BB962C8B-B14F-4D97-AF65-F5344CB8AC3E}">
        <p14:creationId xmlns:p14="http://schemas.microsoft.com/office/powerpoint/2010/main" val="2741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0203F-BAAE-04B0-098A-20C7CDFA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Sequence Diagrams(Close Attack)</a:t>
            </a:r>
            <a:endParaRPr lang="en-US" altLang="zh-CN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71502364-C890-10CB-7A52-26BFA2F84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47" y="443391"/>
            <a:ext cx="6810960" cy="6196639"/>
          </a:xfrm>
        </p:spPr>
      </p:pic>
    </p:spTree>
    <p:extLst>
      <p:ext uri="{BB962C8B-B14F-4D97-AF65-F5344CB8AC3E}">
        <p14:creationId xmlns:p14="http://schemas.microsoft.com/office/powerpoint/2010/main" val="354140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70203F-BAAE-04B0-098A-20C7CDFA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0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Sequence Diagrams(Long Range Attack)</a:t>
            </a:r>
            <a:endParaRPr lang="en-US" altLang="zh-CN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内容占位符 6" descr="图示&#10;&#10;描述已自动生成">
            <a:extLst>
              <a:ext uri="{FF2B5EF4-FFF2-40B4-BE49-F238E27FC236}">
                <a16:creationId xmlns:a16="http://schemas.microsoft.com/office/drawing/2014/main" id="{3A744C44-CB3D-6CA3-C0D7-D4C445CCE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30" y="346477"/>
            <a:ext cx="6774774" cy="61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249</Words>
  <Application>Microsoft Office PowerPoint</Application>
  <PresentationFormat>宽屏</PresentationFormat>
  <Paragraphs>65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var(--INTERNAL-MAIN-TITLES-H1-font)</vt:lpstr>
      <vt:lpstr>等线</vt:lpstr>
      <vt:lpstr>等线 Light</vt:lpstr>
      <vt:lpstr>Arial</vt:lpstr>
      <vt:lpstr>Calibri</vt:lpstr>
      <vt:lpstr>Lato</vt:lpstr>
      <vt:lpstr>Office 主题​​</vt:lpstr>
      <vt:lpstr>CIS-598 Project Unknown  </vt:lpstr>
      <vt:lpstr>Overview</vt:lpstr>
      <vt:lpstr>Current Status</vt:lpstr>
      <vt:lpstr>Class Diagrams(Player)      </vt:lpstr>
      <vt:lpstr>PowerPoint 演示文稿</vt:lpstr>
      <vt:lpstr>Class Diagrams(Enemy)</vt:lpstr>
      <vt:lpstr>Class Diagrams(Resources)</vt:lpstr>
      <vt:lpstr> Sequence Diagrams(Close Attack)</vt:lpstr>
      <vt:lpstr> Sequence Diagrams(Long Range Attack)</vt:lpstr>
      <vt:lpstr>Testing</vt:lpstr>
      <vt:lpstr>Testing</vt:lpstr>
      <vt:lpstr>Testing</vt:lpstr>
      <vt:lpstr>Testing</vt:lpstr>
      <vt:lpstr>Testing</vt:lpstr>
      <vt:lpstr>Demo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CIS-598 Project Unknown  </dc:title>
  <dc:creator>Haoran An</dc:creator>
  <cp:lastModifiedBy>Haoran An</cp:lastModifiedBy>
  <cp:revision>2</cp:revision>
  <dcterms:created xsi:type="dcterms:W3CDTF">2022-11-06T23:13:29Z</dcterms:created>
  <dcterms:modified xsi:type="dcterms:W3CDTF">2022-11-07T21:00:57Z</dcterms:modified>
</cp:coreProperties>
</file>