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9"/>
    <p:restoredTop sz="94724"/>
  </p:normalViewPr>
  <p:slideViewPr>
    <p:cSldViewPr snapToGrid="0">
      <p:cViewPr>
        <p:scale>
          <a:sx n="126" d="100"/>
          <a:sy n="126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DBCC-780B-2BF1-FF9D-78808A48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BCD2-64A7-DD80-7B6E-35782E78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468D-B5EF-B034-AC69-FB29A840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3EA3-1372-28F4-63C5-6144AD08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E507-2723-F226-CF57-7EF369A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9B87-778E-A157-2547-BB23BEA1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0822-9340-7AFE-AD14-4D1E62CD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5657-A27D-D278-1371-D1CC2C2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ECC-766B-8288-4B9F-5417920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4399-449C-9C12-B741-CA76803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7492-BEE4-6603-9485-EA1B26849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62046-8F36-F73F-E0CA-D97C4AB3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939C-B7D3-1E48-CD53-7A6EDC99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EC60-3665-A9D0-2DCD-33DB245A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7838-0550-6C34-FE2A-8741C3B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4BF5-8A7D-F3FD-4F97-E448C794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5A59-4589-B691-C50C-6FF71489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C6B6-111C-6DEB-5FF7-6ED84D2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447F-2D34-4549-454D-576CA26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AB5-F16A-F051-FAC1-DF9E14A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47D4-12C5-EFD3-6161-8A7F0500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5D95-16E1-6C0E-2D13-6842B7E8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8D52-92F9-ABEB-ECD6-8511E6EE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625F-F8B4-95A1-9A3D-A61F7165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AF86-2783-600D-D248-280E9DB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EB76-07A2-2A00-F607-36577D7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314-5078-19FA-E407-FE6E7EDA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80F8-A59A-3243-BCFE-ED7B19C8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FA90-8233-4FEF-B64B-CF2D18C8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FA90-AF35-527E-1E46-95C58CEB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E8C6-6098-D87A-CAB7-9A2D8582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D2F-3900-14F9-5D23-AEEEFE6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C3C8-3C4A-9A25-09A6-91E4351A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DB54-7C4B-5743-2D05-7B875A8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15080-FF31-40CA-DB6D-6A8134DC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AA4E-C246-F294-1012-08A5FF75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4BA3D-18F0-1446-DEA7-2841FCA1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714BF-6724-29AB-4E47-1B802DA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88284-36FA-9D1B-0719-DB11FC90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AD8-799E-A922-FAD2-4CAE5B73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0D5ED-EA6F-36C9-5E57-5753672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C11F7-66B3-DD0D-2FCB-2048E848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C92E1-1089-FE71-6359-9F3362D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412E6-F367-D201-DCED-0CC699A8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C43F1-84CC-3954-6A2F-C013AE4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470D-619E-A34A-74DA-86D2CF60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2BA8-DDBA-123B-9D72-579381AA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FE95-1CEA-B484-9BEE-ADE752C0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745C-FD0E-1F1F-5EC8-9B818F32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9591-7B81-E523-7CFA-A00C33DC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2921-8E74-913C-345A-B0523179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F48F-3AE1-9ED4-305B-8BE9285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A5CA-D0BF-1BC5-497F-25712222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EA4E-5FB1-EE9D-BA8D-782660AB2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9325-27DD-ABB4-6419-6ECEFB53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106F0-469E-1CE6-C7CF-B800210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2AC6-A1BC-B6D1-5C7C-6D9F817D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9F234-A2D4-6389-AE0F-DFA6D62B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1B478-49A4-9361-4136-92CEC67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7C0B-61FD-CEBD-8548-6463E6EF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F95F-FCCF-6884-113B-E645B1F2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1841-37EE-4C4F-8C0E-B2B5846679B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B6E2-2DB6-BF01-80F6-5554FF3A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3B72-C711-41F5-47A6-7CC5DB1E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72D524-3A2D-7C4A-3E8D-4131EA1BAEDF}"/>
              </a:ext>
            </a:extLst>
          </p:cNvPr>
          <p:cNvGrpSpPr/>
          <p:nvPr/>
        </p:nvGrpSpPr>
        <p:grpSpPr>
          <a:xfrm>
            <a:off x="667011" y="501888"/>
            <a:ext cx="7772400" cy="2197087"/>
            <a:chOff x="1143000" y="2080168"/>
            <a:chExt cx="7772400" cy="219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904F7E-CFF2-C998-5570-590FFEE4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266950"/>
              <a:ext cx="7772400" cy="1823524"/>
            </a:xfrm>
            <a:prstGeom prst="rect">
              <a:avLst/>
            </a:prstGeom>
            <a:solidFill>
              <a:schemeClr val="accent6"/>
            </a:solidFill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E177-DFD9-23ED-1A00-6198B5015088}"/>
                </a:ext>
              </a:extLst>
            </p:cNvPr>
            <p:cNvSpPr/>
            <p:nvPr/>
          </p:nvSpPr>
          <p:spPr>
            <a:xfrm>
              <a:off x="1143000" y="2080168"/>
              <a:ext cx="7772400" cy="219708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2189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AF5DD-3A7B-EF2F-6631-D9C69F164776}"/>
              </a:ext>
            </a:extLst>
          </p:cNvPr>
          <p:cNvGrpSpPr/>
          <p:nvPr/>
        </p:nvGrpSpPr>
        <p:grpSpPr>
          <a:xfrm>
            <a:off x="3278601" y="3704532"/>
            <a:ext cx="7822504" cy="1992544"/>
            <a:chOff x="3190918" y="4744192"/>
            <a:chExt cx="7822504" cy="19925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B98853-2977-355F-82DA-BC50A6D90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1022" y="4971441"/>
              <a:ext cx="7772400" cy="151299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8744B7-32F8-1CA0-E651-BB7AE938F8FD}"/>
                </a:ext>
              </a:extLst>
            </p:cNvPr>
            <p:cNvSpPr/>
            <p:nvPr/>
          </p:nvSpPr>
          <p:spPr>
            <a:xfrm>
              <a:off x="3190918" y="4744192"/>
              <a:ext cx="7772400" cy="19925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2189"/>
              </a:schemeClr>
            </a:solidFill>
            <a:ln w="508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8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D4387DE-E663-880B-4EAF-5C7589C26637}"/>
              </a:ext>
            </a:extLst>
          </p:cNvPr>
          <p:cNvGrpSpPr/>
          <p:nvPr/>
        </p:nvGrpSpPr>
        <p:grpSpPr>
          <a:xfrm>
            <a:off x="510207" y="0"/>
            <a:ext cx="11171585" cy="7052432"/>
            <a:chOff x="510207" y="0"/>
            <a:chExt cx="11171585" cy="70524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BA72A0-EB38-4E0D-0F1B-DBA735AA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07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4CF33-CF02-5158-B1B6-F4F52EFB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1233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E0EC8-D548-8C08-C508-84433E73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2259" y="350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81D29B-68B2-75B7-09C2-E8AD5BBE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3285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7A2A33-1825-A918-C4CF-514CC769F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4311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C96219-DA41-8082-6A78-A7AE3F7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15336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3A457C-1E02-B117-D658-10230C16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0207" y="238409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946604-E21F-A54F-5E29-7CC1ADFC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1233" y="238409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774EDB-4A1B-EAAA-3541-EC756F47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72259" y="238584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ECC0C-902B-2498-DFB3-98E28C11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3285" y="238409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986E60-CDA5-9743-2FA3-D5E95078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34311" y="238409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927B4B-B452-B93C-E1F4-FC5F0A50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15337" y="238409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6FFD56-3706-EE2F-3228-C70BE7F13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0207" y="4766432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F4F339-DFC0-0A3F-E352-0FB648FF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90476" y="4766432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EA7F747-004C-A364-1231-AEBFF3F2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70745" y="4766432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1B8441F-F574-2F6B-B088-10290209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151014" y="4766432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8B3C10-9E9F-30C4-FB48-31FDE05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31283" y="4766432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B90D79-6008-DCA5-433C-165B6C69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911550" y="4766432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3240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B8F5A-7065-E257-ACAC-2737A28C69CD}"/>
              </a:ext>
            </a:extLst>
          </p:cNvPr>
          <p:cNvGrpSpPr/>
          <p:nvPr/>
        </p:nvGrpSpPr>
        <p:grpSpPr>
          <a:xfrm>
            <a:off x="138877" y="-221754"/>
            <a:ext cx="12053123" cy="7260225"/>
            <a:chOff x="138877" y="-221754"/>
            <a:chExt cx="12053123" cy="72602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BA72A0-EB38-4E0D-0F1B-DBA735AA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77" y="-221754"/>
              <a:ext cx="1805171" cy="233610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4CF33-CF02-5158-B1B6-F4F52EFB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048" y="41292"/>
              <a:ext cx="1398645" cy="181001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E0EC8-D548-8C08-C508-84433E73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6951" y="-221754"/>
              <a:ext cx="2114906" cy="27369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81D29B-68B2-75B7-09C2-E8AD5BBE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6115" y="-114116"/>
              <a:ext cx="2031731" cy="2629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7A2A33-1825-A918-C4CF-514CC769F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7846" y="78869"/>
              <a:ext cx="1340570" cy="17348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C96219-DA41-8082-6A78-A7AE3F7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6174" y="-46388"/>
              <a:ext cx="1669661" cy="21607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3A457C-1E02-B117-D658-10230C16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736" y="1901404"/>
              <a:ext cx="1805171" cy="233610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946604-E21F-A54F-5E29-7CC1ADFC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39353" y="2039191"/>
              <a:ext cx="2031732" cy="26293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774EDB-4A1B-EAAA-3541-EC756F47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1531" y="2039191"/>
              <a:ext cx="2031733" cy="26293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ECC0C-902B-2498-DFB3-98E28C11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63710" y="2114349"/>
              <a:ext cx="2031733" cy="26293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986E60-CDA5-9743-2FA3-D5E95078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95443" y="2321024"/>
              <a:ext cx="1340570" cy="173485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927B4B-B452-B93C-E1F4-FC5F0A50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02543" y="2257225"/>
              <a:ext cx="1340570" cy="173485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6FFD56-3706-EE2F-3228-C70BE7F13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7864" y="4668491"/>
              <a:ext cx="1401515" cy="18137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F4F339-DFC0-0A3F-E352-0FB648FF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59825" y="4657503"/>
              <a:ext cx="1668477" cy="21592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EA7F747-004C-A364-1231-AEBFF3F2C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908748" y="4657501"/>
              <a:ext cx="1668478" cy="215920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1B8441F-F574-2F6B-B088-10290209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68936" y="4632590"/>
              <a:ext cx="1719635" cy="222541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8B3C10-9E9F-30C4-FB48-31FDE05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077204" y="4698792"/>
              <a:ext cx="1668478" cy="215920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B90D79-6008-DCA5-433C-165B6C69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633127" y="4743650"/>
              <a:ext cx="1773271" cy="229482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54D0454-BA68-6CD9-711D-D8276938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472364" y="4813060"/>
              <a:ext cx="1719636" cy="2225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6EA5E-C880-95A6-DE40-594B5EE347C0}"/>
              </a:ext>
            </a:extLst>
          </p:cNvPr>
          <p:cNvSpPr/>
          <p:nvPr/>
        </p:nvSpPr>
        <p:spPr>
          <a:xfrm>
            <a:off x="254000" y="177800"/>
            <a:ext cx="9469120" cy="650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83959D-6FA7-9703-5E97-B3057A60F7F6}"/>
              </a:ext>
            </a:extLst>
          </p:cNvPr>
          <p:cNvSpPr/>
          <p:nvPr/>
        </p:nvSpPr>
        <p:spPr>
          <a:xfrm>
            <a:off x="1534160" y="843280"/>
            <a:ext cx="3312160" cy="24587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D5350B-38A5-CECA-0CC3-F3504B7BF56E}"/>
              </a:ext>
            </a:extLst>
          </p:cNvPr>
          <p:cNvSpPr/>
          <p:nvPr/>
        </p:nvSpPr>
        <p:spPr>
          <a:xfrm>
            <a:off x="5354320" y="3642360"/>
            <a:ext cx="3312160" cy="24587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E1F024-7A88-7716-E8C7-60A335F020D6}"/>
              </a:ext>
            </a:extLst>
          </p:cNvPr>
          <p:cNvSpPr/>
          <p:nvPr/>
        </p:nvSpPr>
        <p:spPr>
          <a:xfrm>
            <a:off x="1534160" y="3642360"/>
            <a:ext cx="3312160" cy="24587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7700E30-5CE3-69DE-3067-04EFF9D4FA6A}"/>
              </a:ext>
            </a:extLst>
          </p:cNvPr>
          <p:cNvSpPr/>
          <p:nvPr/>
        </p:nvSpPr>
        <p:spPr>
          <a:xfrm>
            <a:off x="5283200" y="843280"/>
            <a:ext cx="3312160" cy="245872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FFDB31-1DFD-DFE3-B306-64FC47800BC0}"/>
              </a:ext>
            </a:extLst>
          </p:cNvPr>
          <p:cNvSpPr/>
          <p:nvPr/>
        </p:nvSpPr>
        <p:spPr>
          <a:xfrm>
            <a:off x="701040" y="360680"/>
            <a:ext cx="162560" cy="1727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FFC6A4-4E42-B564-C870-B76427E70EE6}"/>
              </a:ext>
            </a:extLst>
          </p:cNvPr>
          <p:cNvSpPr/>
          <p:nvPr/>
        </p:nvSpPr>
        <p:spPr>
          <a:xfrm>
            <a:off x="619760" y="6192520"/>
            <a:ext cx="162560" cy="1727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33B6E9-A327-6060-63C6-C44DD8CFB4BF}"/>
              </a:ext>
            </a:extLst>
          </p:cNvPr>
          <p:cNvSpPr/>
          <p:nvPr/>
        </p:nvSpPr>
        <p:spPr>
          <a:xfrm>
            <a:off x="9103360" y="360680"/>
            <a:ext cx="162560" cy="1727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96A5-5F5D-A766-39F5-28D0BA016BE7}"/>
              </a:ext>
            </a:extLst>
          </p:cNvPr>
          <p:cNvSpPr/>
          <p:nvPr/>
        </p:nvSpPr>
        <p:spPr>
          <a:xfrm>
            <a:off x="9103360" y="6192520"/>
            <a:ext cx="162560" cy="1727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3BBB79-D32A-B773-A6FE-F0AAAEAD9B24}"/>
              </a:ext>
            </a:extLst>
          </p:cNvPr>
          <p:cNvSpPr txBox="1"/>
          <p:nvPr/>
        </p:nvSpPr>
        <p:spPr>
          <a:xfrm>
            <a:off x="10011047" y="177800"/>
            <a:ext cx="192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Markers at known distance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EC564-B08A-D554-2EF8-5F2015E537B7}"/>
              </a:ext>
            </a:extLst>
          </p:cNvPr>
          <p:cNvSpPr txBox="1"/>
          <p:nvPr/>
        </p:nvSpPr>
        <p:spPr>
          <a:xfrm>
            <a:off x="10011047" y="982465"/>
            <a:ext cx="212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Black background of single cloth for jasmine flowers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0F2BF9-DD54-E1B0-40F4-A2442E174D1D}"/>
              </a:ext>
            </a:extLst>
          </p:cNvPr>
          <p:cNvSpPr txBox="1"/>
          <p:nvPr/>
        </p:nvSpPr>
        <p:spPr>
          <a:xfrm>
            <a:off x="10011047" y="2146861"/>
            <a:ext cx="1926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 of our quadrants of samples on the same black cloth with gaps separating them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95016C-BEC7-0E76-499D-B384E63F3740}"/>
              </a:ext>
            </a:extLst>
          </p:cNvPr>
          <p:cNvSpPr txBox="1"/>
          <p:nvPr/>
        </p:nvSpPr>
        <p:spPr>
          <a:xfrm>
            <a:off x="9972901" y="3448934"/>
            <a:ext cx="192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Flowers arranged in random orientations but not touch after bloom. Flowers may move a little but not touch, if moved a lot can be put back.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B94619-14A8-8FBC-A8A3-9281A53814D1}"/>
              </a:ext>
            </a:extLst>
          </p:cNvPr>
          <p:cNvSpPr txBox="1"/>
          <p:nvPr/>
        </p:nvSpPr>
        <p:spPr>
          <a:xfrm>
            <a:off x="9723121" y="4972040"/>
            <a:ext cx="246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Uniform lighting conditions should be maintained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Camera should be above the overall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Enough images should be collected to capture gradual changes in color and shape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0000"/>
                </a:solidFill>
              </a:rPr>
              <a:t>High</a:t>
            </a:r>
            <a:r>
              <a:rPr lang="en-US" sz="1200" dirty="0">
                <a:solidFill>
                  <a:srgbClr val="FF0000"/>
                </a:solidFill>
              </a:rPr>
              <a:t>-</a:t>
            </a:r>
            <a:r>
              <a:rPr lang="en-US" sz="1200">
                <a:solidFill>
                  <a:srgbClr val="FF0000"/>
                </a:solidFill>
              </a:rPr>
              <a:t>resolution </a:t>
            </a:r>
            <a:r>
              <a:rPr lang="en-US" sz="1200" dirty="0">
                <a:solidFill>
                  <a:srgbClr val="FF0000"/>
                </a:solidFill>
              </a:rPr>
              <a:t>images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B5F35-BFE1-16B3-AF66-3FBC4E5252B7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265920" y="316300"/>
            <a:ext cx="745127" cy="13074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5D368C-BDC3-7D77-2E70-4AD240E8935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8171133" y="4049099"/>
            <a:ext cx="1801768" cy="23591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D8CC97-47D4-B764-6CDA-02395460769F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flipH="1" flipV="1">
            <a:off x="8595360" y="2072640"/>
            <a:ext cx="1415687" cy="489720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C62092-6BC9-0299-E8D2-F18A558C067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9723120" y="1213298"/>
            <a:ext cx="287927" cy="524295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89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Cannayen, Igathinathane</dc:creator>
  <cp:lastModifiedBy>Cannayen, Igathinathane</cp:lastModifiedBy>
  <cp:revision>4</cp:revision>
  <dcterms:created xsi:type="dcterms:W3CDTF">2023-03-20T21:51:14Z</dcterms:created>
  <dcterms:modified xsi:type="dcterms:W3CDTF">2023-03-23T19:01:51Z</dcterms:modified>
</cp:coreProperties>
</file>