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9"/>
    <p:restoredTop sz="94724"/>
  </p:normalViewPr>
  <p:slideViewPr>
    <p:cSldViewPr snapToGrid="0">
      <p:cViewPr>
        <p:scale>
          <a:sx n="49" d="100"/>
          <a:sy n="49" d="100"/>
        </p:scale>
        <p:origin x="3216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DBCC-780B-2BF1-FF9D-78808A48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BCD2-64A7-DD80-7B6E-35782E78C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468D-B5EF-B034-AC69-FB29A840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3EA3-1372-28F4-63C5-6144AD08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E507-2723-F226-CF57-7EF369AD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9B87-778E-A157-2547-BB23BEA1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0822-9340-7AFE-AD14-4D1E62CD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5657-A27D-D278-1371-D1CC2C29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4ECC-766B-8288-4B9F-5417920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44399-449C-9C12-B741-CA76803B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A7492-BEE4-6603-9485-EA1B26849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62046-8F36-F73F-E0CA-D97C4AB3B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8939C-B7D3-1E48-CD53-7A6EDC99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EC60-3665-A9D0-2DCD-33DB245A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7838-0550-6C34-FE2A-8741C3BB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4BF5-8A7D-F3FD-4F97-E448C794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5A59-4589-B691-C50C-6FF71489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CC6B6-111C-6DEB-5FF7-6ED84D23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447F-2D34-4549-454D-576CA262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3AB5-F16A-F051-FAC1-DF9E14A9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47D4-12C5-EFD3-6161-8A7F0500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B5D95-16E1-6C0E-2D13-6842B7E84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8D52-92F9-ABEB-ECD6-8511E6EE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F625F-F8B4-95A1-9A3D-A61F7165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7AF86-2783-600D-D248-280E9DB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EB76-07A2-2A00-F607-36577D74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9314-5078-19FA-E407-FE6E7EDAA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D80F8-A59A-3243-BCFE-ED7B19C8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7FA90-8233-4FEF-B64B-CF2D18C8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FA90-AF35-527E-1E46-95C58CEB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E8C6-6098-D87A-CAB7-9A2D8582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7D2F-3900-14F9-5D23-AEEEFE6F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3C3C8-3C4A-9A25-09A6-91E4351A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0DB54-7C4B-5743-2D05-7B875A80B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15080-FF31-40CA-DB6D-6A8134DC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0AA4E-C246-F294-1012-08A5FF75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4BA3D-18F0-1446-DEA7-2841FCA1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714BF-6724-29AB-4E47-1B802DA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88284-36FA-9D1B-0719-DB11FC90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0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3AD8-799E-A922-FAD2-4CAE5B73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0D5ED-EA6F-36C9-5E57-57536727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C11F7-66B3-DD0D-2FCB-2048E848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C92E1-1089-FE71-6359-9F3362D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3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412E6-F367-D201-DCED-0CC699A8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C43F1-84CC-3954-6A2F-C013AE4F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3470D-619E-A34A-74DA-86D2CF60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1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2BA8-DDBA-123B-9D72-579381AA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5FE95-1CEA-B484-9BEE-ADE752C05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6745C-FD0E-1F1F-5EC8-9B818F329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19591-7B81-E523-7CFA-A00C33DC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02921-8E74-913C-345A-B0523179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F48F-3AE1-9ED4-305B-8BE9285A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A5CA-D0BF-1BC5-497F-25712222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BEA4E-5FB1-EE9D-BA8D-782660AB2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59325-27DD-ABB4-6419-6ECEFB53A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106F0-469E-1CE6-C7CF-B8002108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02AC6-A1BC-B6D1-5C7C-6D9F817D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9F234-A2D4-6389-AE0F-DFA6D62B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1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1B478-49A4-9361-4136-92CEC67A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47C0B-61FD-CEBD-8548-6463E6EF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F95F-FCCF-6884-113B-E645B1F2D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1841-37EE-4C4F-8C0E-B2B5846679B2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AB6E2-2DB6-BF01-80F6-5554FF3AB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3B72-C711-41F5-47A6-7CC5DB1E4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png"/><Relationship Id="rId3" Type="http://schemas.openxmlformats.org/officeDocument/2006/relationships/image" Target="../media/image4.emf"/><Relationship Id="rId21" Type="http://schemas.openxmlformats.org/officeDocument/2006/relationships/image" Target="../media/image22.png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png"/><Relationship Id="rId2" Type="http://schemas.openxmlformats.org/officeDocument/2006/relationships/image" Target="../media/image3.emf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19" Type="http://schemas.openxmlformats.org/officeDocument/2006/relationships/image" Target="../media/image20.png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2.emf"/><Relationship Id="rId18" Type="http://schemas.openxmlformats.org/officeDocument/2006/relationships/image" Target="../media/image17.png"/><Relationship Id="rId3" Type="http://schemas.openxmlformats.org/officeDocument/2006/relationships/image" Target="../media/image4.emf"/><Relationship Id="rId21" Type="http://schemas.openxmlformats.org/officeDocument/2006/relationships/image" Target="../media/image20.png"/><Relationship Id="rId7" Type="http://schemas.openxmlformats.org/officeDocument/2006/relationships/image" Target="../media/image8.emf"/><Relationship Id="rId12" Type="http://schemas.openxmlformats.org/officeDocument/2006/relationships/image" Target="../media/image24.emf"/><Relationship Id="rId17" Type="http://schemas.openxmlformats.org/officeDocument/2006/relationships/image" Target="../media/image16.emf"/><Relationship Id="rId2" Type="http://schemas.openxmlformats.org/officeDocument/2006/relationships/image" Target="../media/image3.emf"/><Relationship Id="rId16" Type="http://schemas.openxmlformats.org/officeDocument/2006/relationships/image" Target="../media/image15.em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23.emf"/><Relationship Id="rId5" Type="http://schemas.openxmlformats.org/officeDocument/2006/relationships/image" Target="../media/image6.emf"/><Relationship Id="rId15" Type="http://schemas.openxmlformats.org/officeDocument/2006/relationships/image" Target="../media/image14.emf"/><Relationship Id="rId10" Type="http://schemas.openxmlformats.org/officeDocument/2006/relationships/image" Target="../media/image11.emf"/><Relationship Id="rId19" Type="http://schemas.openxmlformats.org/officeDocument/2006/relationships/image" Target="../media/image18.png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672D524-3A2D-7C4A-3E8D-4131EA1BAEDF}"/>
              </a:ext>
            </a:extLst>
          </p:cNvPr>
          <p:cNvGrpSpPr/>
          <p:nvPr/>
        </p:nvGrpSpPr>
        <p:grpSpPr>
          <a:xfrm>
            <a:off x="667011" y="501888"/>
            <a:ext cx="7772400" cy="2197087"/>
            <a:chOff x="1143000" y="2080168"/>
            <a:chExt cx="7772400" cy="2197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904F7E-CFF2-C998-5570-590FFEE4C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2266950"/>
              <a:ext cx="7772400" cy="1823524"/>
            </a:xfrm>
            <a:prstGeom prst="rect">
              <a:avLst/>
            </a:prstGeom>
            <a:solidFill>
              <a:schemeClr val="accent6"/>
            </a:solidFill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1CE177-DFD9-23ED-1A00-6198B5015088}"/>
                </a:ext>
              </a:extLst>
            </p:cNvPr>
            <p:cNvSpPr/>
            <p:nvPr/>
          </p:nvSpPr>
          <p:spPr>
            <a:xfrm>
              <a:off x="1143000" y="2080168"/>
              <a:ext cx="7772400" cy="219708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2189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AAF5DD-3A7B-EF2F-6631-D9C69F164776}"/>
              </a:ext>
            </a:extLst>
          </p:cNvPr>
          <p:cNvGrpSpPr/>
          <p:nvPr/>
        </p:nvGrpSpPr>
        <p:grpSpPr>
          <a:xfrm>
            <a:off x="3278601" y="3704532"/>
            <a:ext cx="7822504" cy="1992544"/>
            <a:chOff x="3190918" y="4744192"/>
            <a:chExt cx="7822504" cy="19925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B98853-2977-355F-82DA-BC50A6D90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1022" y="4971441"/>
              <a:ext cx="7772400" cy="151299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8744B7-32F8-1CA0-E651-BB7AE938F8FD}"/>
                </a:ext>
              </a:extLst>
            </p:cNvPr>
            <p:cNvSpPr/>
            <p:nvPr/>
          </p:nvSpPr>
          <p:spPr>
            <a:xfrm>
              <a:off x="3190918" y="4744192"/>
              <a:ext cx="7772400" cy="19925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2189"/>
              </a:schemeClr>
            </a:solidFill>
            <a:ln w="508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8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E4A6261-AFC4-9ABD-1B7E-778DEE57197E}"/>
              </a:ext>
            </a:extLst>
          </p:cNvPr>
          <p:cNvGrpSpPr/>
          <p:nvPr/>
        </p:nvGrpSpPr>
        <p:grpSpPr>
          <a:xfrm>
            <a:off x="507179" y="-3509"/>
            <a:ext cx="9299804" cy="9441816"/>
            <a:chOff x="507179" y="-3509"/>
            <a:chExt cx="9299804" cy="944181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8BA72A0-EB38-4E0D-0F1B-DBA735AAD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207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DE0EC8-D548-8C08-C508-84433E73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2259" y="350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81D29B-68B2-75B7-09C2-E8AD5BBE8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3285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7A2A33-1825-A918-C4CF-514CC769F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4311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C96219-DA41-8082-6A78-A7AE3F7CF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7179" y="2380585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A3A457C-1E02-B117-D658-10230C166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8205" y="2380585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946604-E21F-A54F-5E29-7CC1ADFC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69231" y="2380585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774EDB-4A1B-EAAA-3541-EC756F478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0257" y="2382339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38ECC0C-902B-2498-DFB3-98E28C117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31283" y="2380585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56FFD56-3706-EE2F-3228-C70BE7F13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69231" y="476467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F4F339-DFC0-0A3F-E352-0FB648FF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149500" y="476467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1B8441F-F574-2F6B-B088-10290209B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08458" y="7152307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8B3C10-9E9F-30C4-FB48-31FDE05FF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74493" y="7152307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6B90D79-6008-DCA5-433C-165B6C69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149263" y="7145263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53E1A1-C9FA-6CE7-889A-25A59882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388205" y="-3509"/>
              <a:ext cx="1766692" cy="228600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0EEB43-2FAB-DEA0-87B9-2E9FE22C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394803" y="7152308"/>
              <a:ext cx="1760656" cy="227895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DDB529-F733-9169-E755-AE81292B9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040528" y="7145263"/>
              <a:ext cx="1766455" cy="228646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C3769B-0181-5CE0-A8E9-575A68CD6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029769" y="4761170"/>
              <a:ext cx="1766455" cy="228715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16CE478-9FDF-9F68-6F48-EBE9AE3D5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07179" y="4761170"/>
              <a:ext cx="1762233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8E5622F-F877-FCD0-A797-EF986AE4DC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383226" y="4761170"/>
              <a:ext cx="1765401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4870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E216EC3-0EFC-E020-D7F0-F2D2CD29526C}"/>
              </a:ext>
            </a:extLst>
          </p:cNvPr>
          <p:cNvGrpSpPr/>
          <p:nvPr/>
        </p:nvGrpSpPr>
        <p:grpSpPr>
          <a:xfrm>
            <a:off x="507179" y="-3509"/>
            <a:ext cx="9299804" cy="9441816"/>
            <a:chOff x="507179" y="-3509"/>
            <a:chExt cx="9299804" cy="944181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8BA72A0-EB38-4E0D-0F1B-DBA735AAD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207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DE0EC8-D548-8C08-C508-84433E73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2259" y="350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81D29B-68B2-75B7-09C2-E8AD5BBE8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3285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7A2A33-1825-A918-C4CF-514CC769F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4311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C96219-DA41-8082-6A78-A7AE3F7CF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7179" y="2380585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A3A457C-1E02-B117-D658-10230C166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8205" y="2380585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946604-E21F-A54F-5E29-7CC1ADFC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69231" y="2380585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774EDB-4A1B-EAAA-3541-EC756F478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0257" y="2382339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38ECC0C-902B-2498-DFB3-98E28C117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31283" y="2380585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6986E60-CDA5-9743-2FA3-D5E95078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7179" y="476467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A927B4B-B452-B93C-E1F4-FC5F0A50A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88205" y="476467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56FFD56-3706-EE2F-3228-C70BE7F13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69231" y="476467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F4F339-DFC0-0A3F-E352-0FB648FF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49500" y="476467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1B8441F-F574-2F6B-B088-10290209B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8458" y="7152307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8B3C10-9E9F-30C4-FB48-31FDE05FF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274493" y="7152307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6B90D79-6008-DCA5-433C-165B6C69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149263" y="7145263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53E1A1-C9FA-6CE7-889A-25A59882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388205" y="-3509"/>
              <a:ext cx="1766692" cy="228600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0EEB43-2FAB-DEA0-87B9-2E9FE22C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394803" y="7152308"/>
              <a:ext cx="1760656" cy="227895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DDB529-F733-9169-E755-AE81292B9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040528" y="7145263"/>
              <a:ext cx="1766455" cy="228646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C3769B-0181-5CE0-A8E9-575A68CD6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029769" y="4761170"/>
              <a:ext cx="1766455" cy="228715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3353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F44B06-C95C-A5D5-CD83-6C1B660A714B}"/>
              </a:ext>
            </a:extLst>
          </p:cNvPr>
          <p:cNvGrpSpPr/>
          <p:nvPr/>
        </p:nvGrpSpPr>
        <p:grpSpPr>
          <a:xfrm>
            <a:off x="503913" y="0"/>
            <a:ext cx="10897184" cy="6858000"/>
            <a:chOff x="503913" y="0"/>
            <a:chExt cx="10897184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6352A85-C23C-9ECA-FA1F-D5B6A9848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913" y="0"/>
              <a:ext cx="5299364" cy="6858000"/>
            </a:xfrm>
            <a:prstGeom prst="rect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E92B9B-6E10-30C1-066C-87CBCB1CE8BD}"/>
                </a:ext>
              </a:extLst>
            </p:cNvPr>
            <p:cNvGrpSpPr/>
            <p:nvPr/>
          </p:nvGrpSpPr>
          <p:grpSpPr>
            <a:xfrm>
              <a:off x="508000" y="0"/>
              <a:ext cx="10893097" cy="6858000"/>
              <a:chOff x="508000" y="0"/>
              <a:chExt cx="10893097" cy="68580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E7CD735-441E-23F8-9285-DFE6AD770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0"/>
                <a:ext cx="5305097" cy="6858000"/>
              </a:xfrm>
              <a:prstGeom prst="rect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AB8AA-2672-2547-8687-AC2659CB9F54}"/>
                  </a:ext>
                </a:extLst>
              </p:cNvPr>
              <p:cNvSpPr txBox="1"/>
              <p:nvPr/>
            </p:nvSpPr>
            <p:spPr>
              <a:xfrm>
                <a:off x="508000" y="0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(a)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0D2797-6CF5-DB1E-59F0-B0A8FF569CDD}"/>
                  </a:ext>
                </a:extLst>
              </p:cNvPr>
              <p:cNvSpPr txBox="1"/>
              <p:nvPr/>
            </p:nvSpPr>
            <p:spPr>
              <a:xfrm>
                <a:off x="6096000" y="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957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09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6825</TotalTime>
  <Words>6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Cannayen, Igathinathane</dc:creator>
  <cp:lastModifiedBy>Igathinathane Cannayen</cp:lastModifiedBy>
  <cp:revision>13</cp:revision>
  <dcterms:created xsi:type="dcterms:W3CDTF">2023-03-20T21:51:14Z</dcterms:created>
  <dcterms:modified xsi:type="dcterms:W3CDTF">2023-09-10T15:33:50Z</dcterms:modified>
</cp:coreProperties>
</file>