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79"/>
    <p:restoredTop sz="94724"/>
  </p:normalViewPr>
  <p:slideViewPr>
    <p:cSldViewPr snapToGrid="0">
      <p:cViewPr>
        <p:scale>
          <a:sx n="29" d="100"/>
          <a:sy n="29" d="100"/>
        </p:scale>
        <p:origin x="5216" y="2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2DBCC-780B-2BF1-FF9D-78808A488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FABCD2-64A7-DD80-7B6E-35782E78C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76468D-B5EF-B034-AC69-FB29A840A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E3EA3-1372-28F4-63C5-6144AD086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E507-2723-F226-CF57-7EF369AD7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17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99B87-778E-A157-2547-BB23BEA10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0822-9340-7AFE-AD14-4D1E62CD8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75657-A27D-D278-1371-D1CC2C299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4ECC-766B-8288-4B9F-5417920DD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44399-449C-9C12-B741-CA76803BA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74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1A7492-BEE4-6603-9485-EA1B26849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862046-8F36-F73F-E0CA-D97C4AB3B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88939C-B7D3-1E48-CD53-7A6EDC993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5EC60-3665-A9D0-2DCD-33DB245A3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C7838-0550-6C34-FE2A-8741C3BB3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892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F4BF5-8A7D-F3FD-4F97-E448C7949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45A59-4589-B691-C50C-6FF7148927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CC6B6-111C-6DEB-5FF7-6ED84D23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B447F-2D34-4549-454D-576CA2624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F3AB5-F16A-F051-FAC1-DF9E14A93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1720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F47D4-12C5-EFD3-6161-8A7F05002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B5D95-16E1-6C0E-2D13-6842B7E84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88D52-92F9-ABEB-ECD6-8511E6EE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F625F-F8B4-95A1-9A3D-A61F71658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7AF86-2783-600D-D248-280E9DB9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24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EB76-07A2-2A00-F607-36577D741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D9314-5078-19FA-E407-FE6E7EDAAE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2D80F8-A59A-3243-BCFE-ED7B19C81B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7FA90-8233-4FEF-B64B-CF2D18C88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DFA90-AF35-527E-1E46-95C58CEB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6E8C6-6098-D87A-CAB7-9A2D85823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91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07D2F-3900-14F9-5D23-AEEEFE6F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3C3C8-3C4A-9A25-09A6-91E4351A81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60DB54-7C4B-5743-2D05-7B875A80BC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415080-FF31-40CA-DB6D-6A8134DCB7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0AA4E-C246-F294-1012-08A5FF75E5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A4BA3D-18F0-1446-DEA7-2841FCA15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8/27/23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3714BF-6724-29AB-4E47-1B802DA7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C88284-36FA-9D1B-0719-DB11FC902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000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E3AD8-799E-A922-FAD2-4CAE5B73C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E0D5ED-EA6F-36C9-5E57-57536727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8/27/23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C11F7-66B3-DD0D-2FCB-2048E8486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C92E1-1089-FE71-6359-9F3362DD8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832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3412E6-F367-D201-DCED-0CC699A8C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8/27/23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CC43F1-84CC-3954-6A2F-C013AE4F7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3470D-619E-A34A-74DA-86D2CF609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1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22BA8-DDBA-123B-9D72-579381AA1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5FE95-1CEA-B484-9BEE-ADE752C05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56745C-FD0E-1F1F-5EC8-9B818F329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919591-7B81-E523-7CFA-A00C33DC2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02921-8E74-913C-345A-B05231796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61F48F-3AE1-9ED4-305B-8BE9285A9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6863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1A5CA-D0BF-1BC5-497F-25712222E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CBEA4E-5FB1-EE9D-BA8D-782660AB2E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59325-27DD-ABB4-6419-6ECEFB53A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106F0-469E-1CE6-C7CF-B80021080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21841-37EE-4C4F-8C0E-B2B5846679B2}" type="datetimeFigureOut">
              <a:rPr lang="en-US" smtClean="0"/>
              <a:t>8/27/23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02AC6-A1BC-B6D1-5C7C-6D9F817D3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39F234-A2D4-6389-AE0F-DFA6D62B6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1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A1B478-49A4-9361-4136-92CEC67A4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147C0B-61FD-CEBD-8548-6463E6EF3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1DF95F-FCCF-6884-113B-E645B1F2D7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21841-37EE-4C4F-8C0E-B2B5846679B2}" type="datetimeFigureOut">
              <a:rPr lang="en-US" smtClean="0"/>
              <a:t>8/27/23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1AB6E2-2DB6-BF01-80F6-5554FF3AB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A3B72-C711-41F5-47A6-7CC5DB1E49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1F961-AB56-324D-8D54-652CD71776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418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13" Type="http://schemas.openxmlformats.org/officeDocument/2006/relationships/image" Target="../media/image14.emf"/><Relationship Id="rId18" Type="http://schemas.openxmlformats.org/officeDocument/2006/relationships/image" Target="../media/image19.png"/><Relationship Id="rId3" Type="http://schemas.openxmlformats.org/officeDocument/2006/relationships/image" Target="../media/image4.emf"/><Relationship Id="rId21" Type="http://schemas.openxmlformats.org/officeDocument/2006/relationships/image" Target="../media/image22.png"/><Relationship Id="rId7" Type="http://schemas.openxmlformats.org/officeDocument/2006/relationships/image" Target="../media/image8.emf"/><Relationship Id="rId12" Type="http://schemas.openxmlformats.org/officeDocument/2006/relationships/image" Target="../media/image13.emf"/><Relationship Id="rId17" Type="http://schemas.openxmlformats.org/officeDocument/2006/relationships/image" Target="../media/image18.emf"/><Relationship Id="rId2" Type="http://schemas.openxmlformats.org/officeDocument/2006/relationships/image" Target="../media/image3.emf"/><Relationship Id="rId16" Type="http://schemas.openxmlformats.org/officeDocument/2006/relationships/image" Target="../media/image17.emf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5" Type="http://schemas.openxmlformats.org/officeDocument/2006/relationships/image" Target="../media/image16.emf"/><Relationship Id="rId10" Type="http://schemas.openxmlformats.org/officeDocument/2006/relationships/image" Target="../media/image11.emf"/><Relationship Id="rId19" Type="http://schemas.openxmlformats.org/officeDocument/2006/relationships/image" Target="../media/image20.png"/><Relationship Id="rId4" Type="http://schemas.openxmlformats.org/officeDocument/2006/relationships/image" Target="../media/image5.emf"/><Relationship Id="rId9" Type="http://schemas.openxmlformats.org/officeDocument/2006/relationships/image" Target="../media/image10.emf"/><Relationship Id="rId1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672D524-3A2D-7C4A-3E8D-4131EA1BAEDF}"/>
              </a:ext>
            </a:extLst>
          </p:cNvPr>
          <p:cNvGrpSpPr/>
          <p:nvPr/>
        </p:nvGrpSpPr>
        <p:grpSpPr>
          <a:xfrm>
            <a:off x="667011" y="501888"/>
            <a:ext cx="7772400" cy="2197087"/>
            <a:chOff x="1143000" y="2080168"/>
            <a:chExt cx="7772400" cy="219708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3B904F7E-CFF2-C998-5570-590FFEE4CD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2266950"/>
              <a:ext cx="7772400" cy="1823524"/>
            </a:xfrm>
            <a:prstGeom prst="rect">
              <a:avLst/>
            </a:prstGeom>
            <a:solidFill>
              <a:schemeClr val="accent6"/>
            </a:solidFill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A1CE177-DFD9-23ED-1A00-6198B5015088}"/>
                </a:ext>
              </a:extLst>
            </p:cNvPr>
            <p:cNvSpPr/>
            <p:nvPr/>
          </p:nvSpPr>
          <p:spPr>
            <a:xfrm>
              <a:off x="1143000" y="2080168"/>
              <a:ext cx="7772400" cy="2197087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2189"/>
              </a:schemeClr>
            </a:solidFill>
            <a:ln w="508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8AAF5DD-3A7B-EF2F-6631-D9C69F164776}"/>
              </a:ext>
            </a:extLst>
          </p:cNvPr>
          <p:cNvGrpSpPr/>
          <p:nvPr/>
        </p:nvGrpSpPr>
        <p:grpSpPr>
          <a:xfrm>
            <a:off x="3278601" y="3704532"/>
            <a:ext cx="7822504" cy="1992544"/>
            <a:chOff x="3190918" y="4744192"/>
            <a:chExt cx="7822504" cy="199254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5B98853-2977-355F-82DA-BC50A6D900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1022" y="4971441"/>
              <a:ext cx="7772400" cy="151299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8744B7-32F8-1CA0-E651-BB7AE938F8FD}"/>
                </a:ext>
              </a:extLst>
            </p:cNvPr>
            <p:cNvSpPr/>
            <p:nvPr/>
          </p:nvSpPr>
          <p:spPr>
            <a:xfrm>
              <a:off x="3190918" y="4744192"/>
              <a:ext cx="7772400" cy="1992544"/>
            </a:xfrm>
            <a:prstGeom prst="rect">
              <a:avLst/>
            </a:prstGeom>
            <a:solidFill>
              <a:schemeClr val="accent4">
                <a:lumMod val="60000"/>
                <a:lumOff val="40000"/>
                <a:alpha val="32189"/>
              </a:schemeClr>
            </a:solidFill>
            <a:ln w="50800"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0895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E216EC3-0EFC-E020-D7F0-F2D2CD29526C}"/>
              </a:ext>
            </a:extLst>
          </p:cNvPr>
          <p:cNvGrpSpPr/>
          <p:nvPr/>
        </p:nvGrpSpPr>
        <p:grpSpPr>
          <a:xfrm>
            <a:off x="507179" y="-3509"/>
            <a:ext cx="9299804" cy="9441816"/>
            <a:chOff x="507179" y="-3509"/>
            <a:chExt cx="9299804" cy="9441816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18BA72A0-EB38-4E0D-0F1B-DBA735AAD7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0207" y="0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4DE0EC8-D548-8C08-C508-84433E734F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72259" y="3508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2881D29B-68B2-75B7-09C2-E8AD5BBE86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153285" y="0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7A2A33-1825-A918-C4CF-514CC769F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034311" y="0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3C96219-DA41-8082-6A78-A7AE3F7CF29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7179" y="2380585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A3A457C-1E02-B117-D658-10230C166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88205" y="2380585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7B946604-E21F-A54F-5E29-7CC1ADFCBD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269231" y="2380585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A0774EDB-4A1B-EAAA-3541-EC756F478B1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150257" y="2382339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38ECC0C-902B-2498-DFB3-98E28C1171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8031283" y="2380585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6986E60-CDA5-9743-2FA3-D5E95078D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7179" y="4764678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A927B4B-B452-B93C-E1F4-FC5F0A50A14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2388205" y="4764678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556FFD56-3706-EE2F-3228-C70BE7F13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269231" y="4764678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14F4F339-DFC0-0A3F-E352-0FB648FF8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149500" y="4764678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11B8441F-F574-2F6B-B088-10290209B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08458" y="7152307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AC8B3C10-9E9F-30C4-FB48-31FDE05FFF0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274493" y="7152307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6B90D79-6008-DCA5-433C-165B6C6940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6149263" y="7145263"/>
              <a:ext cx="1766455" cy="2286000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53E1A1-C9FA-6CE7-889A-25A598827B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2388205" y="-3509"/>
              <a:ext cx="1766692" cy="228600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70EEB43-2FAB-DEA0-87B9-2E9FE22C15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394803" y="7152308"/>
              <a:ext cx="1760656" cy="2278956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6DDB529-F733-9169-E755-AE81292B97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8040528" y="7145263"/>
              <a:ext cx="1766455" cy="228646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3C3769B-0181-5CE0-A8E9-575A68CD6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8029769" y="4761170"/>
              <a:ext cx="1766455" cy="2287152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348708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roup 30">
            <a:extLst>
              <a:ext uri="{FF2B5EF4-FFF2-40B4-BE49-F238E27FC236}">
                <a16:creationId xmlns:a16="http://schemas.microsoft.com/office/drawing/2014/main" id="{A7F44B06-C95C-A5D5-CD83-6C1B660A714B}"/>
              </a:ext>
            </a:extLst>
          </p:cNvPr>
          <p:cNvGrpSpPr/>
          <p:nvPr/>
        </p:nvGrpSpPr>
        <p:grpSpPr>
          <a:xfrm>
            <a:off x="503913" y="0"/>
            <a:ext cx="10897184" cy="6858000"/>
            <a:chOff x="503913" y="0"/>
            <a:chExt cx="10897184" cy="6858000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66352A85-C23C-9ECA-FA1F-D5B6A9848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913" y="0"/>
              <a:ext cx="5299364" cy="6858000"/>
            </a:xfrm>
            <a:prstGeom prst="rect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CFE92B9B-6E10-30C1-066C-87CBCB1CE8BD}"/>
                </a:ext>
              </a:extLst>
            </p:cNvPr>
            <p:cNvGrpSpPr/>
            <p:nvPr/>
          </p:nvGrpSpPr>
          <p:grpSpPr>
            <a:xfrm>
              <a:off x="508000" y="0"/>
              <a:ext cx="10893097" cy="6858000"/>
              <a:chOff x="508000" y="0"/>
              <a:chExt cx="10893097" cy="6858000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E7CD735-441E-23F8-9285-DFE6AD7707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096000" y="0"/>
                <a:ext cx="5305097" cy="6858000"/>
              </a:xfrm>
              <a:prstGeom prst="rect">
                <a:avLst/>
              </a:prstGeom>
              <a:ln w="6350">
                <a:solidFill>
                  <a:schemeClr val="bg1">
                    <a:lumMod val="75000"/>
                  </a:schemeClr>
                </a:solidFill>
              </a:ln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AB8AA-2672-2547-8687-AC2659CB9F54}"/>
                  </a:ext>
                </a:extLst>
              </p:cNvPr>
              <p:cNvSpPr txBox="1"/>
              <p:nvPr/>
            </p:nvSpPr>
            <p:spPr>
              <a:xfrm>
                <a:off x="508000" y="0"/>
                <a:ext cx="442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(a)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60D2797-6CF5-DB1E-59F0-B0A8FF569CDD}"/>
                  </a:ext>
                </a:extLst>
              </p:cNvPr>
              <p:cNvSpPr txBox="1"/>
              <p:nvPr/>
            </p:nvSpPr>
            <p:spPr>
              <a:xfrm>
                <a:off x="6096000" y="0"/>
                <a:ext cx="4523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(b)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29575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77090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6812</TotalTime>
  <Words>6</Words>
  <Application>Microsoft Macintosh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Cannayen, Igathinathane</dc:creator>
  <cp:lastModifiedBy>Igathinathane Cannayen</cp:lastModifiedBy>
  <cp:revision>12</cp:revision>
  <dcterms:created xsi:type="dcterms:W3CDTF">2023-03-20T21:51:14Z</dcterms:created>
  <dcterms:modified xsi:type="dcterms:W3CDTF">2023-08-27T07:58:02Z</dcterms:modified>
</cp:coreProperties>
</file>