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65" autoAdjust="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984B1-FCE6-4396-9EB3-F9A86FD9F677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s-ES"/>
              <a:t>编辑母版文本样式</a:t>
            </a:r>
          </a:p>
          <a:p>
            <a:pPr lvl="1"/>
            <a:r>
              <a:rPr lang="zh-CN" altLang="es-ES"/>
              <a:t>第二级</a:t>
            </a:r>
          </a:p>
          <a:p>
            <a:pPr lvl="2"/>
            <a:r>
              <a:rPr lang="zh-CN" altLang="es-ES"/>
              <a:t>第三级</a:t>
            </a:r>
          </a:p>
          <a:p>
            <a:pPr lvl="3"/>
            <a:r>
              <a:rPr lang="zh-CN" altLang="es-ES"/>
              <a:t>第四级</a:t>
            </a:r>
          </a:p>
          <a:p>
            <a:pPr lvl="4"/>
            <a:r>
              <a:rPr lang="zh-CN" altLang="es-ES"/>
              <a:t>第五级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C3557-E583-4858-9777-7E8C7FC86B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93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s-ES" dirty="0"/>
              <a:t>训练</a:t>
            </a:r>
            <a:r>
              <a:rPr lang="es-ES" altLang="zh-CN" dirty="0"/>
              <a:t>1200epoch </a:t>
            </a:r>
            <a:r>
              <a:rPr lang="es-ES" altLang="zh-CN" dirty="0" err="1"/>
              <a:t>batch</a:t>
            </a:r>
            <a:r>
              <a:rPr lang="es-ES" altLang="zh-CN" dirty="0"/>
              <a:t> </a:t>
            </a:r>
            <a:r>
              <a:rPr lang="es-ES" altLang="zh-CN" dirty="0" err="1"/>
              <a:t>size</a:t>
            </a:r>
            <a:r>
              <a:rPr lang="es-ES" altLang="zh-CN" dirty="0"/>
              <a:t> 1024 </a:t>
            </a:r>
          </a:p>
          <a:p>
            <a:r>
              <a:rPr lang="zh-CN" altLang="es-ES" dirty="0"/>
              <a:t>紫色的线： 固定学习率 </a:t>
            </a:r>
            <a:r>
              <a:rPr lang="es-ES" altLang="zh-CN" dirty="0"/>
              <a:t>– </a:t>
            </a:r>
            <a:r>
              <a:rPr lang="es-ES" altLang="zh-CN" dirty="0" err="1"/>
              <a:t>nomralize</a:t>
            </a:r>
            <a:r>
              <a:rPr lang="es-ES" altLang="zh-CN" dirty="0"/>
              <a:t>(0.5)</a:t>
            </a:r>
          </a:p>
          <a:p>
            <a:r>
              <a:rPr lang="zh-CN" altLang="es-ES" dirty="0"/>
              <a:t>黄色的线</a:t>
            </a:r>
            <a:r>
              <a:rPr lang="es-ES" altLang="zh-CN" dirty="0"/>
              <a:t>:    </a:t>
            </a:r>
            <a:r>
              <a:rPr lang="zh-CN" altLang="es-ES" dirty="0"/>
              <a:t>余弦学习率 </a:t>
            </a:r>
            <a:r>
              <a:rPr lang="es-ES" altLang="zh-CN" dirty="0"/>
              <a:t>– x-0.5 *2 </a:t>
            </a:r>
          </a:p>
          <a:p>
            <a:r>
              <a:rPr lang="zh-CN" altLang="es-ES" dirty="0"/>
              <a:t>两个方法的的训练损失和测试损失的都相似，并且固定学习率明显收敛更快 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C3557-E583-4858-9777-7E8C7FC86B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2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435AC-C5C9-4B9F-92F3-BE138A2B6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s-E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2BA507-78C0-4308-956F-8C089AF38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s-E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4ABCC-05B8-4AB8-B47C-20586104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991B-5F42-4A70-9D99-EF7AE89FDD2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52D0D-2BE7-4FFA-ADE8-2218C570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71DA7-BC0B-4572-995B-D224E40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F6F8-B5D6-441D-B205-EFEB8085C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0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A9227-C388-4868-9BB9-CA0131CA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279B3F-4399-44A6-9ED4-43D8A83FC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s-ES"/>
              <a:t>编辑母版文本样式</a:t>
            </a:r>
          </a:p>
          <a:p>
            <a:pPr lvl="1"/>
            <a:r>
              <a:rPr lang="zh-CN" altLang="es-ES"/>
              <a:t>第二级</a:t>
            </a:r>
          </a:p>
          <a:p>
            <a:pPr lvl="2"/>
            <a:r>
              <a:rPr lang="zh-CN" altLang="es-ES"/>
              <a:t>第三级</a:t>
            </a:r>
          </a:p>
          <a:p>
            <a:pPr lvl="3"/>
            <a:r>
              <a:rPr lang="zh-CN" altLang="es-ES"/>
              <a:t>第四级</a:t>
            </a:r>
          </a:p>
          <a:p>
            <a:pPr lvl="4"/>
            <a:r>
              <a:rPr lang="zh-CN" altLang="es-E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FC59A-A625-45CD-9C58-074C526B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991B-5F42-4A70-9D99-EF7AE89FDD2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F6169-D6E4-4332-AD2D-492639E0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7C60C-6AC8-4458-A017-D54B1EE7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F6F8-B5D6-441D-B205-EFEB8085C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1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2C7141-ABBC-4B6E-9474-274ACC96E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s-E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1436C0-EEF5-4890-A349-BB4666A76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s-ES"/>
              <a:t>编辑母版文本样式</a:t>
            </a:r>
          </a:p>
          <a:p>
            <a:pPr lvl="1"/>
            <a:r>
              <a:rPr lang="zh-CN" altLang="es-ES"/>
              <a:t>第二级</a:t>
            </a:r>
          </a:p>
          <a:p>
            <a:pPr lvl="2"/>
            <a:r>
              <a:rPr lang="zh-CN" altLang="es-ES"/>
              <a:t>第三级</a:t>
            </a:r>
          </a:p>
          <a:p>
            <a:pPr lvl="3"/>
            <a:r>
              <a:rPr lang="zh-CN" altLang="es-ES"/>
              <a:t>第四级</a:t>
            </a:r>
          </a:p>
          <a:p>
            <a:pPr lvl="4"/>
            <a:r>
              <a:rPr lang="zh-CN" altLang="es-E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8BC8E-499B-478A-A919-0824725C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991B-5F42-4A70-9D99-EF7AE89FDD2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41C60-D7F4-4071-A565-CB146908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FE704-5788-44E6-BF05-8DA4452D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F6F8-B5D6-441D-B205-EFEB8085C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21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E8DF5-76F2-4519-9568-A7A5DDCF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14DCD-01F4-4FFE-940B-0ECD8C1A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s-ES"/>
              <a:t>编辑母版文本样式</a:t>
            </a:r>
          </a:p>
          <a:p>
            <a:pPr lvl="1"/>
            <a:r>
              <a:rPr lang="zh-CN" altLang="es-ES"/>
              <a:t>第二级</a:t>
            </a:r>
          </a:p>
          <a:p>
            <a:pPr lvl="2"/>
            <a:r>
              <a:rPr lang="zh-CN" altLang="es-ES"/>
              <a:t>第三级</a:t>
            </a:r>
          </a:p>
          <a:p>
            <a:pPr lvl="3"/>
            <a:r>
              <a:rPr lang="zh-CN" altLang="es-ES"/>
              <a:t>第四级</a:t>
            </a:r>
          </a:p>
          <a:p>
            <a:pPr lvl="4"/>
            <a:r>
              <a:rPr lang="zh-CN" altLang="es-E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9DB25-62CA-43F2-9C67-9CE4D606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991B-5F42-4A70-9D99-EF7AE89FDD2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8E3FE-9AB5-4134-AEB5-FF5442A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5FFE9-97A1-49CC-8DD8-9F1B4EFE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F6F8-B5D6-441D-B205-EFEB8085C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2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C71B3-744A-4081-9D91-BD3166E8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s-E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AC292-8FCD-4BB3-A8FA-24E5CF4E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s-E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75F31-0BEC-439F-ABB1-9AF84427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991B-5F42-4A70-9D99-EF7AE89FDD2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8D4557-4DFF-4D23-91FB-DEC63687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90818-6D15-400E-B3DB-A821F76E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F6F8-B5D6-441D-B205-EFEB8085C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08741-3286-4577-AEF5-ED303BC4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44904-F248-4A93-B293-A3E62299E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s-ES"/>
              <a:t>编辑母版文本样式</a:t>
            </a:r>
          </a:p>
          <a:p>
            <a:pPr lvl="1"/>
            <a:r>
              <a:rPr lang="zh-CN" altLang="es-ES"/>
              <a:t>第二级</a:t>
            </a:r>
          </a:p>
          <a:p>
            <a:pPr lvl="2"/>
            <a:r>
              <a:rPr lang="zh-CN" altLang="es-ES"/>
              <a:t>第三级</a:t>
            </a:r>
          </a:p>
          <a:p>
            <a:pPr lvl="3"/>
            <a:r>
              <a:rPr lang="zh-CN" altLang="es-ES"/>
              <a:t>第四级</a:t>
            </a:r>
          </a:p>
          <a:p>
            <a:pPr lvl="4"/>
            <a:r>
              <a:rPr lang="zh-CN" altLang="es-ES"/>
              <a:t>第五级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C044A-C5AB-4E94-B95C-CE61676FE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s-ES"/>
              <a:t>编辑母版文本样式</a:t>
            </a:r>
          </a:p>
          <a:p>
            <a:pPr lvl="1"/>
            <a:r>
              <a:rPr lang="zh-CN" altLang="es-ES"/>
              <a:t>第二级</a:t>
            </a:r>
          </a:p>
          <a:p>
            <a:pPr lvl="2"/>
            <a:r>
              <a:rPr lang="zh-CN" altLang="es-ES"/>
              <a:t>第三级</a:t>
            </a:r>
          </a:p>
          <a:p>
            <a:pPr lvl="3"/>
            <a:r>
              <a:rPr lang="zh-CN" altLang="es-ES"/>
              <a:t>第四级</a:t>
            </a:r>
          </a:p>
          <a:p>
            <a:pPr lvl="4"/>
            <a:r>
              <a:rPr lang="zh-CN" altLang="es-ES"/>
              <a:t>第五级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3D6B1A-54EA-443A-97AA-919F61C1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991B-5F42-4A70-9D99-EF7AE89FDD2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41F7A-70B5-477D-AEF6-FD19C93B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E3F3A-8D52-44E8-BC5B-7E75DDDB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F6F8-B5D6-441D-B205-EFEB8085C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82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0AD83-143D-41C0-852A-1DCD4AA4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s-E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AE86A-1C57-4D58-A22D-7D57B8658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s-E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1D109C-2A57-4619-A108-56E470A02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s-ES"/>
              <a:t>编辑母版文本样式</a:t>
            </a:r>
          </a:p>
          <a:p>
            <a:pPr lvl="1"/>
            <a:r>
              <a:rPr lang="zh-CN" altLang="es-ES"/>
              <a:t>第二级</a:t>
            </a:r>
          </a:p>
          <a:p>
            <a:pPr lvl="2"/>
            <a:r>
              <a:rPr lang="zh-CN" altLang="es-ES"/>
              <a:t>第三级</a:t>
            </a:r>
          </a:p>
          <a:p>
            <a:pPr lvl="3"/>
            <a:r>
              <a:rPr lang="zh-CN" altLang="es-ES"/>
              <a:t>第四级</a:t>
            </a:r>
          </a:p>
          <a:p>
            <a:pPr lvl="4"/>
            <a:r>
              <a:rPr lang="zh-CN" altLang="es-ES"/>
              <a:t>第五级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6046DC-C265-400D-910C-1F80EA6D6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s-E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AE6A39-3BC0-4447-8AC3-376E03DE6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s-ES"/>
              <a:t>编辑母版文本样式</a:t>
            </a:r>
          </a:p>
          <a:p>
            <a:pPr lvl="1"/>
            <a:r>
              <a:rPr lang="zh-CN" altLang="es-ES"/>
              <a:t>第二级</a:t>
            </a:r>
          </a:p>
          <a:p>
            <a:pPr lvl="2"/>
            <a:r>
              <a:rPr lang="zh-CN" altLang="es-ES"/>
              <a:t>第三级</a:t>
            </a:r>
          </a:p>
          <a:p>
            <a:pPr lvl="3"/>
            <a:r>
              <a:rPr lang="zh-CN" altLang="es-ES"/>
              <a:t>第四级</a:t>
            </a:r>
          </a:p>
          <a:p>
            <a:pPr lvl="4"/>
            <a:r>
              <a:rPr lang="zh-CN" altLang="es-ES"/>
              <a:t>第五级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445770-09CB-4537-BF5D-EDDBDA57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991B-5F42-4A70-9D99-EF7AE89FDD2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6EB8A0-FE19-4C21-8B4F-AE1AD033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777D9E-DCEA-481A-A9C9-223BAA6B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F6F8-B5D6-441D-B205-EFEB8085C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17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35793-F146-467C-8E44-E35A6DD5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EA9EA8-E467-4FB4-854D-DAF6AA3F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991B-5F42-4A70-9D99-EF7AE89FDD2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C7540C-643A-40AF-8232-BD69228E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03FA75-FEBF-491B-A897-682EC506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F6F8-B5D6-441D-B205-EFEB8085C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2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B0D7D7-261D-49D6-8B53-623BDB90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991B-5F42-4A70-9D99-EF7AE89FDD2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9A8FDC-A0F4-4A70-A4D5-619EFDA9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4370FD-BFDD-454C-A860-1DFC37F5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F6F8-B5D6-441D-B205-EFEB8085C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91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BF444-B07A-451B-B2EB-A573FEC4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s-E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840D1-8B80-43D3-BEBF-38924E12B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s-ES"/>
              <a:t>编辑母版文本样式</a:t>
            </a:r>
          </a:p>
          <a:p>
            <a:pPr lvl="1"/>
            <a:r>
              <a:rPr lang="zh-CN" altLang="es-ES"/>
              <a:t>第二级</a:t>
            </a:r>
          </a:p>
          <a:p>
            <a:pPr lvl="2"/>
            <a:r>
              <a:rPr lang="zh-CN" altLang="es-ES"/>
              <a:t>第三级</a:t>
            </a:r>
          </a:p>
          <a:p>
            <a:pPr lvl="3"/>
            <a:r>
              <a:rPr lang="zh-CN" altLang="es-ES"/>
              <a:t>第四级</a:t>
            </a:r>
          </a:p>
          <a:p>
            <a:pPr lvl="4"/>
            <a:r>
              <a:rPr lang="zh-CN" altLang="es-ES"/>
              <a:t>第五级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CA9EE-8A52-470B-A573-ECB5A6A20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s-E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E9696-194C-4755-B36C-11759950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991B-5F42-4A70-9D99-EF7AE89FDD2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644CB-FD67-4697-AFA8-B246841E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B2B7EF-A646-4F3C-960B-35C573A9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F6F8-B5D6-441D-B205-EFEB8085C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5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A2CBC-14D2-48E8-9340-58E80785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s-E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693267-D2BC-49EB-A4F0-55C2742D6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09B53-F9B4-4758-86A3-1A5B48FD1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s-E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D5866-ECA8-43AB-B6F6-7D608A79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991B-5F42-4A70-9D99-EF7AE89FDD2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EFDF4-CC39-486D-B6ED-740EEFD7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750E1-C685-4019-B704-9E0C7E00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F6F8-B5D6-441D-B205-EFEB8085C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19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2F048A-04D1-4C46-AE22-0CCFCE98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s-E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8DD1DB-9246-47B2-9723-46B7D3447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s-ES"/>
              <a:t>编辑母版文本样式</a:t>
            </a:r>
          </a:p>
          <a:p>
            <a:pPr lvl="1"/>
            <a:r>
              <a:rPr lang="zh-CN" altLang="es-ES"/>
              <a:t>第二级</a:t>
            </a:r>
          </a:p>
          <a:p>
            <a:pPr lvl="2"/>
            <a:r>
              <a:rPr lang="zh-CN" altLang="es-ES"/>
              <a:t>第三级</a:t>
            </a:r>
          </a:p>
          <a:p>
            <a:pPr lvl="3"/>
            <a:r>
              <a:rPr lang="zh-CN" altLang="es-ES"/>
              <a:t>第四级</a:t>
            </a:r>
          </a:p>
          <a:p>
            <a:pPr lvl="4"/>
            <a:r>
              <a:rPr lang="zh-CN" altLang="es-E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2DF9B-A5B2-4F35-BD22-ED2A3F196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991B-5F42-4A70-9D99-EF7AE89FDD2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27CB6-4401-4F2B-A540-3EC469432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3F987-D4B5-43A5-8C39-0E8147C99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F6F8-B5D6-441D-B205-EFEB8085CA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2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88E7EFC-9405-47D8-A028-3446905D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0"/>
            <a:ext cx="946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5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51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3</cp:revision>
  <dcterms:created xsi:type="dcterms:W3CDTF">2024-05-02T07:44:52Z</dcterms:created>
  <dcterms:modified xsi:type="dcterms:W3CDTF">2024-05-06T02:43:43Z</dcterms:modified>
</cp:coreProperties>
</file>