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8"/>
  </p:notesMasterIdLst>
  <p:handoutMasterIdLst>
    <p:handoutMasterId r:id="rId9"/>
  </p:handoutMasterIdLst>
  <p:sldIdLst>
    <p:sldId id="275" r:id="rId3"/>
    <p:sldId id="277" r:id="rId4"/>
    <p:sldId id="278" r:id="rId5"/>
    <p:sldId id="281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8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6/17/2013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6/17/2013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01" y="1410345"/>
            <a:ext cx="8243377" cy="131301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JS-APPS Team Work</a:t>
            </a:r>
            <a:endParaRPr lang="en-US" sz="6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37" y="4076054"/>
            <a:ext cx="6765010" cy="133019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bg2">
                    <a:lumMod val="50000"/>
                  </a:schemeClr>
                </a:solidFill>
              </a:rPr>
              <a:t>Team Fig</a:t>
            </a:r>
            <a:endParaRPr lang="en-US" sz="8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942149"/>
          </a:xfrm>
        </p:spPr>
        <p:txBody>
          <a:bodyPr>
            <a:normAutofit/>
          </a:bodyPr>
          <a:lstStyle/>
          <a:p>
            <a:r>
              <a:rPr lang="bg-BG" dirty="0" smtClean="0"/>
              <a:t>Венелин Петров</a:t>
            </a:r>
          </a:p>
          <a:p>
            <a:r>
              <a:rPr lang="bg-BG" dirty="0" smtClean="0"/>
              <a:t>Владимир Маринов</a:t>
            </a:r>
          </a:p>
          <a:p>
            <a:r>
              <a:rPr lang="bg-BG" dirty="0" smtClean="0"/>
              <a:t>Николай Коларов</a:t>
            </a:r>
            <a:endParaRPr lang="en-US" dirty="0"/>
          </a:p>
          <a:p>
            <a:r>
              <a:rPr lang="bg-BG" dirty="0"/>
              <a:t>Николай Цветанов</a:t>
            </a:r>
            <a:endParaRPr lang="en-US" dirty="0"/>
          </a:p>
          <a:p>
            <a:r>
              <a:rPr lang="bg-BG" dirty="0" smtClean="0"/>
              <a:t>Симеон Александров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task: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3919" y="2316999"/>
            <a:ext cx="10825566" cy="240998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u="sng" dirty="0" smtClean="0"/>
              <a:t>Directory and File Browser</a:t>
            </a:r>
            <a:endParaRPr lang="en-US" sz="5400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1259" y="5114441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accent1"/>
                </a:solidFill>
              </a:rPr>
              <a:t>SVN</a:t>
            </a:r>
            <a:r>
              <a:rPr lang="en-US" sz="4800" dirty="0">
                <a:solidFill>
                  <a:schemeClr val="accent1"/>
                </a:solidFill>
              </a:rPr>
              <a:t>: http://code.google.com/p/team-fig/</a:t>
            </a:r>
          </a:p>
        </p:txBody>
      </p:sp>
    </p:spTree>
    <p:extLst>
      <p:ext uri="{BB962C8B-B14F-4D97-AF65-F5344CB8AC3E}">
        <p14:creationId xmlns:p14="http://schemas.microsoft.com/office/powerpoint/2010/main" val="41904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6183868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Telerik</a:t>
            </a:r>
            <a:r>
              <a:rPr lang="en-US" dirty="0" smtClean="0">
                <a:solidFill>
                  <a:schemeClr val="accent2"/>
                </a:solidFill>
              </a:rPr>
              <a:t> Academy. JS-APPS Team Work. Team Fig.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9185" y="2004451"/>
            <a:ext cx="6964299" cy="1362075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/>
              <a:t>Questions 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48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Georgia</vt:lpstr>
      <vt:lpstr>Wingdings 2</vt:lpstr>
      <vt:lpstr>Sales strategy  proposal presentation</vt:lpstr>
      <vt:lpstr>Team Fig</vt:lpstr>
      <vt:lpstr>Team members:</vt:lpstr>
      <vt:lpstr>Team task:</vt:lpstr>
      <vt:lpstr>Class Diagram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2013-04-04T13:55:33Z</dcterms:created>
  <dcterms:modified xsi:type="dcterms:W3CDTF">2013-06-17T15:59:40Z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