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Denk One"/>
      <p:regular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WjH4N6vS81WAoXqhmISsHvvoT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DenkOne-regular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2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cefd347fca82a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40cefd347fca82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8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4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48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8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5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8" name="Google Shape;108;p5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7"/>
          <p:cNvSpPr txBox="1"/>
          <p:nvPr>
            <p:ph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1" name="Google Shape;111;p57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" name="Google Shape;112;p57"/>
          <p:cNvSpPr txBox="1"/>
          <p:nvPr>
            <p:ph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57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" name="Google Shape;114;p57"/>
          <p:cNvSpPr txBox="1"/>
          <p:nvPr>
            <p:ph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5" name="Google Shape;115;p57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" name="Google Shape;116;p5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8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58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5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58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8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5" name="Google Shape;125;p5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5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8" name="Google Shape;128;p5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6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1" name="Google Shape;131;p6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6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6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37" name="Google Shape;137;p6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6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40" name="Google Shape;140;p6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6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6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6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6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0" name="Google Shape;150;p6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62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7" name="Google Shape;157;p6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6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63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4" name="Google Shape;164;p6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67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70" name="Google Shape;170;p6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6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68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68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77" name="Google Shape;177;p6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6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69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" name="Google Shape;16;p4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49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9" name="Google Shape;19;p49"/>
          <p:cNvSpPr txBox="1"/>
          <p:nvPr>
            <p:ph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0" name="Google Shape;20;p49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21" name="Google Shape;21;p49"/>
          <p:cNvSpPr txBox="1"/>
          <p:nvPr>
            <p:ph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28" name="Google Shape;28;p49"/>
          <p:cNvSpPr txBox="1"/>
          <p:nvPr>
            <p:ph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9" name="Google Shape;29;p49"/>
          <p:cNvSpPr txBox="1"/>
          <p:nvPr>
            <p:ph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1" name="Google Shape;31;p4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7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7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7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7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7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71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71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1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7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7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50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p5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" name="Google Shape;36;p50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0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0" name="Google Shape;40;p5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1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44" name="Google Shape;44;p5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7" name="Google Shape;47;p5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52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51" name="Google Shape;51;p5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4" name="Google Shape;54;p5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3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53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5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4" name="Google Shape;64;p5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4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" name="Google Shape;67;p54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54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p54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5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6" name="Google Shape;76;p5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5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55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55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55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55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0" name="Google Shape;90;p5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6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56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56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56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56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56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56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56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0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i="0" sz="3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"/>
          <p:cNvGrpSpPr/>
          <p:nvPr/>
        </p:nvGrpSpPr>
        <p:grpSpPr>
          <a:xfrm>
            <a:off x="779248" y="691160"/>
            <a:ext cx="6578100" cy="3438300"/>
            <a:chOff x="772525" y="726625"/>
            <a:chExt cx="6578100" cy="3438300"/>
          </a:xfrm>
        </p:grpSpPr>
        <p:sp>
          <p:nvSpPr>
            <p:cNvPr id="203" name="Google Shape;203;p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"/>
          <p:cNvGrpSpPr/>
          <p:nvPr/>
        </p:nvGrpSpPr>
        <p:grpSpPr>
          <a:xfrm>
            <a:off x="4765700" y="3486571"/>
            <a:ext cx="3447300" cy="962400"/>
            <a:chOff x="4924175" y="3441525"/>
            <a:chExt cx="3447300" cy="962400"/>
          </a:xfrm>
        </p:grpSpPr>
        <p:sp>
          <p:nvSpPr>
            <p:cNvPr id="206" name="Google Shape;206;p1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"/>
          <p:cNvGrpSpPr/>
          <p:nvPr/>
        </p:nvGrpSpPr>
        <p:grpSpPr>
          <a:xfrm>
            <a:off x="6849418" y="1309976"/>
            <a:ext cx="1864832" cy="1637043"/>
            <a:chOff x="1054812" y="1029590"/>
            <a:chExt cx="3436213" cy="3912627"/>
          </a:xfrm>
        </p:grpSpPr>
        <p:sp>
          <p:nvSpPr>
            <p:cNvPr id="209" name="Google Shape;209;p1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b="0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b="0" i="0" lang="e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 txBox="1"/>
          <p:nvPr>
            <p:ph type="ctrTitle"/>
          </p:nvPr>
        </p:nvSpPr>
        <p:spPr>
          <a:xfrm>
            <a:off x="1909918" y="1734475"/>
            <a:ext cx="4148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92CA"/>
                </a:solidFill>
              </a:rPr>
              <a:t>Almuthaqaf</a:t>
            </a:r>
            <a:r>
              <a:rPr lang="en"/>
              <a:t> </a:t>
            </a:r>
            <a:r>
              <a:rPr lang="en">
                <a:solidFill>
                  <a:srgbClr val="C5EEFF"/>
                </a:solidFill>
              </a:rPr>
              <a:t>App</a:t>
            </a:r>
            <a:endParaRPr>
              <a:solidFill>
                <a:srgbClr val="C5EEFF"/>
              </a:solidFill>
            </a:endParaRPr>
          </a:p>
        </p:txBody>
      </p:sp>
      <p:sp>
        <p:nvSpPr>
          <p:cNvPr id="215" name="Google Shape;215;p1"/>
          <p:cNvSpPr txBox="1"/>
          <p:nvPr>
            <p:ph idx="1" type="subTitle"/>
          </p:nvPr>
        </p:nvSpPr>
        <p:spPr>
          <a:xfrm>
            <a:off x="9843246" y="3116775"/>
            <a:ext cx="345517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A blue logo with black background&#10;&#10;Description automatically generated" id="216" name="Google Shape;2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440" y="3255335"/>
            <a:ext cx="2618417" cy="174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Completed Tasks </a:t>
            </a:r>
            <a:endParaRPr/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Log in – sign up </a:t>
            </a:r>
            <a:endParaRPr/>
          </a:p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Well made and secure authentication system integrated with a data base </a:t>
            </a:r>
            <a:endParaRPr/>
          </a:p>
        </p:txBody>
      </p:sp>
      <p:sp>
        <p:nvSpPr>
          <p:cNvPr id="294" name="Google Shape;294;p14"/>
          <p:cNvSpPr txBox="1"/>
          <p:nvPr>
            <p:ph idx="2" type="title"/>
          </p:nvPr>
        </p:nvSpPr>
        <p:spPr>
          <a:xfrm>
            <a:off x="3290799" y="961214"/>
            <a:ext cx="2491435" cy="833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Documentation and scrum  </a:t>
            </a:r>
            <a:endParaRPr/>
          </a:p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recording our strategy, goals, and development process using the scrum agile approach</a:t>
            </a:r>
            <a:endParaRPr/>
          </a:p>
        </p:txBody>
      </p:sp>
      <p:sp>
        <p:nvSpPr>
          <p:cNvPr id="296" name="Google Shape;296;p14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297" name="Google Shape;297;p14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creating several app diagrams during the course</a:t>
            </a:r>
            <a:endParaRPr/>
          </a:p>
        </p:txBody>
      </p:sp>
      <p:sp>
        <p:nvSpPr>
          <p:cNvPr id="298" name="Google Shape;298;p14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Coding and designing   </a:t>
            </a:r>
            <a:endParaRPr/>
          </a:p>
        </p:txBody>
      </p:sp>
      <p:sp>
        <p:nvSpPr>
          <p:cNvPr id="299" name="Google Shape;299;p14"/>
          <p:cNvSpPr txBox="1"/>
          <p:nvPr>
            <p:ph idx="7" type="subTitle"/>
          </p:nvPr>
        </p:nvSpPr>
        <p:spPr>
          <a:xfrm>
            <a:off x="3225419" y="3331872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Our team used the cross-platform Flutter language to create. </a:t>
            </a:r>
            <a:endParaRPr/>
          </a:p>
        </p:txBody>
      </p:sp>
      <p:sp>
        <p:nvSpPr>
          <p:cNvPr id="300" name="Google Shape;300;p14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UI/UX</a:t>
            </a:r>
            <a:endParaRPr/>
          </a:p>
        </p:txBody>
      </p:sp>
      <p:sp>
        <p:nvSpPr>
          <p:cNvPr id="301" name="Google Shape;301;p14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visually pleasant graphical user interface and eye-pleasing colors</a:t>
            </a:r>
            <a:endParaRPr/>
          </a:p>
        </p:txBody>
      </p:sp>
      <p:sp>
        <p:nvSpPr>
          <p:cNvPr id="302" name="Google Shape;302;p14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303" name="Google Shape;303;p14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Storing user and quizzes data on a database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 </a:t>
            </a:r>
            <a:r>
              <a:rPr lang="en" sz="3200"/>
              <a:t>Outlines for SW2 </a:t>
            </a:r>
            <a:r>
              <a:rPr lang="en"/>
              <a:t> :</a:t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>
            <a:off x="612410" y="1387634"/>
            <a:ext cx="66557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1795182" y="1695411"/>
            <a:ext cx="4296335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Adding more functionality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Fixing bugs if exist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Developing the app based on the requirements that SW2 asked for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Adding more levels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g40cefd347fca82a0_0"/>
          <p:cNvGrpSpPr/>
          <p:nvPr/>
        </p:nvGrpSpPr>
        <p:grpSpPr>
          <a:xfrm>
            <a:off x="779248" y="691160"/>
            <a:ext cx="6578100" cy="3438300"/>
            <a:chOff x="772525" y="726625"/>
            <a:chExt cx="6578100" cy="3438300"/>
          </a:xfrm>
        </p:grpSpPr>
        <p:sp>
          <p:nvSpPr>
            <p:cNvPr id="316" name="Google Shape;316;g40cefd347fca82a0_0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40cefd347fca82a0_0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g40cefd347fca82a0_0"/>
          <p:cNvGrpSpPr/>
          <p:nvPr/>
        </p:nvGrpSpPr>
        <p:grpSpPr>
          <a:xfrm>
            <a:off x="4765700" y="3486571"/>
            <a:ext cx="3447300" cy="962400"/>
            <a:chOff x="4924175" y="3441525"/>
            <a:chExt cx="3447300" cy="962400"/>
          </a:xfrm>
        </p:grpSpPr>
        <p:sp>
          <p:nvSpPr>
            <p:cNvPr id="319" name="Google Shape;319;g40cefd347fca82a0_0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40cefd347fca82a0_0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40cefd347fca82a0_0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3" cy="3912627"/>
          </a:xfrm>
        </p:grpSpPr>
        <p:sp>
          <p:nvSpPr>
            <p:cNvPr id="322" name="Google Shape;322;g40cefd347fca82a0_0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40cefd347fca82a0_0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g40cefd347fca82a0_0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b="0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40cefd347fca82a0_0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40cefd347fca82a0_0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b="0" i="0" lang="e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40cefd347fca82a0_0"/>
          <p:cNvSpPr txBox="1"/>
          <p:nvPr>
            <p:ph type="ctrTitle"/>
          </p:nvPr>
        </p:nvSpPr>
        <p:spPr>
          <a:xfrm>
            <a:off x="1909925" y="1734475"/>
            <a:ext cx="4148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C5EEFF"/>
                </a:solidFill>
              </a:rPr>
              <a:t>Thanks 🙏 </a:t>
            </a:r>
            <a:endParaRPr>
              <a:solidFill>
                <a:srgbClr val="C5EE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400">
                <a:solidFill>
                  <a:srgbClr val="C5EEFF"/>
                </a:solidFill>
              </a:rPr>
              <a:t>any questions ?</a:t>
            </a:r>
            <a:endParaRPr sz="1400">
              <a:solidFill>
                <a:srgbClr val="C5EEFF"/>
              </a:solidFill>
            </a:endParaRPr>
          </a:p>
        </p:txBody>
      </p:sp>
      <p:sp>
        <p:nvSpPr>
          <p:cNvPr id="328" name="Google Shape;328;g40cefd347fca82a0_0"/>
          <p:cNvSpPr txBox="1"/>
          <p:nvPr>
            <p:ph idx="1" type="subTitle"/>
          </p:nvPr>
        </p:nvSpPr>
        <p:spPr>
          <a:xfrm>
            <a:off x="9843246" y="3116775"/>
            <a:ext cx="3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A blue logo with black background&#10;&#10;Description automatically generated" id="329" name="Google Shape;329;g40cefd347fca82a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440" y="3255335"/>
            <a:ext cx="2618417" cy="174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22" name="Google Shape;222;p3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25" name="Google Shape;225;p3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28" name="Google Shape;228;p3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1" name="Google Shape;231;p3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b="0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/&gt; </a:t>
            </a:r>
            <a:r>
              <a:rPr b="0" i="0" lang="e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 </a:t>
            </a:r>
            <a:r>
              <a:rPr lang="en" sz="3200"/>
              <a:t>Introduction</a:t>
            </a:r>
            <a:r>
              <a:rPr lang="en"/>
              <a:t> :</a:t>
            </a:r>
            <a:endParaRPr/>
          </a:p>
        </p:txBody>
      </p:sp>
      <p:sp>
        <p:nvSpPr>
          <p:cNvPr id="241" name="Google Shape;241;p4"/>
          <p:cNvSpPr txBox="1"/>
          <p:nvPr/>
        </p:nvSpPr>
        <p:spPr>
          <a:xfrm>
            <a:off x="646028" y="1317811"/>
            <a:ext cx="665572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Our App Almuthaqaf is a quiz 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meant to test your knowledge based on multiple fields and genres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                        (mathematics, geography, etc.…)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it consist of An easy-to-use settings menu for controlling sound and personal progress with a good looking GUI and appealing colors and tracking progress with points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Authentication Page</a:t>
            </a:r>
            <a:endParaRPr/>
          </a:p>
        </p:txBody>
      </p:sp>
      <p:sp>
        <p:nvSpPr>
          <p:cNvPr id="247" name="Google Shape;247;p5"/>
          <p:cNvSpPr txBox="1"/>
          <p:nvPr>
            <p:ph idx="1" type="body"/>
          </p:nvPr>
        </p:nvSpPr>
        <p:spPr>
          <a:xfrm>
            <a:off x="1004956" y="1257722"/>
            <a:ext cx="3876326" cy="2850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All of the accounts on the app are kept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 in a database. For instance, if you repeatedly enter the wrong password, the account will be temporarily locked.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shot of a login form&#10;&#10;Description automatically generated" id="249" name="Google Shape;2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606" y="597055"/>
            <a:ext cx="2040907" cy="394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Home Page </a:t>
            </a:r>
            <a:endParaRPr/>
          </a:p>
        </p:txBody>
      </p:sp>
      <p:sp>
        <p:nvSpPr>
          <p:cNvPr id="255" name="Google Shape;255;p6"/>
          <p:cNvSpPr txBox="1"/>
          <p:nvPr>
            <p:ph idx="1" type="body"/>
          </p:nvPr>
        </p:nvSpPr>
        <p:spPr>
          <a:xfrm>
            <a:off x="1087983" y="1581625"/>
            <a:ext cx="3307394" cy="1525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The quizzes are displayed on the main page, along with buttons for settings and profiles. Each quiz includes the name, description, and amount of questions in addition to an image.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shot of a phone&#10;&#10;Description automatically generated"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802" y="459437"/>
            <a:ext cx="2126363" cy="401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Quiz Page </a:t>
            </a:r>
            <a:endParaRPr/>
          </a:p>
        </p:txBody>
      </p:sp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1056177" y="1678868"/>
            <a:ext cx="3973023" cy="1202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Each question on the quiz page has four possible answers, and there is a progress meter showing how many questions are left.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shot of a phone&#10;&#10;Description automatically generated" id="265" name="Google Shape;2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00" y="475500"/>
            <a:ext cx="1972700" cy="40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Score Page </a:t>
            </a:r>
            <a:endParaRPr/>
          </a:p>
        </p:txBody>
      </p:sp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720000" y="1808699"/>
            <a:ext cx="4517629" cy="1320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Once the quiz is over, a score page will show you how many points you earned. Each point you get will go toward your overall score on your profile page.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 shot of a trophy&#10;&#10;Description automatically generated"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14" y="475500"/>
            <a:ext cx="1934786" cy="4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>
                <a:solidFill>
                  <a:schemeClr val="dk1"/>
                </a:solidFill>
              </a:rPr>
              <a:t>Settings Page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9"/>
          <p:cNvSpPr txBox="1"/>
          <p:nvPr>
            <p:ph idx="1" type="body"/>
          </p:nvPr>
        </p:nvSpPr>
        <p:spPr>
          <a:xfrm>
            <a:off x="847746" y="1956969"/>
            <a:ext cx="4013365" cy="779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You may toggle the audio on or off and log out of your account on the settings page.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shot of a phone&#10;&#10;Description automatically generated"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159" y="475500"/>
            <a:ext cx="2066647" cy="401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</a:rPr>
              <a:t>&lt;/ </a:t>
            </a:r>
            <a:r>
              <a:rPr lang="en">
                <a:solidFill>
                  <a:schemeClr val="dk1"/>
                </a:solidFill>
              </a:rPr>
              <a:t>Profile Page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827576" y="1728370"/>
            <a:ext cx="4241965" cy="1320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Your name will appear on the profile page along with the points you have earned, and the developers' credits are displayed underneath.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descr="A screenshot of a phone&#10;&#10;Description automatically generated" id="286" name="Google Shape;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1284" y="566554"/>
            <a:ext cx="2103588" cy="39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