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5143500" cx="9144000"/>
  <p:notesSz cx="6858000" cy="9144000"/>
  <p:embeddedFontLst>
    <p:embeddedFont>
      <p:font typeface="Quantico"/>
      <p:regular r:id="rId25"/>
      <p:bold r:id="rId26"/>
      <p:italic r:id="rId27"/>
      <p:boldItalic r:id="rId28"/>
    </p:embeddedFont>
    <p:embeddedFont>
      <p:font typeface="Source Code Pro"/>
      <p:regular r:id="rId29"/>
      <p:bold r:id="rId30"/>
      <p:italic r:id="rId31"/>
      <p:boldItalic r:id="rId32"/>
    </p:embeddedFont>
    <p:embeddedFont>
      <p:font typeface="Denk One"/>
      <p:regular r:id="rId33"/>
    </p:embeddedFont>
    <p:embeddedFont>
      <p:font typeface="PT Sans"/>
      <p:regular r:id="rId34"/>
      <p:bold r:id="rId35"/>
      <p:italic r:id="rId36"/>
      <p:boldItalic r:id="rId37"/>
    </p:embeddedFont>
    <p:embeddedFont>
      <p:font typeface="Fira Sans Extra Condensed"/>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2" roundtripDataSignature="AMtx7miXRm1Ynu1lyXgHibEkEstYK48WB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FiraSansExtraCondensed-italic.fntdata"/><Relationship Id="rId20" Type="http://schemas.openxmlformats.org/officeDocument/2006/relationships/slide" Target="slides/slide16.xml"/><Relationship Id="rId42" Type="http://customschemas.google.com/relationships/presentationmetadata" Target="metadata"/><Relationship Id="rId41" Type="http://schemas.openxmlformats.org/officeDocument/2006/relationships/font" Target="fonts/FiraSansExtraCondensed-boldItalic.fnt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Quantico-bold.fntdata"/><Relationship Id="rId25" Type="http://schemas.openxmlformats.org/officeDocument/2006/relationships/font" Target="fonts/Quantico-regular.fntdata"/><Relationship Id="rId28" Type="http://schemas.openxmlformats.org/officeDocument/2006/relationships/font" Target="fonts/Quantico-boldItalic.fntdata"/><Relationship Id="rId27" Type="http://schemas.openxmlformats.org/officeDocument/2006/relationships/font" Target="fonts/Quantico-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SourceCodePro-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SourceCodePro-italic.fntdata"/><Relationship Id="rId30" Type="http://schemas.openxmlformats.org/officeDocument/2006/relationships/font" Target="fonts/SourceCodePro-bold.fntdata"/><Relationship Id="rId11" Type="http://schemas.openxmlformats.org/officeDocument/2006/relationships/slide" Target="slides/slide7.xml"/><Relationship Id="rId33" Type="http://schemas.openxmlformats.org/officeDocument/2006/relationships/font" Target="fonts/DenkOne-regular.fntdata"/><Relationship Id="rId10" Type="http://schemas.openxmlformats.org/officeDocument/2006/relationships/slide" Target="slides/slide6.xml"/><Relationship Id="rId32" Type="http://schemas.openxmlformats.org/officeDocument/2006/relationships/font" Target="fonts/SourceCodePro-boldItalic.fntdata"/><Relationship Id="rId13" Type="http://schemas.openxmlformats.org/officeDocument/2006/relationships/slide" Target="slides/slide9.xml"/><Relationship Id="rId35" Type="http://schemas.openxmlformats.org/officeDocument/2006/relationships/font" Target="fonts/PTSans-bold.fntdata"/><Relationship Id="rId12" Type="http://schemas.openxmlformats.org/officeDocument/2006/relationships/slide" Target="slides/slide8.xml"/><Relationship Id="rId34" Type="http://schemas.openxmlformats.org/officeDocument/2006/relationships/font" Target="fonts/PTSans-regular.fntdata"/><Relationship Id="rId15" Type="http://schemas.openxmlformats.org/officeDocument/2006/relationships/slide" Target="slides/slide11.xml"/><Relationship Id="rId37" Type="http://schemas.openxmlformats.org/officeDocument/2006/relationships/font" Target="fonts/PTSans-boldItalic.fntdata"/><Relationship Id="rId14" Type="http://schemas.openxmlformats.org/officeDocument/2006/relationships/slide" Target="slides/slide10.xml"/><Relationship Id="rId36" Type="http://schemas.openxmlformats.org/officeDocument/2006/relationships/font" Target="fonts/PTSans-italic.fntdata"/><Relationship Id="rId17" Type="http://schemas.openxmlformats.org/officeDocument/2006/relationships/slide" Target="slides/slide13.xml"/><Relationship Id="rId39" Type="http://schemas.openxmlformats.org/officeDocument/2006/relationships/font" Target="fonts/FiraSansExtraCondensed-bold.fntdata"/><Relationship Id="rId16" Type="http://schemas.openxmlformats.org/officeDocument/2006/relationships/slide" Target="slides/slide12.xml"/><Relationship Id="rId38" Type="http://schemas.openxmlformats.org/officeDocument/2006/relationships/font" Target="fonts/FiraSansExtraCondensed-regular.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c3e27be80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c3e27be80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4" name="Google Shape;304;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c3e27be802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c3e27be80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7" name="Google Shape;31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5" name="Google Shape;32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3" name="Google Shape;33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1" name="Google Shape;34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8" name="Google Shape;34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5" name="Google Shape;35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58a3937a323eef7d_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2" name="Google Shape;362;g58a3937a323eef7d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40cefd347fca82a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9" name="Google Shape;369;g40cefd347fca82a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58a3937a323eef7d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4" name="Google Shape;244;g58a3937a323eef7d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58a3937a323eef7d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 name="Google Shape;250;g58a3937a323eef7d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58a3937a323eef7d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 name="Google Shape;256;g58a3937a323eef7d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58a3937a323eef7d_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5" name="Google Shape;265;g58a3937a323eef7d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c3e27be80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c3e27be80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48"/>
          <p:cNvSpPr txBox="1"/>
          <p:nvPr>
            <p:ph type="ctrTitle"/>
          </p:nvPr>
        </p:nvSpPr>
        <p:spPr>
          <a:xfrm>
            <a:off x="1789400" y="1309975"/>
            <a:ext cx="4148400" cy="167790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SzPts val="5200"/>
              <a:buNone/>
              <a:defRPr sz="36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0" name="Google Shape;10;p48"/>
          <p:cNvSpPr txBox="1"/>
          <p:nvPr>
            <p:ph idx="1" type="subTitle"/>
          </p:nvPr>
        </p:nvSpPr>
        <p:spPr>
          <a:xfrm>
            <a:off x="5169200" y="3772200"/>
            <a:ext cx="3043800" cy="528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200"/>
              <a:buNone/>
              <a:defRPr sz="15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48"/>
          <p:cNvSpPr txBox="1"/>
          <p:nvPr/>
        </p:nvSpPr>
        <p:spPr>
          <a:xfrm>
            <a:off x="344300" y="4753684"/>
            <a:ext cx="8478600" cy="180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Source Code Pro"/>
                <a:ea typeface="Source Code Pro"/>
                <a:cs typeface="Source Code Pro"/>
                <a:sym typeface="Source Code Pro"/>
              </a:rPr>
              <a:t>1 0 1 1   0 1 1   0 1   1 0 1 1 0 0 1   1 0   1 1 0 1 1   0 1 1   0 1   1 1 0 1 1 0   1 1 0 1 1 1   1 1 0 1 </a:t>
            </a:r>
            <a:endParaRPr b="0" i="0" sz="1000" u="none" cap="none" strike="noStrike">
              <a:solidFill>
                <a:schemeClr val="dk1"/>
              </a:solidFill>
              <a:latin typeface="Source Code Pro"/>
              <a:ea typeface="Source Code Pro"/>
              <a:cs typeface="Source Code Pro"/>
              <a:sym typeface="Source Code Pro"/>
            </a:endParaRPr>
          </a:p>
        </p:txBody>
      </p:sp>
      <p:sp>
        <p:nvSpPr>
          <p:cNvPr id="12" name="Google Shape;12;p48"/>
          <p:cNvSpPr/>
          <p:nvPr/>
        </p:nvSpPr>
        <p:spPr>
          <a:xfrm>
            <a:off x="11575" y="0"/>
            <a:ext cx="3048600" cy="4149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48"/>
          <p:cNvSpPr/>
          <p:nvPr/>
        </p:nvSpPr>
        <p:spPr>
          <a:xfrm>
            <a:off x="3059300" y="0"/>
            <a:ext cx="6084600" cy="4149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6">
    <p:spTree>
      <p:nvGrpSpPr>
        <p:cNvPr id="106" name="Shape 106"/>
        <p:cNvGrpSpPr/>
        <p:nvPr/>
      </p:nvGrpSpPr>
      <p:grpSpPr>
        <a:xfrm>
          <a:off x="0" y="0"/>
          <a:ext cx="0" cy="0"/>
          <a:chOff x="0" y="0"/>
          <a:chExt cx="0" cy="0"/>
        </a:xfrm>
      </p:grpSpPr>
      <p:grpSp>
        <p:nvGrpSpPr>
          <p:cNvPr id="107" name="Google Shape;107;p57"/>
          <p:cNvGrpSpPr/>
          <p:nvPr/>
        </p:nvGrpSpPr>
        <p:grpSpPr>
          <a:xfrm>
            <a:off x="396500" y="170424"/>
            <a:ext cx="8360126" cy="4398447"/>
            <a:chOff x="1054783" y="1029605"/>
            <a:chExt cx="7587010" cy="3902100"/>
          </a:xfrm>
        </p:grpSpPr>
        <p:sp>
          <p:nvSpPr>
            <p:cNvPr id="108" name="Google Shape;108;p57"/>
            <p:cNvSpPr/>
            <p:nvPr/>
          </p:nvSpPr>
          <p:spPr>
            <a:xfrm>
              <a:off x="1054793" y="1029605"/>
              <a:ext cx="7587000" cy="39021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57"/>
            <p:cNvSpPr/>
            <p:nvPr/>
          </p:nvSpPr>
          <p:spPr>
            <a:xfrm>
              <a:off x="1054783" y="1029605"/>
              <a:ext cx="7587000" cy="226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0" name="Google Shape;110;p57"/>
          <p:cNvSpPr txBox="1"/>
          <p:nvPr>
            <p:ph type="title"/>
          </p:nvPr>
        </p:nvSpPr>
        <p:spPr>
          <a:xfrm>
            <a:off x="1252403" y="1022536"/>
            <a:ext cx="4190700" cy="733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6000"/>
              <a:buNone/>
              <a:defRPr sz="42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111" name="Google Shape;111;p57"/>
          <p:cNvSpPr txBox="1"/>
          <p:nvPr>
            <p:ph idx="1" type="subTitle"/>
          </p:nvPr>
        </p:nvSpPr>
        <p:spPr>
          <a:xfrm>
            <a:off x="1252403" y="1620161"/>
            <a:ext cx="4190700" cy="38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Font typeface="PT Sans"/>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Font typeface="PT Sans"/>
              <a:buNone/>
              <a:defRPr>
                <a:latin typeface="PT Sans"/>
                <a:ea typeface="PT Sans"/>
                <a:cs typeface="PT Sans"/>
                <a:sym typeface="PT Sans"/>
              </a:defRPr>
            </a:lvl4pPr>
            <a:lvl5pPr lvl="4" algn="ctr">
              <a:lnSpc>
                <a:spcPct val="100000"/>
              </a:lnSpc>
              <a:spcBef>
                <a:spcPts val="0"/>
              </a:spcBef>
              <a:spcAft>
                <a:spcPts val="0"/>
              </a:spcAft>
              <a:buSzPts val="1200"/>
              <a:buFont typeface="PT Sans"/>
              <a:buNone/>
              <a:defRPr>
                <a:latin typeface="PT Sans"/>
                <a:ea typeface="PT Sans"/>
                <a:cs typeface="PT Sans"/>
                <a:sym typeface="PT Sans"/>
              </a:defRPr>
            </a:lvl5pPr>
            <a:lvl6pPr lvl="5" algn="ctr">
              <a:lnSpc>
                <a:spcPct val="100000"/>
              </a:lnSpc>
              <a:spcBef>
                <a:spcPts val="0"/>
              </a:spcBef>
              <a:spcAft>
                <a:spcPts val="0"/>
              </a:spcAft>
              <a:buSzPts val="1200"/>
              <a:buFont typeface="PT Sans"/>
              <a:buNone/>
              <a:defRPr>
                <a:latin typeface="PT Sans"/>
                <a:ea typeface="PT Sans"/>
                <a:cs typeface="PT Sans"/>
                <a:sym typeface="PT Sans"/>
              </a:defRPr>
            </a:lvl6pPr>
            <a:lvl7pPr lvl="6" algn="ctr">
              <a:lnSpc>
                <a:spcPct val="100000"/>
              </a:lnSpc>
              <a:spcBef>
                <a:spcPts val="0"/>
              </a:spcBef>
              <a:spcAft>
                <a:spcPts val="0"/>
              </a:spcAft>
              <a:buSzPts val="1200"/>
              <a:buFont typeface="PT Sans"/>
              <a:buNone/>
              <a:defRPr>
                <a:latin typeface="PT Sans"/>
                <a:ea typeface="PT Sans"/>
                <a:cs typeface="PT Sans"/>
                <a:sym typeface="PT Sans"/>
              </a:defRPr>
            </a:lvl7pPr>
            <a:lvl8pPr lvl="7" algn="ctr">
              <a:lnSpc>
                <a:spcPct val="100000"/>
              </a:lnSpc>
              <a:spcBef>
                <a:spcPts val="0"/>
              </a:spcBef>
              <a:spcAft>
                <a:spcPts val="0"/>
              </a:spcAft>
              <a:buSzPts val="1200"/>
              <a:buFont typeface="PT Sans"/>
              <a:buNone/>
              <a:defRPr>
                <a:latin typeface="PT Sans"/>
                <a:ea typeface="PT Sans"/>
                <a:cs typeface="PT Sans"/>
                <a:sym typeface="PT Sans"/>
              </a:defRPr>
            </a:lvl8pPr>
            <a:lvl9pPr lvl="8" algn="ctr">
              <a:lnSpc>
                <a:spcPct val="100000"/>
              </a:lnSpc>
              <a:spcBef>
                <a:spcPts val="0"/>
              </a:spcBef>
              <a:spcAft>
                <a:spcPts val="0"/>
              </a:spcAft>
              <a:buSzPts val="1200"/>
              <a:buFont typeface="PT Sans"/>
              <a:buNone/>
              <a:defRPr>
                <a:latin typeface="PT Sans"/>
                <a:ea typeface="PT Sans"/>
                <a:cs typeface="PT Sans"/>
                <a:sym typeface="PT Sans"/>
              </a:defRPr>
            </a:lvl9pPr>
          </a:lstStyle>
          <a:p/>
        </p:txBody>
      </p:sp>
      <p:sp>
        <p:nvSpPr>
          <p:cNvPr id="112" name="Google Shape;112;p57"/>
          <p:cNvSpPr txBox="1"/>
          <p:nvPr>
            <p:ph idx="2" type="title"/>
          </p:nvPr>
        </p:nvSpPr>
        <p:spPr>
          <a:xfrm>
            <a:off x="1252403" y="2080661"/>
            <a:ext cx="4190700" cy="733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6000"/>
              <a:buNone/>
              <a:defRPr sz="42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113" name="Google Shape;113;p57"/>
          <p:cNvSpPr txBox="1"/>
          <p:nvPr>
            <p:ph idx="3" type="subTitle"/>
          </p:nvPr>
        </p:nvSpPr>
        <p:spPr>
          <a:xfrm>
            <a:off x="1252403" y="2678261"/>
            <a:ext cx="4190700" cy="38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Font typeface="PT Sans"/>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Font typeface="PT Sans"/>
              <a:buNone/>
              <a:defRPr>
                <a:latin typeface="PT Sans"/>
                <a:ea typeface="PT Sans"/>
                <a:cs typeface="PT Sans"/>
                <a:sym typeface="PT Sans"/>
              </a:defRPr>
            </a:lvl4pPr>
            <a:lvl5pPr lvl="4" algn="ctr">
              <a:lnSpc>
                <a:spcPct val="100000"/>
              </a:lnSpc>
              <a:spcBef>
                <a:spcPts val="0"/>
              </a:spcBef>
              <a:spcAft>
                <a:spcPts val="0"/>
              </a:spcAft>
              <a:buSzPts val="1200"/>
              <a:buFont typeface="PT Sans"/>
              <a:buNone/>
              <a:defRPr>
                <a:latin typeface="PT Sans"/>
                <a:ea typeface="PT Sans"/>
                <a:cs typeface="PT Sans"/>
                <a:sym typeface="PT Sans"/>
              </a:defRPr>
            </a:lvl5pPr>
            <a:lvl6pPr lvl="5" algn="ctr">
              <a:lnSpc>
                <a:spcPct val="100000"/>
              </a:lnSpc>
              <a:spcBef>
                <a:spcPts val="0"/>
              </a:spcBef>
              <a:spcAft>
                <a:spcPts val="0"/>
              </a:spcAft>
              <a:buSzPts val="1200"/>
              <a:buFont typeface="PT Sans"/>
              <a:buNone/>
              <a:defRPr>
                <a:latin typeface="PT Sans"/>
                <a:ea typeface="PT Sans"/>
                <a:cs typeface="PT Sans"/>
                <a:sym typeface="PT Sans"/>
              </a:defRPr>
            </a:lvl6pPr>
            <a:lvl7pPr lvl="6" algn="ctr">
              <a:lnSpc>
                <a:spcPct val="100000"/>
              </a:lnSpc>
              <a:spcBef>
                <a:spcPts val="0"/>
              </a:spcBef>
              <a:spcAft>
                <a:spcPts val="0"/>
              </a:spcAft>
              <a:buSzPts val="1200"/>
              <a:buFont typeface="PT Sans"/>
              <a:buNone/>
              <a:defRPr>
                <a:latin typeface="PT Sans"/>
                <a:ea typeface="PT Sans"/>
                <a:cs typeface="PT Sans"/>
                <a:sym typeface="PT Sans"/>
              </a:defRPr>
            </a:lvl7pPr>
            <a:lvl8pPr lvl="7" algn="ctr">
              <a:lnSpc>
                <a:spcPct val="100000"/>
              </a:lnSpc>
              <a:spcBef>
                <a:spcPts val="0"/>
              </a:spcBef>
              <a:spcAft>
                <a:spcPts val="0"/>
              </a:spcAft>
              <a:buSzPts val="1200"/>
              <a:buFont typeface="PT Sans"/>
              <a:buNone/>
              <a:defRPr>
                <a:latin typeface="PT Sans"/>
                <a:ea typeface="PT Sans"/>
                <a:cs typeface="PT Sans"/>
                <a:sym typeface="PT Sans"/>
              </a:defRPr>
            </a:lvl8pPr>
            <a:lvl9pPr lvl="8" algn="ctr">
              <a:lnSpc>
                <a:spcPct val="100000"/>
              </a:lnSpc>
              <a:spcBef>
                <a:spcPts val="0"/>
              </a:spcBef>
              <a:spcAft>
                <a:spcPts val="0"/>
              </a:spcAft>
              <a:buSzPts val="1200"/>
              <a:buFont typeface="PT Sans"/>
              <a:buNone/>
              <a:defRPr>
                <a:latin typeface="PT Sans"/>
                <a:ea typeface="PT Sans"/>
                <a:cs typeface="PT Sans"/>
                <a:sym typeface="PT Sans"/>
              </a:defRPr>
            </a:lvl9pPr>
          </a:lstStyle>
          <a:p/>
        </p:txBody>
      </p:sp>
      <p:sp>
        <p:nvSpPr>
          <p:cNvPr id="114" name="Google Shape;114;p57"/>
          <p:cNvSpPr txBox="1"/>
          <p:nvPr>
            <p:ph idx="4" type="title"/>
          </p:nvPr>
        </p:nvSpPr>
        <p:spPr>
          <a:xfrm>
            <a:off x="1252404" y="3138786"/>
            <a:ext cx="4190700" cy="733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6000"/>
              <a:buNone/>
              <a:defRPr sz="42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115" name="Google Shape;115;p57"/>
          <p:cNvSpPr txBox="1"/>
          <p:nvPr>
            <p:ph idx="5" type="subTitle"/>
          </p:nvPr>
        </p:nvSpPr>
        <p:spPr>
          <a:xfrm>
            <a:off x="1252404" y="3736386"/>
            <a:ext cx="4190700" cy="38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Font typeface="PT Sans"/>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Font typeface="PT Sans"/>
              <a:buNone/>
              <a:defRPr>
                <a:latin typeface="PT Sans"/>
                <a:ea typeface="PT Sans"/>
                <a:cs typeface="PT Sans"/>
                <a:sym typeface="PT Sans"/>
              </a:defRPr>
            </a:lvl4pPr>
            <a:lvl5pPr lvl="4" algn="ctr">
              <a:lnSpc>
                <a:spcPct val="100000"/>
              </a:lnSpc>
              <a:spcBef>
                <a:spcPts val="0"/>
              </a:spcBef>
              <a:spcAft>
                <a:spcPts val="0"/>
              </a:spcAft>
              <a:buSzPts val="1200"/>
              <a:buFont typeface="PT Sans"/>
              <a:buNone/>
              <a:defRPr>
                <a:latin typeface="PT Sans"/>
                <a:ea typeface="PT Sans"/>
                <a:cs typeface="PT Sans"/>
                <a:sym typeface="PT Sans"/>
              </a:defRPr>
            </a:lvl5pPr>
            <a:lvl6pPr lvl="5" algn="ctr">
              <a:lnSpc>
                <a:spcPct val="100000"/>
              </a:lnSpc>
              <a:spcBef>
                <a:spcPts val="0"/>
              </a:spcBef>
              <a:spcAft>
                <a:spcPts val="0"/>
              </a:spcAft>
              <a:buSzPts val="1200"/>
              <a:buFont typeface="PT Sans"/>
              <a:buNone/>
              <a:defRPr>
                <a:latin typeface="PT Sans"/>
                <a:ea typeface="PT Sans"/>
                <a:cs typeface="PT Sans"/>
                <a:sym typeface="PT Sans"/>
              </a:defRPr>
            </a:lvl6pPr>
            <a:lvl7pPr lvl="6" algn="ctr">
              <a:lnSpc>
                <a:spcPct val="100000"/>
              </a:lnSpc>
              <a:spcBef>
                <a:spcPts val="0"/>
              </a:spcBef>
              <a:spcAft>
                <a:spcPts val="0"/>
              </a:spcAft>
              <a:buSzPts val="1200"/>
              <a:buFont typeface="PT Sans"/>
              <a:buNone/>
              <a:defRPr>
                <a:latin typeface="PT Sans"/>
                <a:ea typeface="PT Sans"/>
                <a:cs typeface="PT Sans"/>
                <a:sym typeface="PT Sans"/>
              </a:defRPr>
            </a:lvl7pPr>
            <a:lvl8pPr lvl="7" algn="ctr">
              <a:lnSpc>
                <a:spcPct val="100000"/>
              </a:lnSpc>
              <a:spcBef>
                <a:spcPts val="0"/>
              </a:spcBef>
              <a:spcAft>
                <a:spcPts val="0"/>
              </a:spcAft>
              <a:buSzPts val="1200"/>
              <a:buFont typeface="PT Sans"/>
              <a:buNone/>
              <a:defRPr>
                <a:latin typeface="PT Sans"/>
                <a:ea typeface="PT Sans"/>
                <a:cs typeface="PT Sans"/>
                <a:sym typeface="PT Sans"/>
              </a:defRPr>
            </a:lvl8pPr>
            <a:lvl9pPr lvl="8" algn="ctr">
              <a:lnSpc>
                <a:spcPct val="100000"/>
              </a:lnSpc>
              <a:spcBef>
                <a:spcPts val="0"/>
              </a:spcBef>
              <a:spcAft>
                <a:spcPts val="0"/>
              </a:spcAft>
              <a:buSzPts val="1200"/>
              <a:buFont typeface="PT Sans"/>
              <a:buNone/>
              <a:defRPr>
                <a:latin typeface="PT Sans"/>
                <a:ea typeface="PT Sans"/>
                <a:cs typeface="PT Sans"/>
                <a:sym typeface="PT Sans"/>
              </a:defRPr>
            </a:lvl9pPr>
          </a:lstStyle>
          <a:p/>
        </p:txBody>
      </p:sp>
      <p:sp>
        <p:nvSpPr>
          <p:cNvPr id="116" name="Google Shape;116;p57"/>
          <p:cNvSpPr txBox="1"/>
          <p:nvPr/>
        </p:nvSpPr>
        <p:spPr>
          <a:xfrm>
            <a:off x="344300" y="4753684"/>
            <a:ext cx="8478600" cy="180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Source Code Pro"/>
                <a:ea typeface="Source Code Pro"/>
                <a:cs typeface="Source Code Pro"/>
                <a:sym typeface="Source Code Pro"/>
              </a:rPr>
              <a:t>1 0 1 1   0 1 1   0 1   1 0 1 1 0 0 1   1 0   1 1 0 1 1   0 1 1   0 1   1 1 0 1 1 0   1 1 0 1 1 1   1 1 0 1 </a:t>
            </a:r>
            <a:endParaRPr b="0" i="0" sz="1000" u="none" cap="none" strike="noStrike">
              <a:solidFill>
                <a:schemeClr val="dk1"/>
              </a:solidFill>
              <a:latin typeface="Source Code Pro"/>
              <a:ea typeface="Source Code Pro"/>
              <a:cs typeface="Source Code Pro"/>
              <a:sym typeface="Source Code Pr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7" name="Shape 117"/>
        <p:cNvGrpSpPr/>
        <p:nvPr/>
      </p:nvGrpSpPr>
      <p:grpSpPr>
        <a:xfrm>
          <a:off x="0" y="0"/>
          <a:ext cx="0" cy="0"/>
          <a:chOff x="0" y="0"/>
          <a:chExt cx="0" cy="0"/>
        </a:xfrm>
      </p:grpSpPr>
      <p:sp>
        <p:nvSpPr>
          <p:cNvPr id="118" name="Google Shape;118;p58"/>
          <p:cNvSpPr txBox="1"/>
          <p:nvPr>
            <p:ph hasCustomPrompt="1" type="title"/>
          </p:nvPr>
        </p:nvSpPr>
        <p:spPr>
          <a:xfrm>
            <a:off x="3030250" y="1291525"/>
            <a:ext cx="4711500" cy="1198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9600"/>
              <a:buNone/>
              <a:defRPr sz="66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
        <p:nvSpPr>
          <p:cNvPr id="119" name="Google Shape;119;p58"/>
          <p:cNvSpPr txBox="1"/>
          <p:nvPr>
            <p:ph idx="1" type="subTitle"/>
          </p:nvPr>
        </p:nvSpPr>
        <p:spPr>
          <a:xfrm>
            <a:off x="4173275" y="3581850"/>
            <a:ext cx="3169800" cy="678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120" name="Google Shape;120;p58"/>
          <p:cNvSpPr txBox="1"/>
          <p:nvPr/>
        </p:nvSpPr>
        <p:spPr>
          <a:xfrm>
            <a:off x="344300" y="4753684"/>
            <a:ext cx="8478600" cy="180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Source Code Pro"/>
                <a:ea typeface="Source Code Pro"/>
                <a:cs typeface="Source Code Pro"/>
                <a:sym typeface="Source Code Pro"/>
              </a:rPr>
              <a:t>1 0 1 1   0 1 1   0 1   1 0 1 1 0 0 1   1 0   1 1 0 1 1   0 1 1   0 1   1 1 0 1 1 0   1 1 0 1 1 1   1 1 0 1 </a:t>
            </a:r>
            <a:endParaRPr b="0" i="0" sz="1000" u="none" cap="none" strike="noStrike">
              <a:solidFill>
                <a:schemeClr val="dk1"/>
              </a:solidFill>
              <a:latin typeface="Source Code Pro"/>
              <a:ea typeface="Source Code Pro"/>
              <a:cs typeface="Source Code Pro"/>
              <a:sym typeface="Source Code Pro"/>
            </a:endParaRPr>
          </a:p>
        </p:txBody>
      </p:sp>
      <p:sp>
        <p:nvSpPr>
          <p:cNvPr id="121" name="Google Shape;121;p58"/>
          <p:cNvSpPr/>
          <p:nvPr/>
        </p:nvSpPr>
        <p:spPr>
          <a:xfrm>
            <a:off x="11575" y="0"/>
            <a:ext cx="3048600" cy="4149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58"/>
          <p:cNvSpPr/>
          <p:nvPr/>
        </p:nvSpPr>
        <p:spPr>
          <a:xfrm>
            <a:off x="3059300" y="0"/>
            <a:ext cx="6084600" cy="4149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3" name="Shape 123"/>
        <p:cNvGrpSpPr/>
        <p:nvPr/>
      </p:nvGrpSpPr>
      <p:grpSpPr>
        <a:xfrm>
          <a:off x="0" y="0"/>
          <a:ext cx="0" cy="0"/>
          <a:chOff x="0" y="0"/>
          <a:chExt cx="0" cy="0"/>
        </a:xfrm>
      </p:grpSpPr>
      <p:grpSp>
        <p:nvGrpSpPr>
          <p:cNvPr id="124" name="Google Shape;124;p59"/>
          <p:cNvGrpSpPr/>
          <p:nvPr/>
        </p:nvGrpSpPr>
        <p:grpSpPr>
          <a:xfrm>
            <a:off x="396500" y="170424"/>
            <a:ext cx="8360126" cy="4398447"/>
            <a:chOff x="1054783" y="1029605"/>
            <a:chExt cx="7587010" cy="3902100"/>
          </a:xfrm>
        </p:grpSpPr>
        <p:sp>
          <p:nvSpPr>
            <p:cNvPr id="125" name="Google Shape;125;p59"/>
            <p:cNvSpPr/>
            <p:nvPr/>
          </p:nvSpPr>
          <p:spPr>
            <a:xfrm>
              <a:off x="1054793" y="1029605"/>
              <a:ext cx="7587000" cy="39021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59"/>
            <p:cNvSpPr/>
            <p:nvPr/>
          </p:nvSpPr>
          <p:spPr>
            <a:xfrm>
              <a:off x="1054783" y="1029605"/>
              <a:ext cx="7587000" cy="226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7" name="Google Shape;127;p59"/>
          <p:cNvSpPr txBox="1"/>
          <p:nvPr>
            <p:ph type="title"/>
          </p:nvPr>
        </p:nvSpPr>
        <p:spPr>
          <a:xfrm>
            <a:off x="719988" y="459128"/>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300"/>
              <a:buNone/>
              <a:defRPr/>
            </a:lvl1pPr>
            <a:lvl2pPr lvl="1" algn="l">
              <a:lnSpc>
                <a:spcPct val="100000"/>
              </a:lnSpc>
              <a:spcBef>
                <a:spcPts val="0"/>
              </a:spcBef>
              <a:spcAft>
                <a:spcPts val="0"/>
              </a:spcAft>
              <a:buSzPts val="3300"/>
              <a:buNone/>
              <a:defRPr/>
            </a:lvl2pPr>
            <a:lvl3pPr lvl="2" algn="l">
              <a:lnSpc>
                <a:spcPct val="100000"/>
              </a:lnSpc>
              <a:spcBef>
                <a:spcPts val="0"/>
              </a:spcBef>
              <a:spcAft>
                <a:spcPts val="0"/>
              </a:spcAft>
              <a:buSzPts val="3300"/>
              <a:buNone/>
              <a:defRPr/>
            </a:lvl3pPr>
            <a:lvl4pPr lvl="3" algn="l">
              <a:lnSpc>
                <a:spcPct val="100000"/>
              </a:lnSpc>
              <a:spcBef>
                <a:spcPts val="0"/>
              </a:spcBef>
              <a:spcAft>
                <a:spcPts val="0"/>
              </a:spcAft>
              <a:buSzPts val="3300"/>
              <a:buNone/>
              <a:defRPr/>
            </a:lvl4pPr>
            <a:lvl5pPr lvl="4" algn="l">
              <a:lnSpc>
                <a:spcPct val="100000"/>
              </a:lnSpc>
              <a:spcBef>
                <a:spcPts val="0"/>
              </a:spcBef>
              <a:spcAft>
                <a:spcPts val="0"/>
              </a:spcAft>
              <a:buSzPts val="3300"/>
              <a:buNone/>
              <a:defRPr/>
            </a:lvl5pPr>
            <a:lvl6pPr lvl="5" algn="l">
              <a:lnSpc>
                <a:spcPct val="100000"/>
              </a:lnSpc>
              <a:spcBef>
                <a:spcPts val="0"/>
              </a:spcBef>
              <a:spcAft>
                <a:spcPts val="0"/>
              </a:spcAft>
              <a:buSzPts val="3300"/>
              <a:buNone/>
              <a:defRPr/>
            </a:lvl6pPr>
            <a:lvl7pPr lvl="6" algn="l">
              <a:lnSpc>
                <a:spcPct val="100000"/>
              </a:lnSpc>
              <a:spcBef>
                <a:spcPts val="0"/>
              </a:spcBef>
              <a:spcAft>
                <a:spcPts val="0"/>
              </a:spcAft>
              <a:buSzPts val="3300"/>
              <a:buNone/>
              <a:defRPr/>
            </a:lvl7pPr>
            <a:lvl8pPr lvl="7" algn="l">
              <a:lnSpc>
                <a:spcPct val="100000"/>
              </a:lnSpc>
              <a:spcBef>
                <a:spcPts val="0"/>
              </a:spcBef>
              <a:spcAft>
                <a:spcPts val="0"/>
              </a:spcAft>
              <a:buSzPts val="3300"/>
              <a:buNone/>
              <a:defRPr/>
            </a:lvl8pPr>
            <a:lvl9pPr lvl="8" algn="l">
              <a:lnSpc>
                <a:spcPct val="100000"/>
              </a:lnSpc>
              <a:spcBef>
                <a:spcPts val="0"/>
              </a:spcBef>
              <a:spcAft>
                <a:spcPts val="0"/>
              </a:spcAft>
              <a:buSzPts val="3300"/>
              <a:buNone/>
              <a:defRPr/>
            </a:lvl9pPr>
          </a:lstStyle>
          <a:p/>
        </p:txBody>
      </p:sp>
      <p:sp>
        <p:nvSpPr>
          <p:cNvPr id="128" name="Google Shape;128;p59"/>
          <p:cNvSpPr txBox="1"/>
          <p:nvPr/>
        </p:nvSpPr>
        <p:spPr>
          <a:xfrm>
            <a:off x="344300" y="4753684"/>
            <a:ext cx="8478600" cy="180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Source Code Pro"/>
                <a:ea typeface="Source Code Pro"/>
                <a:cs typeface="Source Code Pro"/>
                <a:sym typeface="Source Code Pro"/>
              </a:rPr>
              <a:t>1 0 1 1   0 1 1   0 1   1 0 1 1 0 0 1   1 0   1 1 0 1 1   0 1 1   0 1   1 1 0 1 1 0   1 1 0 1 1 1   1 1 0 1 </a:t>
            </a:r>
            <a:endParaRPr b="0" i="0" sz="1000" u="none" cap="none" strike="noStrike">
              <a:solidFill>
                <a:schemeClr val="dk1"/>
              </a:solidFill>
              <a:latin typeface="Source Code Pro"/>
              <a:ea typeface="Source Code Pro"/>
              <a:cs typeface="Source Code Pro"/>
              <a:sym typeface="Source Code Pr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7">
    <p:spTree>
      <p:nvGrpSpPr>
        <p:cNvPr id="129" name="Shape 129"/>
        <p:cNvGrpSpPr/>
        <p:nvPr/>
      </p:nvGrpSpPr>
      <p:grpSpPr>
        <a:xfrm>
          <a:off x="0" y="0"/>
          <a:ext cx="0" cy="0"/>
          <a:chOff x="0" y="0"/>
          <a:chExt cx="0" cy="0"/>
        </a:xfrm>
      </p:grpSpPr>
      <p:grpSp>
        <p:nvGrpSpPr>
          <p:cNvPr id="130" name="Google Shape;130;p60"/>
          <p:cNvGrpSpPr/>
          <p:nvPr/>
        </p:nvGrpSpPr>
        <p:grpSpPr>
          <a:xfrm>
            <a:off x="396500" y="170424"/>
            <a:ext cx="8360126" cy="4398447"/>
            <a:chOff x="1054783" y="1029605"/>
            <a:chExt cx="7587010" cy="3902100"/>
          </a:xfrm>
        </p:grpSpPr>
        <p:sp>
          <p:nvSpPr>
            <p:cNvPr id="131" name="Google Shape;131;p60"/>
            <p:cNvSpPr/>
            <p:nvPr/>
          </p:nvSpPr>
          <p:spPr>
            <a:xfrm>
              <a:off x="1054793" y="1029605"/>
              <a:ext cx="7587000" cy="39021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60"/>
            <p:cNvSpPr/>
            <p:nvPr/>
          </p:nvSpPr>
          <p:spPr>
            <a:xfrm>
              <a:off x="1054783" y="1029605"/>
              <a:ext cx="7587000" cy="226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3" name="Google Shape;133;p60"/>
          <p:cNvSpPr txBox="1"/>
          <p:nvPr>
            <p:ph type="title"/>
          </p:nvPr>
        </p:nvSpPr>
        <p:spPr>
          <a:xfrm>
            <a:off x="719988" y="459128"/>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300"/>
              <a:buNone/>
              <a:defRPr/>
            </a:lvl1pPr>
            <a:lvl2pPr lvl="1" algn="l">
              <a:lnSpc>
                <a:spcPct val="100000"/>
              </a:lnSpc>
              <a:spcBef>
                <a:spcPts val="0"/>
              </a:spcBef>
              <a:spcAft>
                <a:spcPts val="0"/>
              </a:spcAft>
              <a:buSzPts val="3300"/>
              <a:buNone/>
              <a:defRPr/>
            </a:lvl2pPr>
            <a:lvl3pPr lvl="2" algn="l">
              <a:lnSpc>
                <a:spcPct val="100000"/>
              </a:lnSpc>
              <a:spcBef>
                <a:spcPts val="0"/>
              </a:spcBef>
              <a:spcAft>
                <a:spcPts val="0"/>
              </a:spcAft>
              <a:buSzPts val="3300"/>
              <a:buNone/>
              <a:defRPr/>
            </a:lvl3pPr>
            <a:lvl4pPr lvl="3" algn="l">
              <a:lnSpc>
                <a:spcPct val="100000"/>
              </a:lnSpc>
              <a:spcBef>
                <a:spcPts val="0"/>
              </a:spcBef>
              <a:spcAft>
                <a:spcPts val="0"/>
              </a:spcAft>
              <a:buSzPts val="3300"/>
              <a:buNone/>
              <a:defRPr/>
            </a:lvl4pPr>
            <a:lvl5pPr lvl="4" algn="l">
              <a:lnSpc>
                <a:spcPct val="100000"/>
              </a:lnSpc>
              <a:spcBef>
                <a:spcPts val="0"/>
              </a:spcBef>
              <a:spcAft>
                <a:spcPts val="0"/>
              </a:spcAft>
              <a:buSzPts val="3300"/>
              <a:buNone/>
              <a:defRPr/>
            </a:lvl5pPr>
            <a:lvl6pPr lvl="5" algn="l">
              <a:lnSpc>
                <a:spcPct val="100000"/>
              </a:lnSpc>
              <a:spcBef>
                <a:spcPts val="0"/>
              </a:spcBef>
              <a:spcAft>
                <a:spcPts val="0"/>
              </a:spcAft>
              <a:buSzPts val="3300"/>
              <a:buNone/>
              <a:defRPr/>
            </a:lvl6pPr>
            <a:lvl7pPr lvl="6" algn="l">
              <a:lnSpc>
                <a:spcPct val="100000"/>
              </a:lnSpc>
              <a:spcBef>
                <a:spcPts val="0"/>
              </a:spcBef>
              <a:spcAft>
                <a:spcPts val="0"/>
              </a:spcAft>
              <a:buSzPts val="3300"/>
              <a:buNone/>
              <a:defRPr/>
            </a:lvl7pPr>
            <a:lvl8pPr lvl="7" algn="l">
              <a:lnSpc>
                <a:spcPct val="100000"/>
              </a:lnSpc>
              <a:spcBef>
                <a:spcPts val="0"/>
              </a:spcBef>
              <a:spcAft>
                <a:spcPts val="0"/>
              </a:spcAft>
              <a:buSzPts val="3300"/>
              <a:buNone/>
              <a:defRPr/>
            </a:lvl8pPr>
            <a:lvl9pPr lvl="8" algn="l">
              <a:lnSpc>
                <a:spcPct val="100000"/>
              </a:lnSpc>
              <a:spcBef>
                <a:spcPts val="0"/>
              </a:spcBef>
              <a:spcAft>
                <a:spcPts val="0"/>
              </a:spcAft>
              <a:buSzPts val="3300"/>
              <a:buNone/>
              <a:defRPr/>
            </a:lvl9pPr>
          </a:lstStyle>
          <a:p/>
        </p:txBody>
      </p:sp>
      <p:sp>
        <p:nvSpPr>
          <p:cNvPr id="134" name="Google Shape;134;p60"/>
          <p:cNvSpPr txBox="1"/>
          <p:nvPr/>
        </p:nvSpPr>
        <p:spPr>
          <a:xfrm>
            <a:off x="344300" y="4753684"/>
            <a:ext cx="8478600" cy="180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Source Code Pro"/>
                <a:ea typeface="Source Code Pro"/>
                <a:cs typeface="Source Code Pro"/>
                <a:sym typeface="Source Code Pro"/>
              </a:rPr>
              <a:t>1 0 1 1   0 1 1   0 1   1 0 1 1 0 0 1   1 0   1 1 0 1 1   0 1 1   0 1   1 1 0 1 1 0   1 1 0 1 1 1   1 1 0 1 </a:t>
            </a:r>
            <a:endParaRPr b="0" i="0" sz="1000" u="none" cap="none" strike="noStrike">
              <a:solidFill>
                <a:schemeClr val="dk1"/>
              </a:solidFill>
              <a:latin typeface="Source Code Pro"/>
              <a:ea typeface="Source Code Pro"/>
              <a:cs typeface="Source Code Pro"/>
              <a:sym typeface="Source Code Pr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8">
    <p:spTree>
      <p:nvGrpSpPr>
        <p:cNvPr id="135" name="Shape 135"/>
        <p:cNvGrpSpPr/>
        <p:nvPr/>
      </p:nvGrpSpPr>
      <p:grpSpPr>
        <a:xfrm>
          <a:off x="0" y="0"/>
          <a:ext cx="0" cy="0"/>
          <a:chOff x="0" y="0"/>
          <a:chExt cx="0" cy="0"/>
        </a:xfrm>
      </p:grpSpPr>
      <p:grpSp>
        <p:nvGrpSpPr>
          <p:cNvPr id="136" name="Google Shape;136;p61"/>
          <p:cNvGrpSpPr/>
          <p:nvPr/>
        </p:nvGrpSpPr>
        <p:grpSpPr>
          <a:xfrm>
            <a:off x="772525" y="726625"/>
            <a:ext cx="6578100" cy="3438300"/>
            <a:chOff x="772525" y="726625"/>
            <a:chExt cx="6578100" cy="3438300"/>
          </a:xfrm>
        </p:grpSpPr>
        <p:sp>
          <p:nvSpPr>
            <p:cNvPr id="137" name="Google Shape;137;p61"/>
            <p:cNvSpPr/>
            <p:nvPr/>
          </p:nvSpPr>
          <p:spPr>
            <a:xfrm>
              <a:off x="772525" y="726625"/>
              <a:ext cx="6578100" cy="34383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61"/>
            <p:cNvSpPr/>
            <p:nvPr/>
          </p:nvSpPr>
          <p:spPr>
            <a:xfrm>
              <a:off x="772525" y="726625"/>
              <a:ext cx="6578100" cy="2553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9" name="Google Shape;139;p61"/>
          <p:cNvGrpSpPr/>
          <p:nvPr/>
        </p:nvGrpSpPr>
        <p:grpSpPr>
          <a:xfrm>
            <a:off x="4924175" y="2984325"/>
            <a:ext cx="3447300" cy="1584600"/>
            <a:chOff x="4924175" y="3441525"/>
            <a:chExt cx="3447300" cy="1584600"/>
          </a:xfrm>
        </p:grpSpPr>
        <p:sp>
          <p:nvSpPr>
            <p:cNvPr id="140" name="Google Shape;140;p61"/>
            <p:cNvSpPr/>
            <p:nvPr/>
          </p:nvSpPr>
          <p:spPr>
            <a:xfrm>
              <a:off x="4924175" y="3441525"/>
              <a:ext cx="3447300" cy="15846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61"/>
            <p:cNvSpPr/>
            <p:nvPr/>
          </p:nvSpPr>
          <p:spPr>
            <a:xfrm>
              <a:off x="4924175" y="3441525"/>
              <a:ext cx="3447300" cy="2553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2" name="Google Shape;142;p61"/>
          <p:cNvSpPr txBox="1"/>
          <p:nvPr>
            <p:ph type="ctrTitle"/>
          </p:nvPr>
        </p:nvSpPr>
        <p:spPr>
          <a:xfrm>
            <a:off x="1697375" y="1229575"/>
            <a:ext cx="3294600" cy="99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5200"/>
              <a:buNone/>
              <a:defRPr sz="60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43" name="Google Shape;143;p61"/>
          <p:cNvSpPr txBox="1"/>
          <p:nvPr>
            <p:ph idx="1" type="subTitle"/>
          </p:nvPr>
        </p:nvSpPr>
        <p:spPr>
          <a:xfrm>
            <a:off x="1697375" y="2291627"/>
            <a:ext cx="3294600" cy="99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44" name="Google Shape;144;p61"/>
          <p:cNvSpPr txBox="1"/>
          <p:nvPr/>
        </p:nvSpPr>
        <p:spPr>
          <a:xfrm>
            <a:off x="5017075" y="3285800"/>
            <a:ext cx="3294600" cy="82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300"/>
              </a:spcBef>
              <a:spcAft>
                <a:spcPts val="0"/>
              </a:spcAft>
              <a:buClr>
                <a:srgbClr val="000000"/>
              </a:buClr>
              <a:buSzPts val="1000"/>
              <a:buFont typeface="Arial"/>
              <a:buNone/>
            </a:pPr>
            <a:r>
              <a:rPr b="1" i="0" lang="en" sz="1000" u="none" cap="none" strike="noStrike">
                <a:solidFill>
                  <a:schemeClr val="dk1"/>
                </a:solidFill>
                <a:latin typeface="Source Code Pro"/>
                <a:ea typeface="Source Code Pro"/>
                <a:cs typeface="Source Code Pro"/>
                <a:sym typeface="Source Code Pro"/>
              </a:rPr>
              <a:t>CREDITS:</a:t>
            </a:r>
            <a:r>
              <a:rPr b="0" i="0" lang="en" sz="1000" u="none" cap="none" strike="noStrike">
                <a:solidFill>
                  <a:schemeClr val="dk1"/>
                </a:solidFill>
                <a:latin typeface="Source Code Pro"/>
                <a:ea typeface="Source Code Pro"/>
                <a:cs typeface="Source Code Pro"/>
                <a:sym typeface="Source Code Pro"/>
              </a:rPr>
              <a:t> This presentation template was created by </a:t>
            </a:r>
            <a:r>
              <a:rPr b="1" i="0" lang="en" sz="1000" u="sng" cap="none" strike="noStrike">
                <a:solidFill>
                  <a:schemeClr val="dk1"/>
                </a:solidFill>
                <a:latin typeface="Source Code Pro"/>
                <a:ea typeface="Source Code Pro"/>
                <a:cs typeface="Source Code Pro"/>
                <a:sym typeface="Source Code Pro"/>
                <a:hlinkClick r:id="rId2">
                  <a:extLst>
                    <a:ext uri="{A12FA001-AC4F-418D-AE19-62706E023703}">
                      <ahyp:hlinkClr val="tx"/>
                    </a:ext>
                  </a:extLst>
                </a:hlinkClick>
              </a:rPr>
              <a:t>Slidesgo</a:t>
            </a:r>
            <a:r>
              <a:rPr b="0" i="0" lang="en" sz="1000" u="none" cap="none" strike="noStrike">
                <a:solidFill>
                  <a:schemeClr val="dk1"/>
                </a:solidFill>
                <a:latin typeface="Source Code Pro"/>
                <a:ea typeface="Source Code Pro"/>
                <a:cs typeface="Source Code Pro"/>
                <a:sym typeface="Source Code Pro"/>
              </a:rPr>
              <a:t>, and includes icons by </a:t>
            </a:r>
            <a:r>
              <a:rPr b="1" i="0" lang="en" sz="1000" u="sng" cap="none" strike="noStrike">
                <a:solidFill>
                  <a:schemeClr val="dk1"/>
                </a:solidFill>
                <a:latin typeface="Source Code Pro"/>
                <a:ea typeface="Source Code Pro"/>
                <a:cs typeface="Source Code Pro"/>
                <a:sym typeface="Source Code Pro"/>
                <a:hlinkClick r:id="rId3">
                  <a:extLst>
                    <a:ext uri="{A12FA001-AC4F-418D-AE19-62706E023703}">
                      <ahyp:hlinkClr val="tx"/>
                    </a:ext>
                  </a:extLst>
                </a:hlinkClick>
              </a:rPr>
              <a:t>Flaticon</a:t>
            </a:r>
            <a:r>
              <a:rPr b="0" i="0" lang="en" sz="1000" u="none" cap="none" strike="noStrike">
                <a:solidFill>
                  <a:schemeClr val="dk1"/>
                </a:solidFill>
                <a:latin typeface="Source Code Pro"/>
                <a:ea typeface="Source Code Pro"/>
                <a:cs typeface="Source Code Pro"/>
                <a:sym typeface="Source Code Pro"/>
              </a:rPr>
              <a:t>, and infographics &amp; images by </a:t>
            </a:r>
            <a:r>
              <a:rPr b="1" i="0" lang="en" sz="1000" u="sng" cap="none" strike="noStrike">
                <a:solidFill>
                  <a:schemeClr val="dk1"/>
                </a:solidFill>
                <a:latin typeface="Source Code Pro"/>
                <a:ea typeface="Source Code Pro"/>
                <a:cs typeface="Source Code Pro"/>
                <a:sym typeface="Source Code Pro"/>
                <a:hlinkClick r:id="rId4">
                  <a:extLst>
                    <a:ext uri="{A12FA001-AC4F-418D-AE19-62706E023703}">
                      <ahyp:hlinkClr val="tx"/>
                    </a:ext>
                  </a:extLst>
                </a:hlinkClick>
              </a:rPr>
              <a:t>Freepik</a:t>
            </a:r>
            <a:r>
              <a:rPr b="0" i="0" lang="en" sz="1000" u="sng" cap="none" strike="noStrike">
                <a:solidFill>
                  <a:schemeClr val="dk1"/>
                </a:solidFill>
                <a:latin typeface="Source Code Pro"/>
                <a:ea typeface="Source Code Pro"/>
                <a:cs typeface="Source Code Pro"/>
                <a:sym typeface="Source Code Pro"/>
              </a:rPr>
              <a:t> </a:t>
            </a:r>
            <a:endParaRPr b="1" i="0" sz="1000" u="sng" cap="none" strike="noStrike">
              <a:solidFill>
                <a:schemeClr val="dk1"/>
              </a:solidFill>
              <a:latin typeface="Source Code Pro"/>
              <a:ea typeface="Source Code Pro"/>
              <a:cs typeface="Source Code Pro"/>
              <a:sym typeface="Source Code Pro"/>
            </a:endParaRPr>
          </a:p>
        </p:txBody>
      </p:sp>
      <p:sp>
        <p:nvSpPr>
          <p:cNvPr id="145" name="Google Shape;145;p61"/>
          <p:cNvSpPr txBox="1"/>
          <p:nvPr/>
        </p:nvSpPr>
        <p:spPr>
          <a:xfrm>
            <a:off x="344300" y="4753684"/>
            <a:ext cx="8478600" cy="180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Source Code Pro"/>
                <a:ea typeface="Source Code Pro"/>
                <a:cs typeface="Source Code Pro"/>
                <a:sym typeface="Source Code Pro"/>
              </a:rPr>
              <a:t>1 0 1 1   0 1 1   0 1   1 0 1 1 0 0 1   1 0   1 1 0 1 1   0 1 1   0 1   1 1 0 1 1 0   1 1 0 1 1 1   1 1 0 1 </a:t>
            </a:r>
            <a:endParaRPr b="0" i="0" sz="1000" u="none" cap="none" strike="noStrike">
              <a:solidFill>
                <a:schemeClr val="dk1"/>
              </a:solidFill>
              <a:latin typeface="Source Code Pro"/>
              <a:ea typeface="Source Code Pro"/>
              <a:cs typeface="Source Code Pro"/>
              <a:sym typeface="Source Code Pro"/>
            </a:endParaRPr>
          </a:p>
        </p:txBody>
      </p:sp>
      <p:sp>
        <p:nvSpPr>
          <p:cNvPr id="146" name="Google Shape;146;p61"/>
          <p:cNvSpPr/>
          <p:nvPr/>
        </p:nvSpPr>
        <p:spPr>
          <a:xfrm>
            <a:off x="11575" y="0"/>
            <a:ext cx="3048600" cy="4149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61"/>
          <p:cNvSpPr/>
          <p:nvPr/>
        </p:nvSpPr>
        <p:spPr>
          <a:xfrm>
            <a:off x="3059300" y="0"/>
            <a:ext cx="6084600" cy="4149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2_1_1_1_1_1_1">
    <p:spTree>
      <p:nvGrpSpPr>
        <p:cNvPr id="148" name="Shape 148"/>
        <p:cNvGrpSpPr/>
        <p:nvPr/>
      </p:nvGrpSpPr>
      <p:grpSpPr>
        <a:xfrm>
          <a:off x="0" y="0"/>
          <a:ext cx="0" cy="0"/>
          <a:chOff x="0" y="0"/>
          <a:chExt cx="0" cy="0"/>
        </a:xfrm>
      </p:grpSpPr>
      <p:grpSp>
        <p:nvGrpSpPr>
          <p:cNvPr id="149" name="Google Shape;149;p62"/>
          <p:cNvGrpSpPr/>
          <p:nvPr/>
        </p:nvGrpSpPr>
        <p:grpSpPr>
          <a:xfrm>
            <a:off x="396500" y="170424"/>
            <a:ext cx="8360126" cy="4398447"/>
            <a:chOff x="1054783" y="1029605"/>
            <a:chExt cx="7587010" cy="3902100"/>
          </a:xfrm>
        </p:grpSpPr>
        <p:sp>
          <p:nvSpPr>
            <p:cNvPr id="150" name="Google Shape;150;p62"/>
            <p:cNvSpPr/>
            <p:nvPr/>
          </p:nvSpPr>
          <p:spPr>
            <a:xfrm>
              <a:off x="1054793" y="1029605"/>
              <a:ext cx="7587000" cy="39021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62"/>
            <p:cNvSpPr/>
            <p:nvPr/>
          </p:nvSpPr>
          <p:spPr>
            <a:xfrm>
              <a:off x="1054783" y="1029605"/>
              <a:ext cx="7587000" cy="226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2" name="Google Shape;152;p62"/>
          <p:cNvSpPr txBox="1"/>
          <p:nvPr/>
        </p:nvSpPr>
        <p:spPr>
          <a:xfrm>
            <a:off x="344300" y="4753684"/>
            <a:ext cx="8478600" cy="180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Source Code Pro"/>
                <a:ea typeface="Source Code Pro"/>
                <a:cs typeface="Source Code Pro"/>
                <a:sym typeface="Source Code Pro"/>
              </a:rPr>
              <a:t>1 0 1 1   0 1 1   0 1   1 0 1 1 0 0 1   1 0   1 1 0 1 1   0 1 1   0 1   1 1 0 1 1 0   1 1 0 1 1 1   1 1 0 1 </a:t>
            </a:r>
            <a:endParaRPr b="0" i="0" sz="1000" u="none" cap="none" strike="noStrike">
              <a:solidFill>
                <a:schemeClr val="dk1"/>
              </a:solidFill>
              <a:latin typeface="Source Code Pro"/>
              <a:ea typeface="Source Code Pro"/>
              <a:cs typeface="Source Code Pro"/>
              <a:sym typeface="Source Code Pro"/>
            </a:endParaRPr>
          </a:p>
        </p:txBody>
      </p:sp>
      <p:sp>
        <p:nvSpPr>
          <p:cNvPr id="153" name="Google Shape;153;p62"/>
          <p:cNvSpPr txBox="1"/>
          <p:nvPr>
            <p:ph idx="1" type="body"/>
          </p:nvPr>
        </p:nvSpPr>
        <p:spPr>
          <a:xfrm>
            <a:off x="720000" y="1355450"/>
            <a:ext cx="3453900" cy="16233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Clr>
                <a:schemeClr val="lt2"/>
              </a:buClr>
              <a:buSzPts val="1200"/>
              <a:buFont typeface="Anaheim"/>
              <a:buChar char="●"/>
              <a:defRPr sz="1200"/>
            </a:lvl1pPr>
            <a:lvl2pPr indent="-304800" lvl="1" marL="914400" algn="l">
              <a:lnSpc>
                <a:spcPct val="100000"/>
              </a:lnSpc>
              <a:spcBef>
                <a:spcPts val="0"/>
              </a:spcBef>
              <a:spcAft>
                <a:spcPts val="0"/>
              </a:spcAft>
              <a:buClr>
                <a:srgbClr val="434343"/>
              </a:buClr>
              <a:buSzPts val="1200"/>
              <a:buFont typeface="Anaheim"/>
              <a:buChar char="○"/>
              <a:defRPr/>
            </a:lvl2pPr>
            <a:lvl3pPr indent="-304800" lvl="2" marL="1371600" algn="l">
              <a:lnSpc>
                <a:spcPct val="100000"/>
              </a:lnSpc>
              <a:spcBef>
                <a:spcPts val="0"/>
              </a:spcBef>
              <a:spcAft>
                <a:spcPts val="0"/>
              </a:spcAft>
              <a:buClr>
                <a:srgbClr val="434343"/>
              </a:buClr>
              <a:buSzPts val="1200"/>
              <a:buFont typeface="Anaheim"/>
              <a:buChar char="■"/>
              <a:defRPr/>
            </a:lvl3pPr>
            <a:lvl4pPr indent="-304800" lvl="3" marL="1828800" algn="l">
              <a:lnSpc>
                <a:spcPct val="100000"/>
              </a:lnSpc>
              <a:spcBef>
                <a:spcPts val="0"/>
              </a:spcBef>
              <a:spcAft>
                <a:spcPts val="0"/>
              </a:spcAft>
              <a:buClr>
                <a:srgbClr val="434343"/>
              </a:buClr>
              <a:buSzPts val="1200"/>
              <a:buFont typeface="Anaheim"/>
              <a:buChar char="●"/>
              <a:defRPr/>
            </a:lvl4pPr>
            <a:lvl5pPr indent="-304800" lvl="4" marL="2286000" algn="l">
              <a:lnSpc>
                <a:spcPct val="100000"/>
              </a:lnSpc>
              <a:spcBef>
                <a:spcPts val="0"/>
              </a:spcBef>
              <a:spcAft>
                <a:spcPts val="0"/>
              </a:spcAft>
              <a:buClr>
                <a:srgbClr val="434343"/>
              </a:buClr>
              <a:buSzPts val="1200"/>
              <a:buFont typeface="Anaheim"/>
              <a:buChar char="○"/>
              <a:defRPr/>
            </a:lvl5pPr>
            <a:lvl6pPr indent="-304800" lvl="5" marL="2743200" algn="l">
              <a:lnSpc>
                <a:spcPct val="100000"/>
              </a:lnSpc>
              <a:spcBef>
                <a:spcPts val="0"/>
              </a:spcBef>
              <a:spcAft>
                <a:spcPts val="0"/>
              </a:spcAft>
              <a:buClr>
                <a:srgbClr val="434343"/>
              </a:buClr>
              <a:buSzPts val="1200"/>
              <a:buFont typeface="Anaheim"/>
              <a:buChar char="■"/>
              <a:defRPr/>
            </a:lvl6pPr>
            <a:lvl7pPr indent="-304800" lvl="6" marL="3200400" algn="l">
              <a:lnSpc>
                <a:spcPct val="100000"/>
              </a:lnSpc>
              <a:spcBef>
                <a:spcPts val="0"/>
              </a:spcBef>
              <a:spcAft>
                <a:spcPts val="0"/>
              </a:spcAft>
              <a:buClr>
                <a:srgbClr val="434343"/>
              </a:buClr>
              <a:buSzPts val="1200"/>
              <a:buFont typeface="Anaheim"/>
              <a:buChar char="●"/>
              <a:defRPr/>
            </a:lvl7pPr>
            <a:lvl8pPr indent="-304800" lvl="7" marL="3657600" algn="l">
              <a:lnSpc>
                <a:spcPct val="100000"/>
              </a:lnSpc>
              <a:spcBef>
                <a:spcPts val="0"/>
              </a:spcBef>
              <a:spcAft>
                <a:spcPts val="0"/>
              </a:spcAft>
              <a:buClr>
                <a:srgbClr val="434343"/>
              </a:buClr>
              <a:buSzPts val="1200"/>
              <a:buFont typeface="Anaheim"/>
              <a:buChar char="○"/>
              <a:defRPr/>
            </a:lvl8pPr>
            <a:lvl9pPr indent="-304800" lvl="8" marL="4114800" algn="l">
              <a:lnSpc>
                <a:spcPct val="100000"/>
              </a:lnSpc>
              <a:spcBef>
                <a:spcPts val="0"/>
              </a:spcBef>
              <a:spcAft>
                <a:spcPts val="0"/>
              </a:spcAft>
              <a:buClr>
                <a:srgbClr val="434343"/>
              </a:buClr>
              <a:buSzPts val="1200"/>
              <a:buFont typeface="Anaheim"/>
              <a:buChar char="■"/>
              <a:defRPr/>
            </a:lvl9pPr>
          </a:lstStyle>
          <a:p/>
        </p:txBody>
      </p:sp>
      <p:sp>
        <p:nvSpPr>
          <p:cNvPr id="154" name="Google Shape;154;p62"/>
          <p:cNvSpPr txBox="1"/>
          <p:nvPr>
            <p:ph type="title"/>
          </p:nvPr>
        </p:nvSpPr>
        <p:spPr>
          <a:xfrm>
            <a:off x="719988" y="459128"/>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300"/>
              <a:buNone/>
              <a:defRPr/>
            </a:lvl1pPr>
            <a:lvl2pPr lvl="1" algn="l">
              <a:lnSpc>
                <a:spcPct val="100000"/>
              </a:lnSpc>
              <a:spcBef>
                <a:spcPts val="0"/>
              </a:spcBef>
              <a:spcAft>
                <a:spcPts val="0"/>
              </a:spcAft>
              <a:buSzPts val="3300"/>
              <a:buNone/>
              <a:defRPr/>
            </a:lvl2pPr>
            <a:lvl3pPr lvl="2" algn="l">
              <a:lnSpc>
                <a:spcPct val="100000"/>
              </a:lnSpc>
              <a:spcBef>
                <a:spcPts val="0"/>
              </a:spcBef>
              <a:spcAft>
                <a:spcPts val="0"/>
              </a:spcAft>
              <a:buSzPts val="3300"/>
              <a:buNone/>
              <a:defRPr/>
            </a:lvl3pPr>
            <a:lvl4pPr lvl="3" algn="l">
              <a:lnSpc>
                <a:spcPct val="100000"/>
              </a:lnSpc>
              <a:spcBef>
                <a:spcPts val="0"/>
              </a:spcBef>
              <a:spcAft>
                <a:spcPts val="0"/>
              </a:spcAft>
              <a:buSzPts val="3300"/>
              <a:buNone/>
              <a:defRPr/>
            </a:lvl4pPr>
            <a:lvl5pPr lvl="4" algn="l">
              <a:lnSpc>
                <a:spcPct val="100000"/>
              </a:lnSpc>
              <a:spcBef>
                <a:spcPts val="0"/>
              </a:spcBef>
              <a:spcAft>
                <a:spcPts val="0"/>
              </a:spcAft>
              <a:buSzPts val="3300"/>
              <a:buNone/>
              <a:defRPr/>
            </a:lvl5pPr>
            <a:lvl6pPr lvl="5" algn="l">
              <a:lnSpc>
                <a:spcPct val="100000"/>
              </a:lnSpc>
              <a:spcBef>
                <a:spcPts val="0"/>
              </a:spcBef>
              <a:spcAft>
                <a:spcPts val="0"/>
              </a:spcAft>
              <a:buSzPts val="3300"/>
              <a:buNone/>
              <a:defRPr/>
            </a:lvl6pPr>
            <a:lvl7pPr lvl="6" algn="l">
              <a:lnSpc>
                <a:spcPct val="100000"/>
              </a:lnSpc>
              <a:spcBef>
                <a:spcPts val="0"/>
              </a:spcBef>
              <a:spcAft>
                <a:spcPts val="0"/>
              </a:spcAft>
              <a:buSzPts val="3300"/>
              <a:buNone/>
              <a:defRPr/>
            </a:lvl7pPr>
            <a:lvl8pPr lvl="7" algn="l">
              <a:lnSpc>
                <a:spcPct val="100000"/>
              </a:lnSpc>
              <a:spcBef>
                <a:spcPts val="0"/>
              </a:spcBef>
              <a:spcAft>
                <a:spcPts val="0"/>
              </a:spcAft>
              <a:buSzPts val="3300"/>
              <a:buNone/>
              <a:defRPr/>
            </a:lvl8pPr>
            <a:lvl9pPr lvl="8" algn="l">
              <a:lnSpc>
                <a:spcPct val="100000"/>
              </a:lnSpc>
              <a:spcBef>
                <a:spcPts val="0"/>
              </a:spcBef>
              <a:spcAft>
                <a:spcPts val="0"/>
              </a:spcAft>
              <a:buSzPts val="33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0">
    <p:spTree>
      <p:nvGrpSpPr>
        <p:cNvPr id="155" name="Shape 155"/>
        <p:cNvGrpSpPr/>
        <p:nvPr/>
      </p:nvGrpSpPr>
      <p:grpSpPr>
        <a:xfrm>
          <a:off x="0" y="0"/>
          <a:ext cx="0" cy="0"/>
          <a:chOff x="0" y="0"/>
          <a:chExt cx="0" cy="0"/>
        </a:xfrm>
      </p:grpSpPr>
      <p:grpSp>
        <p:nvGrpSpPr>
          <p:cNvPr id="156" name="Google Shape;156;p63"/>
          <p:cNvGrpSpPr/>
          <p:nvPr/>
        </p:nvGrpSpPr>
        <p:grpSpPr>
          <a:xfrm>
            <a:off x="396500" y="170424"/>
            <a:ext cx="8360126" cy="4398447"/>
            <a:chOff x="1054783" y="1029605"/>
            <a:chExt cx="7587010" cy="3902100"/>
          </a:xfrm>
        </p:grpSpPr>
        <p:sp>
          <p:nvSpPr>
            <p:cNvPr id="157" name="Google Shape;157;p63"/>
            <p:cNvSpPr/>
            <p:nvPr/>
          </p:nvSpPr>
          <p:spPr>
            <a:xfrm>
              <a:off x="1054793" y="1029605"/>
              <a:ext cx="7587000" cy="39021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63"/>
            <p:cNvSpPr/>
            <p:nvPr/>
          </p:nvSpPr>
          <p:spPr>
            <a:xfrm>
              <a:off x="1054783" y="1029605"/>
              <a:ext cx="7587000" cy="226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9" name="Google Shape;159;p63"/>
          <p:cNvSpPr txBox="1"/>
          <p:nvPr/>
        </p:nvSpPr>
        <p:spPr>
          <a:xfrm>
            <a:off x="344300" y="4753684"/>
            <a:ext cx="8478600" cy="180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Source Code Pro"/>
                <a:ea typeface="Source Code Pro"/>
                <a:cs typeface="Source Code Pro"/>
                <a:sym typeface="Source Code Pro"/>
              </a:rPr>
              <a:t>1 0 1 1   0 1 1   0 1   1 0 1 1 0 0 1   1 0   1 1 0 1 1   0 1 1   0 1   1 1 0 1 1 0   1 1 0 1 1 1   1 1 0 1 </a:t>
            </a:r>
            <a:endParaRPr b="0" i="0" sz="1000" u="none" cap="none" strike="noStrike">
              <a:solidFill>
                <a:schemeClr val="dk1"/>
              </a:solidFill>
              <a:latin typeface="Source Code Pro"/>
              <a:ea typeface="Source Code Pro"/>
              <a:cs typeface="Source Code Pro"/>
              <a:sym typeface="Source Code Pro"/>
            </a:endParaRPr>
          </a:p>
        </p:txBody>
      </p:sp>
      <p:sp>
        <p:nvSpPr>
          <p:cNvPr id="160" name="Google Shape;160;p63"/>
          <p:cNvSpPr txBox="1"/>
          <p:nvPr>
            <p:ph idx="1" type="body"/>
          </p:nvPr>
        </p:nvSpPr>
        <p:spPr>
          <a:xfrm>
            <a:off x="720000" y="1357275"/>
            <a:ext cx="4209600" cy="24927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Clr>
                <a:schemeClr val="lt2"/>
              </a:buClr>
              <a:buSzPts val="1200"/>
              <a:buFont typeface="Anaheim"/>
              <a:buChar char="●"/>
              <a:defRPr/>
            </a:lvl1pPr>
            <a:lvl2pPr indent="-304800" lvl="1" marL="914400" algn="l">
              <a:lnSpc>
                <a:spcPct val="100000"/>
              </a:lnSpc>
              <a:spcBef>
                <a:spcPts val="0"/>
              </a:spcBef>
              <a:spcAft>
                <a:spcPts val="0"/>
              </a:spcAft>
              <a:buClr>
                <a:srgbClr val="434343"/>
              </a:buClr>
              <a:buSzPts val="1200"/>
              <a:buFont typeface="Anaheim"/>
              <a:buChar char="○"/>
              <a:defRPr/>
            </a:lvl2pPr>
            <a:lvl3pPr indent="-304800" lvl="2" marL="1371600" algn="l">
              <a:lnSpc>
                <a:spcPct val="100000"/>
              </a:lnSpc>
              <a:spcBef>
                <a:spcPts val="0"/>
              </a:spcBef>
              <a:spcAft>
                <a:spcPts val="0"/>
              </a:spcAft>
              <a:buClr>
                <a:srgbClr val="434343"/>
              </a:buClr>
              <a:buSzPts val="1200"/>
              <a:buFont typeface="Anaheim"/>
              <a:buChar char="■"/>
              <a:defRPr/>
            </a:lvl3pPr>
            <a:lvl4pPr indent="-304800" lvl="3" marL="1828800" algn="l">
              <a:lnSpc>
                <a:spcPct val="100000"/>
              </a:lnSpc>
              <a:spcBef>
                <a:spcPts val="0"/>
              </a:spcBef>
              <a:spcAft>
                <a:spcPts val="0"/>
              </a:spcAft>
              <a:buClr>
                <a:srgbClr val="434343"/>
              </a:buClr>
              <a:buSzPts val="1200"/>
              <a:buFont typeface="Anaheim"/>
              <a:buChar char="●"/>
              <a:defRPr/>
            </a:lvl4pPr>
            <a:lvl5pPr indent="-304800" lvl="4" marL="2286000" algn="l">
              <a:lnSpc>
                <a:spcPct val="100000"/>
              </a:lnSpc>
              <a:spcBef>
                <a:spcPts val="0"/>
              </a:spcBef>
              <a:spcAft>
                <a:spcPts val="0"/>
              </a:spcAft>
              <a:buClr>
                <a:srgbClr val="434343"/>
              </a:buClr>
              <a:buSzPts val="1200"/>
              <a:buFont typeface="Anaheim"/>
              <a:buChar char="○"/>
              <a:defRPr/>
            </a:lvl5pPr>
            <a:lvl6pPr indent="-304800" lvl="5" marL="2743200" algn="l">
              <a:lnSpc>
                <a:spcPct val="100000"/>
              </a:lnSpc>
              <a:spcBef>
                <a:spcPts val="0"/>
              </a:spcBef>
              <a:spcAft>
                <a:spcPts val="0"/>
              </a:spcAft>
              <a:buClr>
                <a:srgbClr val="434343"/>
              </a:buClr>
              <a:buSzPts val="1200"/>
              <a:buFont typeface="Anaheim"/>
              <a:buChar char="■"/>
              <a:defRPr/>
            </a:lvl6pPr>
            <a:lvl7pPr indent="-304800" lvl="6" marL="3200400" algn="l">
              <a:lnSpc>
                <a:spcPct val="100000"/>
              </a:lnSpc>
              <a:spcBef>
                <a:spcPts val="0"/>
              </a:spcBef>
              <a:spcAft>
                <a:spcPts val="0"/>
              </a:spcAft>
              <a:buClr>
                <a:srgbClr val="434343"/>
              </a:buClr>
              <a:buSzPts val="1200"/>
              <a:buFont typeface="Anaheim"/>
              <a:buChar char="●"/>
              <a:defRPr/>
            </a:lvl7pPr>
            <a:lvl8pPr indent="-304800" lvl="7" marL="3657600" algn="l">
              <a:lnSpc>
                <a:spcPct val="100000"/>
              </a:lnSpc>
              <a:spcBef>
                <a:spcPts val="0"/>
              </a:spcBef>
              <a:spcAft>
                <a:spcPts val="0"/>
              </a:spcAft>
              <a:buClr>
                <a:srgbClr val="434343"/>
              </a:buClr>
              <a:buSzPts val="1200"/>
              <a:buFont typeface="Anaheim"/>
              <a:buChar char="○"/>
              <a:defRPr/>
            </a:lvl8pPr>
            <a:lvl9pPr indent="-304800" lvl="8" marL="4114800" algn="l">
              <a:lnSpc>
                <a:spcPct val="100000"/>
              </a:lnSpc>
              <a:spcBef>
                <a:spcPts val="0"/>
              </a:spcBef>
              <a:spcAft>
                <a:spcPts val="0"/>
              </a:spcAft>
              <a:buClr>
                <a:srgbClr val="434343"/>
              </a:buClr>
              <a:buSzPts val="1200"/>
              <a:buFont typeface="Anaheim"/>
              <a:buChar char="■"/>
              <a:defRPr/>
            </a:lvl9pPr>
          </a:lstStyle>
          <a:p/>
        </p:txBody>
      </p:sp>
      <p:sp>
        <p:nvSpPr>
          <p:cNvPr id="161" name="Google Shape;161;p63"/>
          <p:cNvSpPr txBox="1"/>
          <p:nvPr>
            <p:ph type="title"/>
          </p:nvPr>
        </p:nvSpPr>
        <p:spPr>
          <a:xfrm>
            <a:off x="719988" y="459128"/>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300"/>
              <a:buNone/>
              <a:defRPr/>
            </a:lvl1pPr>
            <a:lvl2pPr lvl="1" algn="l">
              <a:lnSpc>
                <a:spcPct val="100000"/>
              </a:lnSpc>
              <a:spcBef>
                <a:spcPts val="0"/>
              </a:spcBef>
              <a:spcAft>
                <a:spcPts val="0"/>
              </a:spcAft>
              <a:buSzPts val="3300"/>
              <a:buNone/>
              <a:defRPr/>
            </a:lvl2pPr>
            <a:lvl3pPr lvl="2" algn="l">
              <a:lnSpc>
                <a:spcPct val="100000"/>
              </a:lnSpc>
              <a:spcBef>
                <a:spcPts val="0"/>
              </a:spcBef>
              <a:spcAft>
                <a:spcPts val="0"/>
              </a:spcAft>
              <a:buSzPts val="3300"/>
              <a:buNone/>
              <a:defRPr/>
            </a:lvl3pPr>
            <a:lvl4pPr lvl="3" algn="l">
              <a:lnSpc>
                <a:spcPct val="100000"/>
              </a:lnSpc>
              <a:spcBef>
                <a:spcPts val="0"/>
              </a:spcBef>
              <a:spcAft>
                <a:spcPts val="0"/>
              </a:spcAft>
              <a:buSzPts val="3300"/>
              <a:buNone/>
              <a:defRPr/>
            </a:lvl4pPr>
            <a:lvl5pPr lvl="4" algn="l">
              <a:lnSpc>
                <a:spcPct val="100000"/>
              </a:lnSpc>
              <a:spcBef>
                <a:spcPts val="0"/>
              </a:spcBef>
              <a:spcAft>
                <a:spcPts val="0"/>
              </a:spcAft>
              <a:buSzPts val="3300"/>
              <a:buNone/>
              <a:defRPr/>
            </a:lvl5pPr>
            <a:lvl6pPr lvl="5" algn="l">
              <a:lnSpc>
                <a:spcPct val="100000"/>
              </a:lnSpc>
              <a:spcBef>
                <a:spcPts val="0"/>
              </a:spcBef>
              <a:spcAft>
                <a:spcPts val="0"/>
              </a:spcAft>
              <a:buSzPts val="3300"/>
              <a:buNone/>
              <a:defRPr/>
            </a:lvl6pPr>
            <a:lvl7pPr lvl="6" algn="l">
              <a:lnSpc>
                <a:spcPct val="100000"/>
              </a:lnSpc>
              <a:spcBef>
                <a:spcPts val="0"/>
              </a:spcBef>
              <a:spcAft>
                <a:spcPts val="0"/>
              </a:spcAft>
              <a:buSzPts val="3300"/>
              <a:buNone/>
              <a:defRPr/>
            </a:lvl7pPr>
            <a:lvl8pPr lvl="7" algn="l">
              <a:lnSpc>
                <a:spcPct val="100000"/>
              </a:lnSpc>
              <a:spcBef>
                <a:spcPts val="0"/>
              </a:spcBef>
              <a:spcAft>
                <a:spcPts val="0"/>
              </a:spcAft>
              <a:buSzPts val="3300"/>
              <a:buNone/>
              <a:defRPr/>
            </a:lvl8pPr>
            <a:lvl9pPr lvl="8" algn="l">
              <a:lnSpc>
                <a:spcPct val="100000"/>
              </a:lnSpc>
              <a:spcBef>
                <a:spcPts val="0"/>
              </a:spcBef>
              <a:spcAft>
                <a:spcPts val="0"/>
              </a:spcAft>
              <a:buSzPts val="33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62" name="Shape 162"/>
        <p:cNvGrpSpPr/>
        <p:nvPr/>
      </p:nvGrpSpPr>
      <p:grpSpPr>
        <a:xfrm>
          <a:off x="0" y="0"/>
          <a:ext cx="0" cy="0"/>
          <a:chOff x="0" y="0"/>
          <a:chExt cx="0" cy="0"/>
        </a:xfrm>
      </p:grpSpPr>
      <p:grpSp>
        <p:nvGrpSpPr>
          <p:cNvPr id="163" name="Google Shape;163;p67"/>
          <p:cNvGrpSpPr/>
          <p:nvPr/>
        </p:nvGrpSpPr>
        <p:grpSpPr>
          <a:xfrm>
            <a:off x="396500" y="170424"/>
            <a:ext cx="8360126" cy="4398447"/>
            <a:chOff x="1054783" y="1029605"/>
            <a:chExt cx="7587010" cy="3902100"/>
          </a:xfrm>
        </p:grpSpPr>
        <p:sp>
          <p:nvSpPr>
            <p:cNvPr id="164" name="Google Shape;164;p67"/>
            <p:cNvSpPr/>
            <p:nvPr/>
          </p:nvSpPr>
          <p:spPr>
            <a:xfrm>
              <a:off x="1054793" y="1029605"/>
              <a:ext cx="7587000" cy="39021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67"/>
            <p:cNvSpPr/>
            <p:nvPr/>
          </p:nvSpPr>
          <p:spPr>
            <a:xfrm>
              <a:off x="1054783" y="1029605"/>
              <a:ext cx="7587000" cy="226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6" name="Google Shape;166;p67"/>
          <p:cNvSpPr txBox="1"/>
          <p:nvPr/>
        </p:nvSpPr>
        <p:spPr>
          <a:xfrm>
            <a:off x="344300" y="4753684"/>
            <a:ext cx="8478600" cy="180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Source Code Pro"/>
                <a:ea typeface="Source Code Pro"/>
                <a:cs typeface="Source Code Pro"/>
                <a:sym typeface="Source Code Pro"/>
              </a:rPr>
              <a:t>1 0 1 1   0 1 1   0 1   1 0 1 1 0 0 1   1 0   1 1 0 1 1   0 1 1   0 1   1 1 0 1 1 0   1 1 0 1 1 1   1 1 0 1 </a:t>
            </a:r>
            <a:endParaRPr b="0" i="0" sz="1000" u="none" cap="none" strike="noStrike">
              <a:solidFill>
                <a:schemeClr val="dk1"/>
              </a:solidFill>
              <a:latin typeface="Source Code Pro"/>
              <a:ea typeface="Source Code Pro"/>
              <a:cs typeface="Source Code Pro"/>
              <a:sym typeface="Source Code Pro"/>
            </a:endParaRPr>
          </a:p>
        </p:txBody>
      </p:sp>
      <p:sp>
        <p:nvSpPr>
          <p:cNvPr id="167" name="Google Shape;167;p67"/>
          <p:cNvSpPr txBox="1"/>
          <p:nvPr>
            <p:ph type="title"/>
          </p:nvPr>
        </p:nvSpPr>
        <p:spPr>
          <a:xfrm>
            <a:off x="2801700" y="1918054"/>
            <a:ext cx="5622300" cy="2473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6000"/>
              <a:buNone/>
              <a:defRPr sz="72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68" name="Shape 168"/>
        <p:cNvGrpSpPr/>
        <p:nvPr/>
      </p:nvGrpSpPr>
      <p:grpSpPr>
        <a:xfrm>
          <a:off x="0" y="0"/>
          <a:ext cx="0" cy="0"/>
          <a:chOff x="0" y="0"/>
          <a:chExt cx="0" cy="0"/>
        </a:xfrm>
      </p:grpSpPr>
      <p:grpSp>
        <p:nvGrpSpPr>
          <p:cNvPr id="169" name="Google Shape;169;p68"/>
          <p:cNvGrpSpPr/>
          <p:nvPr/>
        </p:nvGrpSpPr>
        <p:grpSpPr>
          <a:xfrm>
            <a:off x="396500" y="170424"/>
            <a:ext cx="8360126" cy="4398447"/>
            <a:chOff x="1054783" y="1029605"/>
            <a:chExt cx="7587010" cy="3902100"/>
          </a:xfrm>
        </p:grpSpPr>
        <p:sp>
          <p:nvSpPr>
            <p:cNvPr id="170" name="Google Shape;170;p68"/>
            <p:cNvSpPr/>
            <p:nvPr/>
          </p:nvSpPr>
          <p:spPr>
            <a:xfrm>
              <a:off x="1054793" y="1029605"/>
              <a:ext cx="7587000" cy="39021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68"/>
            <p:cNvSpPr/>
            <p:nvPr/>
          </p:nvSpPr>
          <p:spPr>
            <a:xfrm>
              <a:off x="1054783" y="1029605"/>
              <a:ext cx="7587000" cy="226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2" name="Google Shape;172;p68"/>
          <p:cNvSpPr txBox="1"/>
          <p:nvPr/>
        </p:nvSpPr>
        <p:spPr>
          <a:xfrm>
            <a:off x="344300" y="4753684"/>
            <a:ext cx="8478600" cy="180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Source Code Pro"/>
                <a:ea typeface="Source Code Pro"/>
                <a:cs typeface="Source Code Pro"/>
                <a:sym typeface="Source Code Pro"/>
              </a:rPr>
              <a:t>1 0 1 1   0 1 1   0 1   1 0 1 1 0 0 1   1 0   1 1 0 1 1   0 1 1   0 1   1 1 0 1 1 0   1 1 0 1 1 1   1 1 0 1 </a:t>
            </a:r>
            <a:endParaRPr b="0" i="0" sz="1000" u="none" cap="none" strike="noStrike">
              <a:solidFill>
                <a:schemeClr val="dk1"/>
              </a:solidFill>
              <a:latin typeface="Source Code Pro"/>
              <a:ea typeface="Source Code Pro"/>
              <a:cs typeface="Source Code Pro"/>
              <a:sym typeface="Source Code Pro"/>
            </a:endParaRPr>
          </a:p>
        </p:txBody>
      </p:sp>
      <p:sp>
        <p:nvSpPr>
          <p:cNvPr id="173" name="Google Shape;173;p68"/>
          <p:cNvSpPr txBox="1"/>
          <p:nvPr>
            <p:ph type="title"/>
          </p:nvPr>
        </p:nvSpPr>
        <p:spPr>
          <a:xfrm rot="515">
            <a:off x="2406900" y="1623064"/>
            <a:ext cx="6006600" cy="6030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3600"/>
              <a:buNone/>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74" name="Google Shape;174;p68"/>
          <p:cNvSpPr txBox="1"/>
          <p:nvPr>
            <p:ph idx="1" type="subTitle"/>
          </p:nvPr>
        </p:nvSpPr>
        <p:spPr>
          <a:xfrm>
            <a:off x="3658200" y="2303046"/>
            <a:ext cx="4755300" cy="14721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200"/>
              <a:buNone/>
              <a:defRPr sz="160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75" name="Shape 175"/>
        <p:cNvGrpSpPr/>
        <p:nvPr/>
      </p:nvGrpSpPr>
      <p:grpSpPr>
        <a:xfrm>
          <a:off x="0" y="0"/>
          <a:ext cx="0" cy="0"/>
          <a:chOff x="0" y="0"/>
          <a:chExt cx="0" cy="0"/>
        </a:xfrm>
      </p:grpSpPr>
      <p:grpSp>
        <p:nvGrpSpPr>
          <p:cNvPr id="176" name="Google Shape;176;p69"/>
          <p:cNvGrpSpPr/>
          <p:nvPr/>
        </p:nvGrpSpPr>
        <p:grpSpPr>
          <a:xfrm>
            <a:off x="396500" y="170424"/>
            <a:ext cx="8360126" cy="4398447"/>
            <a:chOff x="1054783" y="1029605"/>
            <a:chExt cx="7587010" cy="3902100"/>
          </a:xfrm>
        </p:grpSpPr>
        <p:sp>
          <p:nvSpPr>
            <p:cNvPr id="177" name="Google Shape;177;p69"/>
            <p:cNvSpPr/>
            <p:nvPr/>
          </p:nvSpPr>
          <p:spPr>
            <a:xfrm>
              <a:off x="1054793" y="1029605"/>
              <a:ext cx="7587000" cy="39021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69"/>
            <p:cNvSpPr/>
            <p:nvPr/>
          </p:nvSpPr>
          <p:spPr>
            <a:xfrm>
              <a:off x="1054783" y="1029605"/>
              <a:ext cx="7587000" cy="226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9" name="Google Shape;179;p69"/>
          <p:cNvSpPr txBox="1"/>
          <p:nvPr/>
        </p:nvSpPr>
        <p:spPr>
          <a:xfrm>
            <a:off x="344300" y="4753684"/>
            <a:ext cx="8478600" cy="180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Source Code Pro"/>
                <a:ea typeface="Source Code Pro"/>
                <a:cs typeface="Source Code Pro"/>
                <a:sym typeface="Source Code Pro"/>
              </a:rPr>
              <a:t>1 0 1 1   0 1 1   0 1   1 0 1 1 0 0 1   1 0   1 1 0 1 1   0 1 1   0 1   1 1 0 1 1 0   1 1 0 1 1 1   1 1 0 1 </a:t>
            </a:r>
            <a:endParaRPr b="0" i="0" sz="1000" u="none" cap="none" strike="noStrike">
              <a:solidFill>
                <a:schemeClr val="dk1"/>
              </a:solidFill>
              <a:latin typeface="Source Code Pro"/>
              <a:ea typeface="Source Code Pro"/>
              <a:cs typeface="Source Code Pro"/>
              <a:sym typeface="Source Code Pro"/>
            </a:endParaRPr>
          </a:p>
        </p:txBody>
      </p:sp>
      <p:sp>
        <p:nvSpPr>
          <p:cNvPr id="180" name="Google Shape;180;p69"/>
          <p:cNvSpPr txBox="1"/>
          <p:nvPr>
            <p:ph type="title"/>
          </p:nvPr>
        </p:nvSpPr>
        <p:spPr>
          <a:xfrm>
            <a:off x="720000" y="2233875"/>
            <a:ext cx="7704000" cy="615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300"/>
              <a:buNone/>
              <a:defRPr sz="3000"/>
            </a:lvl1pPr>
            <a:lvl2pPr lvl="1" algn="ctr">
              <a:lnSpc>
                <a:spcPct val="100000"/>
              </a:lnSpc>
              <a:spcBef>
                <a:spcPts val="0"/>
              </a:spcBef>
              <a:spcAft>
                <a:spcPts val="0"/>
              </a:spcAft>
              <a:buSzPts val="3300"/>
              <a:buNone/>
              <a:defRPr/>
            </a:lvl2pPr>
            <a:lvl3pPr lvl="2" algn="ctr">
              <a:lnSpc>
                <a:spcPct val="100000"/>
              </a:lnSpc>
              <a:spcBef>
                <a:spcPts val="0"/>
              </a:spcBef>
              <a:spcAft>
                <a:spcPts val="0"/>
              </a:spcAft>
              <a:buSzPts val="3300"/>
              <a:buNone/>
              <a:defRPr/>
            </a:lvl3pPr>
            <a:lvl4pPr lvl="3" algn="ctr">
              <a:lnSpc>
                <a:spcPct val="100000"/>
              </a:lnSpc>
              <a:spcBef>
                <a:spcPts val="0"/>
              </a:spcBef>
              <a:spcAft>
                <a:spcPts val="0"/>
              </a:spcAft>
              <a:buSzPts val="3300"/>
              <a:buNone/>
              <a:defRPr/>
            </a:lvl4pPr>
            <a:lvl5pPr lvl="4" algn="ctr">
              <a:lnSpc>
                <a:spcPct val="100000"/>
              </a:lnSpc>
              <a:spcBef>
                <a:spcPts val="0"/>
              </a:spcBef>
              <a:spcAft>
                <a:spcPts val="0"/>
              </a:spcAft>
              <a:buSzPts val="3300"/>
              <a:buNone/>
              <a:defRPr/>
            </a:lvl5pPr>
            <a:lvl6pPr lvl="5" algn="ctr">
              <a:lnSpc>
                <a:spcPct val="100000"/>
              </a:lnSpc>
              <a:spcBef>
                <a:spcPts val="0"/>
              </a:spcBef>
              <a:spcAft>
                <a:spcPts val="0"/>
              </a:spcAft>
              <a:buSzPts val="3300"/>
              <a:buNone/>
              <a:defRPr/>
            </a:lvl6pPr>
            <a:lvl7pPr lvl="6" algn="ctr">
              <a:lnSpc>
                <a:spcPct val="100000"/>
              </a:lnSpc>
              <a:spcBef>
                <a:spcPts val="0"/>
              </a:spcBef>
              <a:spcAft>
                <a:spcPts val="0"/>
              </a:spcAft>
              <a:buSzPts val="3300"/>
              <a:buNone/>
              <a:defRPr/>
            </a:lvl7pPr>
            <a:lvl8pPr lvl="7" algn="ctr">
              <a:lnSpc>
                <a:spcPct val="100000"/>
              </a:lnSpc>
              <a:spcBef>
                <a:spcPts val="0"/>
              </a:spcBef>
              <a:spcAft>
                <a:spcPts val="0"/>
              </a:spcAft>
              <a:buSzPts val="3300"/>
              <a:buNone/>
              <a:defRPr/>
            </a:lvl8pPr>
            <a:lvl9pPr lvl="8" algn="ctr">
              <a:lnSpc>
                <a:spcPct val="100000"/>
              </a:lnSpc>
              <a:spcBef>
                <a:spcPts val="0"/>
              </a:spcBef>
              <a:spcAft>
                <a:spcPts val="0"/>
              </a:spcAft>
              <a:buSzPts val="33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2">
    <p:spTree>
      <p:nvGrpSpPr>
        <p:cNvPr id="14" name="Shape 14"/>
        <p:cNvGrpSpPr/>
        <p:nvPr/>
      </p:nvGrpSpPr>
      <p:grpSpPr>
        <a:xfrm>
          <a:off x="0" y="0"/>
          <a:ext cx="0" cy="0"/>
          <a:chOff x="0" y="0"/>
          <a:chExt cx="0" cy="0"/>
        </a:xfrm>
      </p:grpSpPr>
      <p:grpSp>
        <p:nvGrpSpPr>
          <p:cNvPr id="15" name="Google Shape;15;p49"/>
          <p:cNvGrpSpPr/>
          <p:nvPr/>
        </p:nvGrpSpPr>
        <p:grpSpPr>
          <a:xfrm>
            <a:off x="396500" y="170424"/>
            <a:ext cx="8360126" cy="4398447"/>
            <a:chOff x="1054783" y="1029605"/>
            <a:chExt cx="7587010" cy="3902100"/>
          </a:xfrm>
        </p:grpSpPr>
        <p:sp>
          <p:nvSpPr>
            <p:cNvPr id="16" name="Google Shape;16;p49"/>
            <p:cNvSpPr/>
            <p:nvPr/>
          </p:nvSpPr>
          <p:spPr>
            <a:xfrm>
              <a:off x="1054793" y="1029605"/>
              <a:ext cx="7587000" cy="39021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49"/>
            <p:cNvSpPr/>
            <p:nvPr/>
          </p:nvSpPr>
          <p:spPr>
            <a:xfrm>
              <a:off x="1054783" y="1029605"/>
              <a:ext cx="7587000" cy="226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 name="Google Shape;18;p49"/>
          <p:cNvSpPr txBox="1"/>
          <p:nvPr>
            <p:ph type="ctrTitle"/>
          </p:nvPr>
        </p:nvSpPr>
        <p:spPr>
          <a:xfrm>
            <a:off x="1114016" y="1879714"/>
            <a:ext cx="3065100" cy="404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2"/>
              </a:buClr>
              <a:buSzPts val="2000"/>
              <a:buNone/>
              <a:defRPr sz="2200"/>
            </a:lvl1pPr>
            <a:lvl2pPr lvl="1" algn="l">
              <a:lnSpc>
                <a:spcPct val="100000"/>
              </a:lnSpc>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2pPr>
            <a:lvl3pPr lvl="2" algn="l">
              <a:lnSpc>
                <a:spcPct val="100000"/>
              </a:lnSpc>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3pPr>
            <a:lvl4pPr lvl="3" algn="l">
              <a:lnSpc>
                <a:spcPct val="100000"/>
              </a:lnSpc>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4pPr>
            <a:lvl5pPr lvl="4" algn="l">
              <a:lnSpc>
                <a:spcPct val="100000"/>
              </a:lnSpc>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5pPr>
            <a:lvl6pPr lvl="5" algn="l">
              <a:lnSpc>
                <a:spcPct val="100000"/>
              </a:lnSpc>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6pPr>
            <a:lvl7pPr lvl="6" algn="l">
              <a:lnSpc>
                <a:spcPct val="100000"/>
              </a:lnSpc>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7pPr>
            <a:lvl8pPr lvl="7" algn="l">
              <a:lnSpc>
                <a:spcPct val="100000"/>
              </a:lnSpc>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8pPr>
            <a:lvl9pPr lvl="8" algn="l">
              <a:lnSpc>
                <a:spcPct val="100000"/>
              </a:lnSpc>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9pPr>
          </a:lstStyle>
          <a:p/>
        </p:txBody>
      </p:sp>
      <p:sp>
        <p:nvSpPr>
          <p:cNvPr id="19" name="Google Shape;19;p49"/>
          <p:cNvSpPr txBox="1"/>
          <p:nvPr>
            <p:ph idx="2" type="title"/>
          </p:nvPr>
        </p:nvSpPr>
        <p:spPr>
          <a:xfrm>
            <a:off x="1113997" y="1269525"/>
            <a:ext cx="1298700" cy="610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sz="3000"/>
            </a:lvl1pPr>
            <a:lvl2pPr lvl="1" algn="r">
              <a:lnSpc>
                <a:spcPct val="100000"/>
              </a:lnSpc>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2pPr>
            <a:lvl3pPr lvl="2" algn="r">
              <a:lnSpc>
                <a:spcPct val="100000"/>
              </a:lnSpc>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3pPr>
            <a:lvl4pPr lvl="3" algn="r">
              <a:lnSpc>
                <a:spcPct val="100000"/>
              </a:lnSpc>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4pPr>
            <a:lvl5pPr lvl="4" algn="r">
              <a:lnSpc>
                <a:spcPct val="100000"/>
              </a:lnSpc>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5pPr>
            <a:lvl6pPr lvl="5" algn="r">
              <a:lnSpc>
                <a:spcPct val="100000"/>
              </a:lnSpc>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6pPr>
            <a:lvl7pPr lvl="6" algn="r">
              <a:lnSpc>
                <a:spcPct val="100000"/>
              </a:lnSpc>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7pPr>
            <a:lvl8pPr lvl="7" algn="r">
              <a:lnSpc>
                <a:spcPct val="100000"/>
              </a:lnSpc>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8pPr>
            <a:lvl9pPr lvl="8" algn="r">
              <a:lnSpc>
                <a:spcPct val="100000"/>
              </a:lnSpc>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9pPr>
          </a:lstStyle>
          <a:p/>
        </p:txBody>
      </p:sp>
      <p:sp>
        <p:nvSpPr>
          <p:cNvPr id="20" name="Google Shape;20;p49"/>
          <p:cNvSpPr txBox="1"/>
          <p:nvPr>
            <p:ph idx="3" type="ctrTitle"/>
          </p:nvPr>
        </p:nvSpPr>
        <p:spPr>
          <a:xfrm>
            <a:off x="1114008" y="2892814"/>
            <a:ext cx="3065100" cy="404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2"/>
              </a:buClr>
              <a:buSzPts val="2000"/>
              <a:buNone/>
              <a:defRPr sz="2200"/>
            </a:lvl1pPr>
            <a:lvl2pPr lvl="1" algn="l">
              <a:lnSpc>
                <a:spcPct val="100000"/>
              </a:lnSpc>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2pPr>
            <a:lvl3pPr lvl="2" algn="l">
              <a:lnSpc>
                <a:spcPct val="100000"/>
              </a:lnSpc>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3pPr>
            <a:lvl4pPr lvl="3" algn="l">
              <a:lnSpc>
                <a:spcPct val="100000"/>
              </a:lnSpc>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4pPr>
            <a:lvl5pPr lvl="4" algn="l">
              <a:lnSpc>
                <a:spcPct val="100000"/>
              </a:lnSpc>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5pPr>
            <a:lvl6pPr lvl="5" algn="l">
              <a:lnSpc>
                <a:spcPct val="100000"/>
              </a:lnSpc>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6pPr>
            <a:lvl7pPr lvl="6" algn="l">
              <a:lnSpc>
                <a:spcPct val="100000"/>
              </a:lnSpc>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7pPr>
            <a:lvl8pPr lvl="7" algn="l">
              <a:lnSpc>
                <a:spcPct val="100000"/>
              </a:lnSpc>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8pPr>
            <a:lvl9pPr lvl="8" algn="l">
              <a:lnSpc>
                <a:spcPct val="100000"/>
              </a:lnSpc>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9pPr>
          </a:lstStyle>
          <a:p/>
        </p:txBody>
      </p:sp>
      <p:sp>
        <p:nvSpPr>
          <p:cNvPr id="21" name="Google Shape;21;p49"/>
          <p:cNvSpPr txBox="1"/>
          <p:nvPr>
            <p:ph idx="4" type="title"/>
          </p:nvPr>
        </p:nvSpPr>
        <p:spPr>
          <a:xfrm>
            <a:off x="1113997" y="2283824"/>
            <a:ext cx="1298700" cy="610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sz="3000"/>
            </a:lvl1pPr>
            <a:lvl2pPr lvl="1" algn="r">
              <a:lnSpc>
                <a:spcPct val="100000"/>
              </a:lnSpc>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2pPr>
            <a:lvl3pPr lvl="2" algn="r">
              <a:lnSpc>
                <a:spcPct val="100000"/>
              </a:lnSpc>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3pPr>
            <a:lvl4pPr lvl="3" algn="r">
              <a:lnSpc>
                <a:spcPct val="100000"/>
              </a:lnSpc>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4pPr>
            <a:lvl5pPr lvl="4" algn="r">
              <a:lnSpc>
                <a:spcPct val="100000"/>
              </a:lnSpc>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5pPr>
            <a:lvl6pPr lvl="5" algn="r">
              <a:lnSpc>
                <a:spcPct val="100000"/>
              </a:lnSpc>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6pPr>
            <a:lvl7pPr lvl="6" algn="r">
              <a:lnSpc>
                <a:spcPct val="100000"/>
              </a:lnSpc>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7pPr>
            <a:lvl8pPr lvl="7" algn="r">
              <a:lnSpc>
                <a:spcPct val="100000"/>
              </a:lnSpc>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8pPr>
            <a:lvl9pPr lvl="8" algn="r">
              <a:lnSpc>
                <a:spcPct val="100000"/>
              </a:lnSpc>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9pPr>
          </a:lstStyle>
          <a:p/>
        </p:txBody>
      </p:sp>
      <p:sp>
        <p:nvSpPr>
          <p:cNvPr id="22" name="Google Shape;22;p49"/>
          <p:cNvSpPr txBox="1"/>
          <p:nvPr>
            <p:ph idx="5" type="ctrTitle"/>
          </p:nvPr>
        </p:nvSpPr>
        <p:spPr>
          <a:xfrm>
            <a:off x="1114107" y="3908761"/>
            <a:ext cx="3065100" cy="404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2"/>
              </a:buClr>
              <a:buSzPts val="2000"/>
              <a:buNone/>
              <a:defRPr sz="2200"/>
            </a:lvl1pPr>
            <a:lvl2pPr lvl="1" algn="l">
              <a:lnSpc>
                <a:spcPct val="100000"/>
              </a:lnSpc>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2pPr>
            <a:lvl3pPr lvl="2" algn="l">
              <a:lnSpc>
                <a:spcPct val="100000"/>
              </a:lnSpc>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3pPr>
            <a:lvl4pPr lvl="3" algn="l">
              <a:lnSpc>
                <a:spcPct val="100000"/>
              </a:lnSpc>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4pPr>
            <a:lvl5pPr lvl="4" algn="l">
              <a:lnSpc>
                <a:spcPct val="100000"/>
              </a:lnSpc>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5pPr>
            <a:lvl6pPr lvl="5" algn="l">
              <a:lnSpc>
                <a:spcPct val="100000"/>
              </a:lnSpc>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6pPr>
            <a:lvl7pPr lvl="6" algn="l">
              <a:lnSpc>
                <a:spcPct val="100000"/>
              </a:lnSpc>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7pPr>
            <a:lvl8pPr lvl="7" algn="l">
              <a:lnSpc>
                <a:spcPct val="100000"/>
              </a:lnSpc>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8pPr>
            <a:lvl9pPr lvl="8" algn="l">
              <a:lnSpc>
                <a:spcPct val="100000"/>
              </a:lnSpc>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9pPr>
          </a:lstStyle>
          <a:p/>
        </p:txBody>
      </p:sp>
      <p:sp>
        <p:nvSpPr>
          <p:cNvPr id="23" name="Google Shape;23;p49"/>
          <p:cNvSpPr txBox="1"/>
          <p:nvPr>
            <p:ph idx="6" type="title"/>
          </p:nvPr>
        </p:nvSpPr>
        <p:spPr>
          <a:xfrm>
            <a:off x="1113998" y="3298125"/>
            <a:ext cx="1298700" cy="6090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sz="3000"/>
            </a:lvl1pPr>
            <a:lvl2pPr lvl="1" algn="r">
              <a:lnSpc>
                <a:spcPct val="100000"/>
              </a:lnSpc>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2pPr>
            <a:lvl3pPr lvl="2" algn="r">
              <a:lnSpc>
                <a:spcPct val="100000"/>
              </a:lnSpc>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3pPr>
            <a:lvl4pPr lvl="3" algn="r">
              <a:lnSpc>
                <a:spcPct val="100000"/>
              </a:lnSpc>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4pPr>
            <a:lvl5pPr lvl="4" algn="r">
              <a:lnSpc>
                <a:spcPct val="100000"/>
              </a:lnSpc>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5pPr>
            <a:lvl6pPr lvl="5" algn="r">
              <a:lnSpc>
                <a:spcPct val="100000"/>
              </a:lnSpc>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6pPr>
            <a:lvl7pPr lvl="6" algn="r">
              <a:lnSpc>
                <a:spcPct val="100000"/>
              </a:lnSpc>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7pPr>
            <a:lvl8pPr lvl="7" algn="r">
              <a:lnSpc>
                <a:spcPct val="100000"/>
              </a:lnSpc>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8pPr>
            <a:lvl9pPr lvl="8" algn="r">
              <a:lnSpc>
                <a:spcPct val="100000"/>
              </a:lnSpc>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9pPr>
          </a:lstStyle>
          <a:p/>
        </p:txBody>
      </p:sp>
      <p:sp>
        <p:nvSpPr>
          <p:cNvPr id="24" name="Google Shape;24;p49"/>
          <p:cNvSpPr txBox="1"/>
          <p:nvPr>
            <p:ph idx="7" type="title"/>
          </p:nvPr>
        </p:nvSpPr>
        <p:spPr>
          <a:xfrm>
            <a:off x="4965997" y="1270125"/>
            <a:ext cx="1298700" cy="6090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sz="3000"/>
            </a:lvl1pPr>
            <a:lvl2pPr lvl="1" algn="r">
              <a:lnSpc>
                <a:spcPct val="100000"/>
              </a:lnSpc>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2pPr>
            <a:lvl3pPr lvl="2" algn="r">
              <a:lnSpc>
                <a:spcPct val="100000"/>
              </a:lnSpc>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3pPr>
            <a:lvl4pPr lvl="3" algn="r">
              <a:lnSpc>
                <a:spcPct val="100000"/>
              </a:lnSpc>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4pPr>
            <a:lvl5pPr lvl="4" algn="r">
              <a:lnSpc>
                <a:spcPct val="100000"/>
              </a:lnSpc>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5pPr>
            <a:lvl6pPr lvl="5" algn="r">
              <a:lnSpc>
                <a:spcPct val="100000"/>
              </a:lnSpc>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6pPr>
            <a:lvl7pPr lvl="6" algn="r">
              <a:lnSpc>
                <a:spcPct val="100000"/>
              </a:lnSpc>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7pPr>
            <a:lvl8pPr lvl="7" algn="r">
              <a:lnSpc>
                <a:spcPct val="100000"/>
              </a:lnSpc>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8pPr>
            <a:lvl9pPr lvl="8" algn="r">
              <a:lnSpc>
                <a:spcPct val="100000"/>
              </a:lnSpc>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9pPr>
          </a:lstStyle>
          <a:p/>
        </p:txBody>
      </p:sp>
      <p:sp>
        <p:nvSpPr>
          <p:cNvPr id="25" name="Google Shape;25;p49"/>
          <p:cNvSpPr txBox="1"/>
          <p:nvPr>
            <p:ph idx="8" type="ctrTitle"/>
          </p:nvPr>
        </p:nvSpPr>
        <p:spPr>
          <a:xfrm>
            <a:off x="4966007" y="1879725"/>
            <a:ext cx="3065100" cy="404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2"/>
              </a:buClr>
              <a:buSzPts val="2000"/>
              <a:buNone/>
              <a:defRPr sz="2200"/>
            </a:lvl1pPr>
            <a:lvl2pPr lvl="1" algn="l">
              <a:lnSpc>
                <a:spcPct val="100000"/>
              </a:lnSpc>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2pPr>
            <a:lvl3pPr lvl="2" algn="l">
              <a:lnSpc>
                <a:spcPct val="100000"/>
              </a:lnSpc>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3pPr>
            <a:lvl4pPr lvl="3" algn="l">
              <a:lnSpc>
                <a:spcPct val="100000"/>
              </a:lnSpc>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4pPr>
            <a:lvl5pPr lvl="4" algn="l">
              <a:lnSpc>
                <a:spcPct val="100000"/>
              </a:lnSpc>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5pPr>
            <a:lvl6pPr lvl="5" algn="l">
              <a:lnSpc>
                <a:spcPct val="100000"/>
              </a:lnSpc>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6pPr>
            <a:lvl7pPr lvl="6" algn="l">
              <a:lnSpc>
                <a:spcPct val="100000"/>
              </a:lnSpc>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7pPr>
            <a:lvl8pPr lvl="7" algn="l">
              <a:lnSpc>
                <a:spcPct val="100000"/>
              </a:lnSpc>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8pPr>
            <a:lvl9pPr lvl="8" algn="l">
              <a:lnSpc>
                <a:spcPct val="100000"/>
              </a:lnSpc>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9pPr>
          </a:lstStyle>
          <a:p/>
        </p:txBody>
      </p:sp>
      <p:sp>
        <p:nvSpPr>
          <p:cNvPr id="26" name="Google Shape;26;p49"/>
          <p:cNvSpPr txBox="1"/>
          <p:nvPr>
            <p:ph idx="9" type="title"/>
          </p:nvPr>
        </p:nvSpPr>
        <p:spPr>
          <a:xfrm>
            <a:off x="719988" y="459128"/>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300"/>
              <a:buNone/>
              <a:defRPr/>
            </a:lvl1pPr>
            <a:lvl2pPr lvl="1" algn="l">
              <a:lnSpc>
                <a:spcPct val="100000"/>
              </a:lnSpc>
              <a:spcBef>
                <a:spcPts val="0"/>
              </a:spcBef>
              <a:spcAft>
                <a:spcPts val="0"/>
              </a:spcAft>
              <a:buSzPts val="3300"/>
              <a:buNone/>
              <a:defRPr/>
            </a:lvl2pPr>
            <a:lvl3pPr lvl="2" algn="l">
              <a:lnSpc>
                <a:spcPct val="100000"/>
              </a:lnSpc>
              <a:spcBef>
                <a:spcPts val="0"/>
              </a:spcBef>
              <a:spcAft>
                <a:spcPts val="0"/>
              </a:spcAft>
              <a:buSzPts val="3300"/>
              <a:buNone/>
              <a:defRPr/>
            </a:lvl3pPr>
            <a:lvl4pPr lvl="3" algn="l">
              <a:lnSpc>
                <a:spcPct val="100000"/>
              </a:lnSpc>
              <a:spcBef>
                <a:spcPts val="0"/>
              </a:spcBef>
              <a:spcAft>
                <a:spcPts val="0"/>
              </a:spcAft>
              <a:buSzPts val="3300"/>
              <a:buNone/>
              <a:defRPr/>
            </a:lvl4pPr>
            <a:lvl5pPr lvl="4" algn="l">
              <a:lnSpc>
                <a:spcPct val="100000"/>
              </a:lnSpc>
              <a:spcBef>
                <a:spcPts val="0"/>
              </a:spcBef>
              <a:spcAft>
                <a:spcPts val="0"/>
              </a:spcAft>
              <a:buSzPts val="3300"/>
              <a:buNone/>
              <a:defRPr/>
            </a:lvl5pPr>
            <a:lvl6pPr lvl="5" algn="l">
              <a:lnSpc>
                <a:spcPct val="100000"/>
              </a:lnSpc>
              <a:spcBef>
                <a:spcPts val="0"/>
              </a:spcBef>
              <a:spcAft>
                <a:spcPts val="0"/>
              </a:spcAft>
              <a:buSzPts val="3300"/>
              <a:buNone/>
              <a:defRPr/>
            </a:lvl6pPr>
            <a:lvl7pPr lvl="6" algn="l">
              <a:lnSpc>
                <a:spcPct val="100000"/>
              </a:lnSpc>
              <a:spcBef>
                <a:spcPts val="0"/>
              </a:spcBef>
              <a:spcAft>
                <a:spcPts val="0"/>
              </a:spcAft>
              <a:buSzPts val="3300"/>
              <a:buNone/>
              <a:defRPr/>
            </a:lvl7pPr>
            <a:lvl8pPr lvl="7" algn="l">
              <a:lnSpc>
                <a:spcPct val="100000"/>
              </a:lnSpc>
              <a:spcBef>
                <a:spcPts val="0"/>
              </a:spcBef>
              <a:spcAft>
                <a:spcPts val="0"/>
              </a:spcAft>
              <a:buSzPts val="3300"/>
              <a:buNone/>
              <a:defRPr/>
            </a:lvl8pPr>
            <a:lvl9pPr lvl="8" algn="l">
              <a:lnSpc>
                <a:spcPct val="100000"/>
              </a:lnSpc>
              <a:spcBef>
                <a:spcPts val="0"/>
              </a:spcBef>
              <a:spcAft>
                <a:spcPts val="0"/>
              </a:spcAft>
              <a:buSzPts val="3300"/>
              <a:buNone/>
              <a:defRPr/>
            </a:lvl9pPr>
          </a:lstStyle>
          <a:p/>
        </p:txBody>
      </p:sp>
      <p:sp>
        <p:nvSpPr>
          <p:cNvPr id="27" name="Google Shape;27;p49"/>
          <p:cNvSpPr txBox="1"/>
          <p:nvPr>
            <p:ph idx="13" type="ctrTitle"/>
          </p:nvPr>
        </p:nvSpPr>
        <p:spPr>
          <a:xfrm>
            <a:off x="4966007" y="2892814"/>
            <a:ext cx="3065100" cy="404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2"/>
              </a:buClr>
              <a:buSzPts val="2000"/>
              <a:buNone/>
              <a:defRPr sz="2200"/>
            </a:lvl1pPr>
            <a:lvl2pPr lvl="1" algn="l">
              <a:lnSpc>
                <a:spcPct val="100000"/>
              </a:lnSpc>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2pPr>
            <a:lvl3pPr lvl="2" algn="l">
              <a:lnSpc>
                <a:spcPct val="100000"/>
              </a:lnSpc>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3pPr>
            <a:lvl4pPr lvl="3" algn="l">
              <a:lnSpc>
                <a:spcPct val="100000"/>
              </a:lnSpc>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4pPr>
            <a:lvl5pPr lvl="4" algn="l">
              <a:lnSpc>
                <a:spcPct val="100000"/>
              </a:lnSpc>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5pPr>
            <a:lvl6pPr lvl="5" algn="l">
              <a:lnSpc>
                <a:spcPct val="100000"/>
              </a:lnSpc>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6pPr>
            <a:lvl7pPr lvl="6" algn="l">
              <a:lnSpc>
                <a:spcPct val="100000"/>
              </a:lnSpc>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7pPr>
            <a:lvl8pPr lvl="7" algn="l">
              <a:lnSpc>
                <a:spcPct val="100000"/>
              </a:lnSpc>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8pPr>
            <a:lvl9pPr lvl="8" algn="l">
              <a:lnSpc>
                <a:spcPct val="100000"/>
              </a:lnSpc>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9pPr>
          </a:lstStyle>
          <a:p/>
        </p:txBody>
      </p:sp>
      <p:sp>
        <p:nvSpPr>
          <p:cNvPr id="28" name="Google Shape;28;p49"/>
          <p:cNvSpPr txBox="1"/>
          <p:nvPr>
            <p:ph idx="14" type="title"/>
          </p:nvPr>
        </p:nvSpPr>
        <p:spPr>
          <a:xfrm>
            <a:off x="4965997" y="2283824"/>
            <a:ext cx="1298700" cy="6090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sz="3000"/>
            </a:lvl1pPr>
            <a:lvl2pPr lvl="1" algn="r">
              <a:lnSpc>
                <a:spcPct val="100000"/>
              </a:lnSpc>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2pPr>
            <a:lvl3pPr lvl="2" algn="r">
              <a:lnSpc>
                <a:spcPct val="100000"/>
              </a:lnSpc>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3pPr>
            <a:lvl4pPr lvl="3" algn="r">
              <a:lnSpc>
                <a:spcPct val="100000"/>
              </a:lnSpc>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4pPr>
            <a:lvl5pPr lvl="4" algn="r">
              <a:lnSpc>
                <a:spcPct val="100000"/>
              </a:lnSpc>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5pPr>
            <a:lvl6pPr lvl="5" algn="r">
              <a:lnSpc>
                <a:spcPct val="100000"/>
              </a:lnSpc>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6pPr>
            <a:lvl7pPr lvl="6" algn="r">
              <a:lnSpc>
                <a:spcPct val="100000"/>
              </a:lnSpc>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7pPr>
            <a:lvl8pPr lvl="7" algn="r">
              <a:lnSpc>
                <a:spcPct val="100000"/>
              </a:lnSpc>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8pPr>
            <a:lvl9pPr lvl="8" algn="r">
              <a:lnSpc>
                <a:spcPct val="100000"/>
              </a:lnSpc>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9pPr>
          </a:lstStyle>
          <a:p/>
        </p:txBody>
      </p:sp>
      <p:sp>
        <p:nvSpPr>
          <p:cNvPr id="29" name="Google Shape;29;p49"/>
          <p:cNvSpPr txBox="1"/>
          <p:nvPr>
            <p:ph idx="15" type="title"/>
          </p:nvPr>
        </p:nvSpPr>
        <p:spPr>
          <a:xfrm>
            <a:off x="4965997" y="3298125"/>
            <a:ext cx="1298700" cy="6090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sz="3000"/>
            </a:lvl1pPr>
            <a:lvl2pPr lvl="1" algn="r">
              <a:lnSpc>
                <a:spcPct val="100000"/>
              </a:lnSpc>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2pPr>
            <a:lvl3pPr lvl="2" algn="r">
              <a:lnSpc>
                <a:spcPct val="100000"/>
              </a:lnSpc>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3pPr>
            <a:lvl4pPr lvl="3" algn="r">
              <a:lnSpc>
                <a:spcPct val="100000"/>
              </a:lnSpc>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4pPr>
            <a:lvl5pPr lvl="4" algn="r">
              <a:lnSpc>
                <a:spcPct val="100000"/>
              </a:lnSpc>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5pPr>
            <a:lvl6pPr lvl="5" algn="r">
              <a:lnSpc>
                <a:spcPct val="100000"/>
              </a:lnSpc>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6pPr>
            <a:lvl7pPr lvl="6" algn="r">
              <a:lnSpc>
                <a:spcPct val="100000"/>
              </a:lnSpc>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7pPr>
            <a:lvl8pPr lvl="7" algn="r">
              <a:lnSpc>
                <a:spcPct val="100000"/>
              </a:lnSpc>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8pPr>
            <a:lvl9pPr lvl="8" algn="r">
              <a:lnSpc>
                <a:spcPct val="100000"/>
              </a:lnSpc>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9pPr>
          </a:lstStyle>
          <a:p/>
        </p:txBody>
      </p:sp>
      <p:sp>
        <p:nvSpPr>
          <p:cNvPr id="30" name="Google Shape;30;p49"/>
          <p:cNvSpPr txBox="1"/>
          <p:nvPr>
            <p:ph idx="16" type="ctrTitle"/>
          </p:nvPr>
        </p:nvSpPr>
        <p:spPr>
          <a:xfrm>
            <a:off x="4966007" y="3908750"/>
            <a:ext cx="3065100" cy="404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2"/>
              </a:buClr>
              <a:buSzPts val="2000"/>
              <a:buNone/>
              <a:defRPr sz="2200"/>
            </a:lvl1pPr>
            <a:lvl2pPr lvl="1" algn="l">
              <a:lnSpc>
                <a:spcPct val="100000"/>
              </a:lnSpc>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2pPr>
            <a:lvl3pPr lvl="2" algn="l">
              <a:lnSpc>
                <a:spcPct val="100000"/>
              </a:lnSpc>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3pPr>
            <a:lvl4pPr lvl="3" algn="l">
              <a:lnSpc>
                <a:spcPct val="100000"/>
              </a:lnSpc>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4pPr>
            <a:lvl5pPr lvl="4" algn="l">
              <a:lnSpc>
                <a:spcPct val="100000"/>
              </a:lnSpc>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5pPr>
            <a:lvl6pPr lvl="5" algn="l">
              <a:lnSpc>
                <a:spcPct val="100000"/>
              </a:lnSpc>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6pPr>
            <a:lvl7pPr lvl="6" algn="l">
              <a:lnSpc>
                <a:spcPct val="100000"/>
              </a:lnSpc>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7pPr>
            <a:lvl8pPr lvl="7" algn="l">
              <a:lnSpc>
                <a:spcPct val="100000"/>
              </a:lnSpc>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8pPr>
            <a:lvl9pPr lvl="8" algn="l">
              <a:lnSpc>
                <a:spcPct val="100000"/>
              </a:lnSpc>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9pPr>
          </a:lstStyle>
          <a:p/>
        </p:txBody>
      </p:sp>
      <p:sp>
        <p:nvSpPr>
          <p:cNvPr id="31" name="Google Shape;31;p49"/>
          <p:cNvSpPr txBox="1"/>
          <p:nvPr/>
        </p:nvSpPr>
        <p:spPr>
          <a:xfrm>
            <a:off x="344300" y="4753684"/>
            <a:ext cx="8478600" cy="180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Source Code Pro"/>
                <a:ea typeface="Source Code Pro"/>
                <a:cs typeface="Source Code Pro"/>
                <a:sym typeface="Source Code Pro"/>
              </a:rPr>
              <a:t>1 0 1 1   0 1 1   0 1   1 0 1 1 0 0 1   1 0   1 1 0 1 1   0 1 1   0 1   1 1 0 1 1 0   1 1 0 1 1 1   1 1 0 1 </a:t>
            </a:r>
            <a:endParaRPr b="0" i="0" sz="1000" u="none" cap="none" strike="noStrike">
              <a:solidFill>
                <a:schemeClr val="dk1"/>
              </a:solidFill>
              <a:latin typeface="Source Code Pro"/>
              <a:ea typeface="Source Code Pro"/>
              <a:cs typeface="Source Code Pro"/>
              <a:sym typeface="Source Code Pro"/>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81" name="Shape 181"/>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4">
    <p:spTree>
      <p:nvGrpSpPr>
        <p:cNvPr id="182" name="Shape 182"/>
        <p:cNvGrpSpPr/>
        <p:nvPr/>
      </p:nvGrpSpPr>
      <p:grpSpPr>
        <a:xfrm>
          <a:off x="0" y="0"/>
          <a:ext cx="0" cy="0"/>
          <a:chOff x="0" y="0"/>
          <a:chExt cx="0" cy="0"/>
        </a:xfrm>
      </p:grpSpPr>
      <p:grpSp>
        <p:nvGrpSpPr>
          <p:cNvPr id="183" name="Google Shape;183;p71"/>
          <p:cNvGrpSpPr/>
          <p:nvPr/>
        </p:nvGrpSpPr>
        <p:grpSpPr>
          <a:xfrm>
            <a:off x="772525" y="726625"/>
            <a:ext cx="6578100" cy="3438300"/>
            <a:chOff x="772525" y="726625"/>
            <a:chExt cx="6578100" cy="3438300"/>
          </a:xfrm>
        </p:grpSpPr>
        <p:sp>
          <p:nvSpPr>
            <p:cNvPr id="184" name="Google Shape;184;p71"/>
            <p:cNvSpPr/>
            <p:nvPr/>
          </p:nvSpPr>
          <p:spPr>
            <a:xfrm>
              <a:off x="772525" y="726625"/>
              <a:ext cx="6578100" cy="34383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71"/>
            <p:cNvSpPr/>
            <p:nvPr/>
          </p:nvSpPr>
          <p:spPr>
            <a:xfrm>
              <a:off x="772525" y="726625"/>
              <a:ext cx="6578100" cy="2553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6" name="Google Shape;186;p71"/>
          <p:cNvGrpSpPr/>
          <p:nvPr/>
        </p:nvGrpSpPr>
        <p:grpSpPr>
          <a:xfrm>
            <a:off x="4924175" y="2984325"/>
            <a:ext cx="3447300" cy="1584600"/>
            <a:chOff x="4924175" y="3441525"/>
            <a:chExt cx="3447300" cy="1584600"/>
          </a:xfrm>
        </p:grpSpPr>
        <p:sp>
          <p:nvSpPr>
            <p:cNvPr id="187" name="Google Shape;187;p71"/>
            <p:cNvSpPr/>
            <p:nvPr/>
          </p:nvSpPr>
          <p:spPr>
            <a:xfrm>
              <a:off x="4924175" y="3441525"/>
              <a:ext cx="3447300" cy="15846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71"/>
            <p:cNvSpPr/>
            <p:nvPr/>
          </p:nvSpPr>
          <p:spPr>
            <a:xfrm>
              <a:off x="4924175" y="3441525"/>
              <a:ext cx="3447300" cy="2553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9" name="Google Shape;189;p71"/>
          <p:cNvSpPr txBox="1"/>
          <p:nvPr/>
        </p:nvSpPr>
        <p:spPr>
          <a:xfrm>
            <a:off x="344300" y="4753684"/>
            <a:ext cx="8478600" cy="180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Source Code Pro"/>
                <a:ea typeface="Source Code Pro"/>
                <a:cs typeface="Source Code Pro"/>
                <a:sym typeface="Source Code Pro"/>
              </a:rPr>
              <a:t>1 0 1 1   0 1 1   0 1   1 0 1 1 0 0 1   1 0   1 1 0 1 1   0 1 1   0 1   1 1 0 1 1 0   1 1 0 1 1 1   1 1 0 1 </a:t>
            </a:r>
            <a:endParaRPr b="0" i="0" sz="1000" u="none" cap="none" strike="noStrike">
              <a:solidFill>
                <a:schemeClr val="dk1"/>
              </a:solidFill>
              <a:latin typeface="Source Code Pro"/>
              <a:ea typeface="Source Code Pro"/>
              <a:cs typeface="Source Code Pro"/>
              <a:sym typeface="Source Code Pro"/>
            </a:endParaRPr>
          </a:p>
        </p:txBody>
      </p:sp>
      <p:grpSp>
        <p:nvGrpSpPr>
          <p:cNvPr id="190" name="Google Shape;190;p71"/>
          <p:cNvGrpSpPr/>
          <p:nvPr/>
        </p:nvGrpSpPr>
        <p:grpSpPr>
          <a:xfrm>
            <a:off x="11575" y="0"/>
            <a:ext cx="9132325" cy="414900"/>
            <a:chOff x="11575" y="0"/>
            <a:chExt cx="9132325" cy="414900"/>
          </a:xfrm>
        </p:grpSpPr>
        <p:sp>
          <p:nvSpPr>
            <p:cNvPr id="191" name="Google Shape;191;p71"/>
            <p:cNvSpPr/>
            <p:nvPr/>
          </p:nvSpPr>
          <p:spPr>
            <a:xfrm>
              <a:off x="11575" y="0"/>
              <a:ext cx="3048600" cy="4149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71"/>
            <p:cNvSpPr/>
            <p:nvPr/>
          </p:nvSpPr>
          <p:spPr>
            <a:xfrm>
              <a:off x="3059300" y="0"/>
              <a:ext cx="6084600" cy="4149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4_1">
    <p:spTree>
      <p:nvGrpSpPr>
        <p:cNvPr id="193" name="Shape 193"/>
        <p:cNvGrpSpPr/>
        <p:nvPr/>
      </p:nvGrpSpPr>
      <p:grpSpPr>
        <a:xfrm>
          <a:off x="0" y="0"/>
          <a:ext cx="0" cy="0"/>
          <a:chOff x="0" y="0"/>
          <a:chExt cx="0" cy="0"/>
        </a:xfrm>
      </p:grpSpPr>
      <p:grpSp>
        <p:nvGrpSpPr>
          <p:cNvPr id="194" name="Google Shape;194;p72"/>
          <p:cNvGrpSpPr/>
          <p:nvPr/>
        </p:nvGrpSpPr>
        <p:grpSpPr>
          <a:xfrm>
            <a:off x="396500" y="170424"/>
            <a:ext cx="8360126" cy="4398447"/>
            <a:chOff x="1054783" y="1029605"/>
            <a:chExt cx="7587010" cy="3902100"/>
          </a:xfrm>
        </p:grpSpPr>
        <p:sp>
          <p:nvSpPr>
            <p:cNvPr id="195" name="Google Shape;195;p72"/>
            <p:cNvSpPr/>
            <p:nvPr/>
          </p:nvSpPr>
          <p:spPr>
            <a:xfrm>
              <a:off x="1054793" y="1029605"/>
              <a:ext cx="7587000" cy="39021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72"/>
            <p:cNvSpPr/>
            <p:nvPr/>
          </p:nvSpPr>
          <p:spPr>
            <a:xfrm>
              <a:off x="1054783" y="1029605"/>
              <a:ext cx="7587000" cy="226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7" name="Google Shape;197;p72"/>
          <p:cNvSpPr txBox="1"/>
          <p:nvPr/>
        </p:nvSpPr>
        <p:spPr>
          <a:xfrm>
            <a:off x="344300" y="4753684"/>
            <a:ext cx="8478600" cy="180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Source Code Pro"/>
                <a:ea typeface="Source Code Pro"/>
                <a:cs typeface="Source Code Pro"/>
                <a:sym typeface="Source Code Pro"/>
              </a:rPr>
              <a:t>1 0 1 1   0 1 1   0 1   1 0 1 1 0 0 1   1 0   1 1 0 1 1   0 1 1   0 1   1 1 0 1 1 0   1 1 0 1 1 1   1 1 0 1 </a:t>
            </a:r>
            <a:endParaRPr b="0" i="0" sz="1000" u="none" cap="none" strike="noStrike">
              <a:solidFill>
                <a:schemeClr val="dk1"/>
              </a:solidFill>
              <a:latin typeface="Source Code Pro"/>
              <a:ea typeface="Source Code Pro"/>
              <a:cs typeface="Source Code Pro"/>
              <a:sym typeface="Source Code Pro"/>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50"/>
          <p:cNvSpPr txBox="1"/>
          <p:nvPr>
            <p:ph type="title"/>
          </p:nvPr>
        </p:nvSpPr>
        <p:spPr>
          <a:xfrm>
            <a:off x="1045150" y="1866000"/>
            <a:ext cx="3943500" cy="825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4" name="Google Shape;34;p50"/>
          <p:cNvSpPr txBox="1"/>
          <p:nvPr>
            <p:ph idx="2" type="title"/>
          </p:nvPr>
        </p:nvSpPr>
        <p:spPr>
          <a:xfrm>
            <a:off x="5590076" y="1551675"/>
            <a:ext cx="2225100" cy="1511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9600"/>
              <a:buNone/>
              <a:defRPr sz="90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p:txBody>
      </p:sp>
      <p:sp>
        <p:nvSpPr>
          <p:cNvPr id="35" name="Google Shape;35;p50"/>
          <p:cNvSpPr txBox="1"/>
          <p:nvPr/>
        </p:nvSpPr>
        <p:spPr>
          <a:xfrm>
            <a:off x="344300" y="4753684"/>
            <a:ext cx="8478600" cy="180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Source Code Pro"/>
                <a:ea typeface="Source Code Pro"/>
                <a:cs typeface="Source Code Pro"/>
                <a:sym typeface="Source Code Pro"/>
              </a:rPr>
              <a:t>1 0 1 1   0 1 1   0 1   1 0 1 1 0 0 1   1 0   1 1 0 1 1   0 1 1   0 1   1 1 0 1 1 0   1 1 0 1 1 1   1 1 0 1 </a:t>
            </a:r>
            <a:endParaRPr b="0" i="0" sz="1000" u="none" cap="none" strike="noStrike">
              <a:solidFill>
                <a:schemeClr val="dk1"/>
              </a:solidFill>
              <a:latin typeface="Source Code Pro"/>
              <a:ea typeface="Source Code Pro"/>
              <a:cs typeface="Source Code Pro"/>
              <a:sym typeface="Source Code Pro"/>
            </a:endParaRPr>
          </a:p>
        </p:txBody>
      </p:sp>
      <p:sp>
        <p:nvSpPr>
          <p:cNvPr id="36" name="Google Shape;36;p50"/>
          <p:cNvSpPr/>
          <p:nvPr/>
        </p:nvSpPr>
        <p:spPr>
          <a:xfrm>
            <a:off x="11575" y="0"/>
            <a:ext cx="3048600" cy="4149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50"/>
          <p:cNvSpPr/>
          <p:nvPr/>
        </p:nvSpPr>
        <p:spPr>
          <a:xfrm>
            <a:off x="3059300" y="0"/>
            <a:ext cx="6084600" cy="4149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8" name="Shape 38"/>
        <p:cNvGrpSpPr/>
        <p:nvPr/>
      </p:nvGrpSpPr>
      <p:grpSpPr>
        <a:xfrm>
          <a:off x="0" y="0"/>
          <a:ext cx="0" cy="0"/>
          <a:chOff x="0" y="0"/>
          <a:chExt cx="0" cy="0"/>
        </a:xfrm>
      </p:grpSpPr>
      <p:grpSp>
        <p:nvGrpSpPr>
          <p:cNvPr id="39" name="Google Shape;39;p51"/>
          <p:cNvGrpSpPr/>
          <p:nvPr/>
        </p:nvGrpSpPr>
        <p:grpSpPr>
          <a:xfrm>
            <a:off x="396500" y="170424"/>
            <a:ext cx="8360126" cy="4398447"/>
            <a:chOff x="1054783" y="1029605"/>
            <a:chExt cx="7587010" cy="3902100"/>
          </a:xfrm>
        </p:grpSpPr>
        <p:sp>
          <p:nvSpPr>
            <p:cNvPr id="40" name="Google Shape;40;p51"/>
            <p:cNvSpPr/>
            <p:nvPr/>
          </p:nvSpPr>
          <p:spPr>
            <a:xfrm>
              <a:off x="1054793" y="1029605"/>
              <a:ext cx="7587000" cy="39021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51"/>
            <p:cNvSpPr/>
            <p:nvPr/>
          </p:nvSpPr>
          <p:spPr>
            <a:xfrm>
              <a:off x="1054783" y="1029605"/>
              <a:ext cx="7587000" cy="226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2" name="Google Shape;42;p51"/>
          <p:cNvSpPr txBox="1"/>
          <p:nvPr>
            <p:ph type="title"/>
          </p:nvPr>
        </p:nvSpPr>
        <p:spPr>
          <a:xfrm>
            <a:off x="719988" y="459128"/>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300"/>
              <a:buNone/>
              <a:defRPr/>
            </a:lvl1pPr>
            <a:lvl2pPr lvl="1" algn="l">
              <a:lnSpc>
                <a:spcPct val="100000"/>
              </a:lnSpc>
              <a:spcBef>
                <a:spcPts val="0"/>
              </a:spcBef>
              <a:spcAft>
                <a:spcPts val="0"/>
              </a:spcAft>
              <a:buSzPts val="3300"/>
              <a:buNone/>
              <a:defRPr/>
            </a:lvl2pPr>
            <a:lvl3pPr lvl="2" algn="l">
              <a:lnSpc>
                <a:spcPct val="100000"/>
              </a:lnSpc>
              <a:spcBef>
                <a:spcPts val="0"/>
              </a:spcBef>
              <a:spcAft>
                <a:spcPts val="0"/>
              </a:spcAft>
              <a:buSzPts val="3300"/>
              <a:buNone/>
              <a:defRPr/>
            </a:lvl3pPr>
            <a:lvl4pPr lvl="3" algn="l">
              <a:lnSpc>
                <a:spcPct val="100000"/>
              </a:lnSpc>
              <a:spcBef>
                <a:spcPts val="0"/>
              </a:spcBef>
              <a:spcAft>
                <a:spcPts val="0"/>
              </a:spcAft>
              <a:buSzPts val="3300"/>
              <a:buNone/>
              <a:defRPr/>
            </a:lvl4pPr>
            <a:lvl5pPr lvl="4" algn="l">
              <a:lnSpc>
                <a:spcPct val="100000"/>
              </a:lnSpc>
              <a:spcBef>
                <a:spcPts val="0"/>
              </a:spcBef>
              <a:spcAft>
                <a:spcPts val="0"/>
              </a:spcAft>
              <a:buSzPts val="3300"/>
              <a:buNone/>
              <a:defRPr/>
            </a:lvl5pPr>
            <a:lvl6pPr lvl="5" algn="l">
              <a:lnSpc>
                <a:spcPct val="100000"/>
              </a:lnSpc>
              <a:spcBef>
                <a:spcPts val="0"/>
              </a:spcBef>
              <a:spcAft>
                <a:spcPts val="0"/>
              </a:spcAft>
              <a:buSzPts val="3300"/>
              <a:buNone/>
              <a:defRPr/>
            </a:lvl6pPr>
            <a:lvl7pPr lvl="6" algn="l">
              <a:lnSpc>
                <a:spcPct val="100000"/>
              </a:lnSpc>
              <a:spcBef>
                <a:spcPts val="0"/>
              </a:spcBef>
              <a:spcAft>
                <a:spcPts val="0"/>
              </a:spcAft>
              <a:buSzPts val="3300"/>
              <a:buNone/>
              <a:defRPr/>
            </a:lvl7pPr>
            <a:lvl8pPr lvl="7" algn="l">
              <a:lnSpc>
                <a:spcPct val="100000"/>
              </a:lnSpc>
              <a:spcBef>
                <a:spcPts val="0"/>
              </a:spcBef>
              <a:spcAft>
                <a:spcPts val="0"/>
              </a:spcAft>
              <a:buSzPts val="3300"/>
              <a:buNone/>
              <a:defRPr/>
            </a:lvl8pPr>
            <a:lvl9pPr lvl="8" algn="l">
              <a:lnSpc>
                <a:spcPct val="100000"/>
              </a:lnSpc>
              <a:spcBef>
                <a:spcPts val="0"/>
              </a:spcBef>
              <a:spcAft>
                <a:spcPts val="0"/>
              </a:spcAft>
              <a:buSzPts val="3300"/>
              <a:buNone/>
              <a:defRPr/>
            </a:lvl9pPr>
          </a:lstStyle>
          <a:p/>
        </p:txBody>
      </p:sp>
      <p:sp>
        <p:nvSpPr>
          <p:cNvPr id="43" name="Google Shape;43;p51"/>
          <p:cNvSpPr txBox="1"/>
          <p:nvPr>
            <p:ph idx="1" type="body"/>
          </p:nvPr>
        </p:nvSpPr>
        <p:spPr>
          <a:xfrm>
            <a:off x="720000" y="1238200"/>
            <a:ext cx="7704000" cy="3810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SzPts val="1200"/>
              <a:buAutoNum type="arabicPeriod"/>
              <a:defRPr/>
            </a:lvl1pPr>
            <a:lvl2pPr indent="-304800" lvl="1" marL="914400" algn="l">
              <a:lnSpc>
                <a:spcPct val="100000"/>
              </a:lnSpc>
              <a:spcBef>
                <a:spcPts val="0"/>
              </a:spcBef>
              <a:spcAft>
                <a:spcPts val="0"/>
              </a:spcAft>
              <a:buSzPts val="1200"/>
              <a:buAutoNum type="alphaLcPeriod"/>
              <a:defRPr/>
            </a:lvl2pPr>
            <a:lvl3pPr indent="-304800" lvl="2" marL="1371600" algn="l">
              <a:lnSpc>
                <a:spcPct val="100000"/>
              </a:lnSpc>
              <a:spcBef>
                <a:spcPts val="0"/>
              </a:spcBef>
              <a:spcAft>
                <a:spcPts val="0"/>
              </a:spcAft>
              <a:buSzPts val="1200"/>
              <a:buAutoNum type="romanLcPeriod"/>
              <a:defRPr/>
            </a:lvl3pPr>
            <a:lvl4pPr indent="-304800" lvl="3" marL="1828800" algn="l">
              <a:lnSpc>
                <a:spcPct val="100000"/>
              </a:lnSpc>
              <a:spcBef>
                <a:spcPts val="0"/>
              </a:spcBef>
              <a:spcAft>
                <a:spcPts val="0"/>
              </a:spcAft>
              <a:buSzPts val="1200"/>
              <a:buAutoNum type="arabicPeriod"/>
              <a:defRPr/>
            </a:lvl4pPr>
            <a:lvl5pPr indent="-304800" lvl="4" marL="2286000" algn="l">
              <a:lnSpc>
                <a:spcPct val="100000"/>
              </a:lnSpc>
              <a:spcBef>
                <a:spcPts val="0"/>
              </a:spcBef>
              <a:spcAft>
                <a:spcPts val="0"/>
              </a:spcAft>
              <a:buSzPts val="1200"/>
              <a:buAutoNum type="alphaLcPeriod"/>
              <a:defRPr/>
            </a:lvl5pPr>
            <a:lvl6pPr indent="-304800" lvl="5" marL="2743200" algn="l">
              <a:lnSpc>
                <a:spcPct val="100000"/>
              </a:lnSpc>
              <a:spcBef>
                <a:spcPts val="0"/>
              </a:spcBef>
              <a:spcAft>
                <a:spcPts val="0"/>
              </a:spcAft>
              <a:buSzPts val="1200"/>
              <a:buAutoNum type="romanLcPeriod"/>
              <a:defRPr/>
            </a:lvl6pPr>
            <a:lvl7pPr indent="-304800" lvl="6" marL="3200400" algn="l">
              <a:lnSpc>
                <a:spcPct val="100000"/>
              </a:lnSpc>
              <a:spcBef>
                <a:spcPts val="0"/>
              </a:spcBef>
              <a:spcAft>
                <a:spcPts val="0"/>
              </a:spcAft>
              <a:buSzPts val="1200"/>
              <a:buAutoNum type="arabicPeriod"/>
              <a:defRPr/>
            </a:lvl7pPr>
            <a:lvl8pPr indent="-304800" lvl="7" marL="3657600" algn="l">
              <a:lnSpc>
                <a:spcPct val="100000"/>
              </a:lnSpc>
              <a:spcBef>
                <a:spcPts val="0"/>
              </a:spcBef>
              <a:spcAft>
                <a:spcPts val="0"/>
              </a:spcAft>
              <a:buSzPts val="1200"/>
              <a:buAutoNum type="alphaLcPeriod"/>
              <a:defRPr/>
            </a:lvl8pPr>
            <a:lvl9pPr indent="-304800" lvl="8" marL="4114800" algn="l">
              <a:lnSpc>
                <a:spcPct val="100000"/>
              </a:lnSpc>
              <a:spcBef>
                <a:spcPts val="0"/>
              </a:spcBef>
              <a:spcAft>
                <a:spcPts val="0"/>
              </a:spcAft>
              <a:buSzPts val="1200"/>
              <a:buAutoNum type="romanLcPeriod"/>
              <a:defRPr/>
            </a:lvl9pPr>
          </a:lstStyle>
          <a:p/>
        </p:txBody>
      </p:sp>
      <p:sp>
        <p:nvSpPr>
          <p:cNvPr id="44" name="Google Shape;44;p51"/>
          <p:cNvSpPr txBox="1"/>
          <p:nvPr/>
        </p:nvSpPr>
        <p:spPr>
          <a:xfrm>
            <a:off x="344300" y="4753684"/>
            <a:ext cx="8478600" cy="180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Source Code Pro"/>
                <a:ea typeface="Source Code Pro"/>
                <a:cs typeface="Source Code Pro"/>
                <a:sym typeface="Source Code Pro"/>
              </a:rPr>
              <a:t>1 0 1 1   0 1 1   0 1   1 0 1 1 0 0 1   1 0   1 1 0 1 1   0 1 1   0 1   1 1 0 1 1 0   1 1 0 1 1 1   1 1 0 1 </a:t>
            </a:r>
            <a:endParaRPr b="0" i="0" sz="1000" u="none" cap="none" strike="noStrike">
              <a:solidFill>
                <a:schemeClr val="dk1"/>
              </a:solidFill>
              <a:latin typeface="Source Code Pro"/>
              <a:ea typeface="Source Code Pro"/>
              <a:cs typeface="Source Code Pro"/>
              <a:sym typeface="Source Code Pro"/>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5" name="Shape 45"/>
        <p:cNvGrpSpPr/>
        <p:nvPr/>
      </p:nvGrpSpPr>
      <p:grpSpPr>
        <a:xfrm>
          <a:off x="0" y="0"/>
          <a:ext cx="0" cy="0"/>
          <a:chOff x="0" y="0"/>
          <a:chExt cx="0" cy="0"/>
        </a:xfrm>
      </p:grpSpPr>
      <p:grpSp>
        <p:nvGrpSpPr>
          <p:cNvPr id="46" name="Google Shape;46;p52"/>
          <p:cNvGrpSpPr/>
          <p:nvPr/>
        </p:nvGrpSpPr>
        <p:grpSpPr>
          <a:xfrm>
            <a:off x="396500" y="170424"/>
            <a:ext cx="8360126" cy="4398447"/>
            <a:chOff x="1054783" y="1029605"/>
            <a:chExt cx="7587010" cy="3902100"/>
          </a:xfrm>
        </p:grpSpPr>
        <p:sp>
          <p:nvSpPr>
            <p:cNvPr id="47" name="Google Shape;47;p52"/>
            <p:cNvSpPr/>
            <p:nvPr/>
          </p:nvSpPr>
          <p:spPr>
            <a:xfrm>
              <a:off x="1054793" y="1029605"/>
              <a:ext cx="7587000" cy="39021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52"/>
            <p:cNvSpPr/>
            <p:nvPr/>
          </p:nvSpPr>
          <p:spPr>
            <a:xfrm>
              <a:off x="1054783" y="1029605"/>
              <a:ext cx="7587000" cy="226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9" name="Google Shape;49;p52"/>
          <p:cNvSpPr txBox="1"/>
          <p:nvPr>
            <p:ph type="title"/>
          </p:nvPr>
        </p:nvSpPr>
        <p:spPr>
          <a:xfrm>
            <a:off x="720000" y="475500"/>
            <a:ext cx="7704000" cy="557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300"/>
              <a:buNone/>
              <a:defRPr sz="3200"/>
            </a:lvl1pPr>
            <a:lvl2pPr lvl="1" algn="l">
              <a:lnSpc>
                <a:spcPct val="100000"/>
              </a:lnSpc>
              <a:spcBef>
                <a:spcPts val="0"/>
              </a:spcBef>
              <a:spcAft>
                <a:spcPts val="0"/>
              </a:spcAft>
              <a:buSzPts val="3300"/>
              <a:buNone/>
              <a:defRPr/>
            </a:lvl2pPr>
            <a:lvl3pPr lvl="2" algn="l">
              <a:lnSpc>
                <a:spcPct val="100000"/>
              </a:lnSpc>
              <a:spcBef>
                <a:spcPts val="0"/>
              </a:spcBef>
              <a:spcAft>
                <a:spcPts val="0"/>
              </a:spcAft>
              <a:buSzPts val="3300"/>
              <a:buNone/>
              <a:defRPr/>
            </a:lvl3pPr>
            <a:lvl4pPr lvl="3" algn="l">
              <a:lnSpc>
                <a:spcPct val="100000"/>
              </a:lnSpc>
              <a:spcBef>
                <a:spcPts val="0"/>
              </a:spcBef>
              <a:spcAft>
                <a:spcPts val="0"/>
              </a:spcAft>
              <a:buSzPts val="3300"/>
              <a:buNone/>
              <a:defRPr/>
            </a:lvl4pPr>
            <a:lvl5pPr lvl="4" algn="l">
              <a:lnSpc>
                <a:spcPct val="100000"/>
              </a:lnSpc>
              <a:spcBef>
                <a:spcPts val="0"/>
              </a:spcBef>
              <a:spcAft>
                <a:spcPts val="0"/>
              </a:spcAft>
              <a:buSzPts val="3300"/>
              <a:buNone/>
              <a:defRPr/>
            </a:lvl5pPr>
            <a:lvl6pPr lvl="5" algn="l">
              <a:lnSpc>
                <a:spcPct val="100000"/>
              </a:lnSpc>
              <a:spcBef>
                <a:spcPts val="0"/>
              </a:spcBef>
              <a:spcAft>
                <a:spcPts val="0"/>
              </a:spcAft>
              <a:buSzPts val="3300"/>
              <a:buNone/>
              <a:defRPr/>
            </a:lvl6pPr>
            <a:lvl7pPr lvl="6" algn="l">
              <a:lnSpc>
                <a:spcPct val="100000"/>
              </a:lnSpc>
              <a:spcBef>
                <a:spcPts val="0"/>
              </a:spcBef>
              <a:spcAft>
                <a:spcPts val="0"/>
              </a:spcAft>
              <a:buSzPts val="3300"/>
              <a:buNone/>
              <a:defRPr/>
            </a:lvl7pPr>
            <a:lvl8pPr lvl="7" algn="l">
              <a:lnSpc>
                <a:spcPct val="100000"/>
              </a:lnSpc>
              <a:spcBef>
                <a:spcPts val="0"/>
              </a:spcBef>
              <a:spcAft>
                <a:spcPts val="0"/>
              </a:spcAft>
              <a:buSzPts val="3300"/>
              <a:buNone/>
              <a:defRPr/>
            </a:lvl8pPr>
            <a:lvl9pPr lvl="8" algn="l">
              <a:lnSpc>
                <a:spcPct val="100000"/>
              </a:lnSpc>
              <a:spcBef>
                <a:spcPts val="0"/>
              </a:spcBef>
              <a:spcAft>
                <a:spcPts val="0"/>
              </a:spcAft>
              <a:buSzPts val="3300"/>
              <a:buNone/>
              <a:defRPr/>
            </a:lvl9pPr>
          </a:lstStyle>
          <a:p/>
        </p:txBody>
      </p:sp>
      <p:sp>
        <p:nvSpPr>
          <p:cNvPr id="50" name="Google Shape;50;p52"/>
          <p:cNvSpPr txBox="1"/>
          <p:nvPr>
            <p:ph idx="1" type="body"/>
          </p:nvPr>
        </p:nvSpPr>
        <p:spPr>
          <a:xfrm>
            <a:off x="720000" y="1244275"/>
            <a:ext cx="3692400" cy="29556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Clr>
                <a:schemeClr val="accent4"/>
              </a:buClr>
              <a:buSzPts val="1200"/>
              <a:buAutoNum type="arabicPeriod"/>
              <a:defRPr/>
            </a:lvl1pPr>
            <a:lvl2pPr indent="-304800" lvl="1" marL="914400" algn="l">
              <a:lnSpc>
                <a:spcPct val="100000"/>
              </a:lnSpc>
              <a:spcBef>
                <a:spcPts val="0"/>
              </a:spcBef>
              <a:spcAft>
                <a:spcPts val="0"/>
              </a:spcAft>
              <a:buClr>
                <a:srgbClr val="E76A28"/>
              </a:buClr>
              <a:buSzPts val="1200"/>
              <a:buFont typeface="Nunito Light"/>
              <a:buAutoNum type="alphaLcPeriod"/>
              <a:defRPr/>
            </a:lvl2pPr>
            <a:lvl3pPr indent="-304800" lvl="2" marL="1371600" algn="l">
              <a:lnSpc>
                <a:spcPct val="100000"/>
              </a:lnSpc>
              <a:spcBef>
                <a:spcPts val="0"/>
              </a:spcBef>
              <a:spcAft>
                <a:spcPts val="0"/>
              </a:spcAft>
              <a:buClr>
                <a:srgbClr val="E76A28"/>
              </a:buClr>
              <a:buSzPts val="1200"/>
              <a:buFont typeface="Nunito Light"/>
              <a:buAutoNum type="romanLcPeriod"/>
              <a:defRPr sz="1300"/>
            </a:lvl3pPr>
            <a:lvl4pPr indent="-304800" lvl="3" marL="1828800" algn="l">
              <a:lnSpc>
                <a:spcPct val="100000"/>
              </a:lnSpc>
              <a:spcBef>
                <a:spcPts val="0"/>
              </a:spcBef>
              <a:spcAft>
                <a:spcPts val="0"/>
              </a:spcAft>
              <a:buClr>
                <a:srgbClr val="E76A28"/>
              </a:buClr>
              <a:buSzPts val="1200"/>
              <a:buFont typeface="Nunito Light"/>
              <a:buAutoNum type="arabicPeriod"/>
              <a:defRPr sz="1300"/>
            </a:lvl4pPr>
            <a:lvl5pPr indent="-304800" lvl="4" marL="2286000" algn="l">
              <a:lnSpc>
                <a:spcPct val="100000"/>
              </a:lnSpc>
              <a:spcBef>
                <a:spcPts val="0"/>
              </a:spcBef>
              <a:spcAft>
                <a:spcPts val="0"/>
              </a:spcAft>
              <a:buClr>
                <a:srgbClr val="E76A28"/>
              </a:buClr>
              <a:buSzPts val="1200"/>
              <a:buFont typeface="Nunito Light"/>
              <a:buAutoNum type="alphaLcPeriod"/>
              <a:defRPr sz="1300"/>
            </a:lvl5pPr>
            <a:lvl6pPr indent="-304800" lvl="5" marL="2743200" algn="l">
              <a:lnSpc>
                <a:spcPct val="100000"/>
              </a:lnSpc>
              <a:spcBef>
                <a:spcPts val="0"/>
              </a:spcBef>
              <a:spcAft>
                <a:spcPts val="0"/>
              </a:spcAft>
              <a:buClr>
                <a:srgbClr val="999999"/>
              </a:buClr>
              <a:buSzPts val="1200"/>
              <a:buFont typeface="Nunito Light"/>
              <a:buAutoNum type="romanLcPeriod"/>
              <a:defRPr sz="1300"/>
            </a:lvl6pPr>
            <a:lvl7pPr indent="-304800" lvl="6" marL="3200400" algn="l">
              <a:lnSpc>
                <a:spcPct val="100000"/>
              </a:lnSpc>
              <a:spcBef>
                <a:spcPts val="0"/>
              </a:spcBef>
              <a:spcAft>
                <a:spcPts val="0"/>
              </a:spcAft>
              <a:buClr>
                <a:srgbClr val="999999"/>
              </a:buClr>
              <a:buSzPts val="1200"/>
              <a:buFont typeface="Nunito Light"/>
              <a:buAutoNum type="arabicPeriod"/>
              <a:defRPr sz="1300"/>
            </a:lvl7pPr>
            <a:lvl8pPr indent="-304800" lvl="7" marL="3657600" algn="l">
              <a:lnSpc>
                <a:spcPct val="100000"/>
              </a:lnSpc>
              <a:spcBef>
                <a:spcPts val="0"/>
              </a:spcBef>
              <a:spcAft>
                <a:spcPts val="0"/>
              </a:spcAft>
              <a:buClr>
                <a:srgbClr val="999999"/>
              </a:buClr>
              <a:buSzPts val="1200"/>
              <a:buFont typeface="Nunito Light"/>
              <a:buAutoNum type="alphaLcPeriod"/>
              <a:defRPr sz="1300"/>
            </a:lvl8pPr>
            <a:lvl9pPr indent="-304800" lvl="8" marL="4114800" algn="l">
              <a:lnSpc>
                <a:spcPct val="100000"/>
              </a:lnSpc>
              <a:spcBef>
                <a:spcPts val="0"/>
              </a:spcBef>
              <a:spcAft>
                <a:spcPts val="0"/>
              </a:spcAft>
              <a:buClr>
                <a:srgbClr val="999999"/>
              </a:buClr>
              <a:buSzPts val="1200"/>
              <a:buFont typeface="Nunito Light"/>
              <a:buAutoNum type="romanLcPeriod"/>
              <a:defRPr sz="1300"/>
            </a:lvl9pPr>
          </a:lstStyle>
          <a:p/>
        </p:txBody>
      </p:sp>
      <p:sp>
        <p:nvSpPr>
          <p:cNvPr id="51" name="Google Shape;51;p52"/>
          <p:cNvSpPr txBox="1"/>
          <p:nvPr/>
        </p:nvSpPr>
        <p:spPr>
          <a:xfrm>
            <a:off x="344300" y="4753684"/>
            <a:ext cx="8478600" cy="180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Source Code Pro"/>
                <a:ea typeface="Source Code Pro"/>
                <a:cs typeface="Source Code Pro"/>
                <a:sym typeface="Source Code Pro"/>
              </a:rPr>
              <a:t>1 0 1 1   0 1 1   0 1   1 0 1 1 0 0 1   1 0   1 1 0 1 1   0 1 1   0 1   1 1 0 1 1 0   1 1 0 1 1 1   1 1 0 1 </a:t>
            </a:r>
            <a:endParaRPr b="0" i="0" sz="1000" u="none" cap="none" strike="noStrike">
              <a:solidFill>
                <a:schemeClr val="dk1"/>
              </a:solidFill>
              <a:latin typeface="Source Code Pro"/>
              <a:ea typeface="Source Code Pro"/>
              <a:cs typeface="Source Code Pro"/>
              <a:sym typeface="Source Code Pro"/>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2" name="Shape 52"/>
        <p:cNvGrpSpPr/>
        <p:nvPr/>
      </p:nvGrpSpPr>
      <p:grpSpPr>
        <a:xfrm>
          <a:off x="0" y="0"/>
          <a:ext cx="0" cy="0"/>
          <a:chOff x="0" y="0"/>
          <a:chExt cx="0" cy="0"/>
        </a:xfrm>
      </p:grpSpPr>
      <p:grpSp>
        <p:nvGrpSpPr>
          <p:cNvPr id="53" name="Google Shape;53;p53"/>
          <p:cNvGrpSpPr/>
          <p:nvPr/>
        </p:nvGrpSpPr>
        <p:grpSpPr>
          <a:xfrm>
            <a:off x="396500" y="170424"/>
            <a:ext cx="8360126" cy="4398447"/>
            <a:chOff x="1054783" y="1029605"/>
            <a:chExt cx="7587010" cy="3902100"/>
          </a:xfrm>
        </p:grpSpPr>
        <p:sp>
          <p:nvSpPr>
            <p:cNvPr id="54" name="Google Shape;54;p53"/>
            <p:cNvSpPr/>
            <p:nvPr/>
          </p:nvSpPr>
          <p:spPr>
            <a:xfrm>
              <a:off x="1054793" y="1029605"/>
              <a:ext cx="7587000" cy="39021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53"/>
            <p:cNvSpPr/>
            <p:nvPr/>
          </p:nvSpPr>
          <p:spPr>
            <a:xfrm>
              <a:off x="1054783" y="1029605"/>
              <a:ext cx="7587000" cy="226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6" name="Google Shape;56;p53"/>
          <p:cNvSpPr txBox="1"/>
          <p:nvPr>
            <p:ph idx="1" type="subTitle"/>
          </p:nvPr>
        </p:nvSpPr>
        <p:spPr>
          <a:xfrm>
            <a:off x="807625" y="2775700"/>
            <a:ext cx="3415800" cy="1490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57" name="Google Shape;57;p53"/>
          <p:cNvSpPr txBox="1"/>
          <p:nvPr>
            <p:ph idx="2" type="subTitle"/>
          </p:nvPr>
        </p:nvSpPr>
        <p:spPr>
          <a:xfrm>
            <a:off x="4922022" y="2775700"/>
            <a:ext cx="3415800" cy="1490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58" name="Google Shape;58;p53"/>
          <p:cNvSpPr txBox="1"/>
          <p:nvPr>
            <p:ph idx="3" type="subTitle"/>
          </p:nvPr>
        </p:nvSpPr>
        <p:spPr>
          <a:xfrm>
            <a:off x="807630" y="2403350"/>
            <a:ext cx="3415800" cy="421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000"/>
              <a:buFont typeface="Arial"/>
              <a:buNone/>
              <a:defRPr sz="2200">
                <a:latin typeface="Quantico"/>
                <a:ea typeface="Quantico"/>
                <a:cs typeface="Quantico"/>
                <a:sym typeface="Quantico"/>
              </a:defRPr>
            </a:lvl1pPr>
            <a:lvl2pPr lvl="1" algn="ctr">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2pPr>
            <a:lvl3pPr lvl="2" algn="ctr">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3pPr>
            <a:lvl4pPr lvl="3" algn="ctr">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4pPr>
            <a:lvl5pPr lvl="4" algn="ctr">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5pPr>
            <a:lvl6pPr lvl="5" algn="ctr">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6pPr>
            <a:lvl7pPr lvl="6" algn="ctr">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7pPr>
            <a:lvl8pPr lvl="7" algn="ctr">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8pPr>
            <a:lvl9pPr lvl="8" algn="ctr">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9pPr>
          </a:lstStyle>
          <a:p/>
        </p:txBody>
      </p:sp>
      <p:sp>
        <p:nvSpPr>
          <p:cNvPr id="59" name="Google Shape;59;p53"/>
          <p:cNvSpPr txBox="1"/>
          <p:nvPr>
            <p:ph idx="4" type="subTitle"/>
          </p:nvPr>
        </p:nvSpPr>
        <p:spPr>
          <a:xfrm>
            <a:off x="4922022" y="2403350"/>
            <a:ext cx="3415800" cy="421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000"/>
              <a:buFont typeface="Arial"/>
              <a:buNone/>
              <a:defRPr sz="2200">
                <a:latin typeface="Quantico"/>
                <a:ea typeface="Quantico"/>
                <a:cs typeface="Quantico"/>
                <a:sym typeface="Quantico"/>
              </a:defRPr>
            </a:lvl1pPr>
            <a:lvl2pPr lvl="1" algn="ctr">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2pPr>
            <a:lvl3pPr lvl="2" algn="ctr">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3pPr>
            <a:lvl4pPr lvl="3" algn="ctr">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4pPr>
            <a:lvl5pPr lvl="4" algn="ctr">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5pPr>
            <a:lvl6pPr lvl="5" algn="ctr">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6pPr>
            <a:lvl7pPr lvl="6" algn="ctr">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7pPr>
            <a:lvl8pPr lvl="7" algn="ctr">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8pPr>
            <a:lvl9pPr lvl="8" algn="ctr">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9pPr>
          </a:lstStyle>
          <a:p/>
        </p:txBody>
      </p:sp>
      <p:sp>
        <p:nvSpPr>
          <p:cNvPr id="60" name="Google Shape;60;p53"/>
          <p:cNvSpPr txBox="1"/>
          <p:nvPr>
            <p:ph type="title"/>
          </p:nvPr>
        </p:nvSpPr>
        <p:spPr>
          <a:xfrm>
            <a:off x="719988" y="459128"/>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300"/>
              <a:buNone/>
              <a:defRPr/>
            </a:lvl1pPr>
            <a:lvl2pPr lvl="1" algn="l">
              <a:lnSpc>
                <a:spcPct val="100000"/>
              </a:lnSpc>
              <a:spcBef>
                <a:spcPts val="0"/>
              </a:spcBef>
              <a:spcAft>
                <a:spcPts val="0"/>
              </a:spcAft>
              <a:buSzPts val="3300"/>
              <a:buNone/>
              <a:defRPr/>
            </a:lvl2pPr>
            <a:lvl3pPr lvl="2" algn="l">
              <a:lnSpc>
                <a:spcPct val="100000"/>
              </a:lnSpc>
              <a:spcBef>
                <a:spcPts val="0"/>
              </a:spcBef>
              <a:spcAft>
                <a:spcPts val="0"/>
              </a:spcAft>
              <a:buSzPts val="3300"/>
              <a:buNone/>
              <a:defRPr/>
            </a:lvl3pPr>
            <a:lvl4pPr lvl="3" algn="l">
              <a:lnSpc>
                <a:spcPct val="100000"/>
              </a:lnSpc>
              <a:spcBef>
                <a:spcPts val="0"/>
              </a:spcBef>
              <a:spcAft>
                <a:spcPts val="0"/>
              </a:spcAft>
              <a:buSzPts val="3300"/>
              <a:buNone/>
              <a:defRPr/>
            </a:lvl4pPr>
            <a:lvl5pPr lvl="4" algn="l">
              <a:lnSpc>
                <a:spcPct val="100000"/>
              </a:lnSpc>
              <a:spcBef>
                <a:spcPts val="0"/>
              </a:spcBef>
              <a:spcAft>
                <a:spcPts val="0"/>
              </a:spcAft>
              <a:buSzPts val="3300"/>
              <a:buNone/>
              <a:defRPr/>
            </a:lvl5pPr>
            <a:lvl6pPr lvl="5" algn="l">
              <a:lnSpc>
                <a:spcPct val="100000"/>
              </a:lnSpc>
              <a:spcBef>
                <a:spcPts val="0"/>
              </a:spcBef>
              <a:spcAft>
                <a:spcPts val="0"/>
              </a:spcAft>
              <a:buSzPts val="3300"/>
              <a:buNone/>
              <a:defRPr/>
            </a:lvl6pPr>
            <a:lvl7pPr lvl="6" algn="l">
              <a:lnSpc>
                <a:spcPct val="100000"/>
              </a:lnSpc>
              <a:spcBef>
                <a:spcPts val="0"/>
              </a:spcBef>
              <a:spcAft>
                <a:spcPts val="0"/>
              </a:spcAft>
              <a:buSzPts val="3300"/>
              <a:buNone/>
              <a:defRPr/>
            </a:lvl7pPr>
            <a:lvl8pPr lvl="7" algn="l">
              <a:lnSpc>
                <a:spcPct val="100000"/>
              </a:lnSpc>
              <a:spcBef>
                <a:spcPts val="0"/>
              </a:spcBef>
              <a:spcAft>
                <a:spcPts val="0"/>
              </a:spcAft>
              <a:buSzPts val="3300"/>
              <a:buNone/>
              <a:defRPr/>
            </a:lvl8pPr>
            <a:lvl9pPr lvl="8" algn="l">
              <a:lnSpc>
                <a:spcPct val="100000"/>
              </a:lnSpc>
              <a:spcBef>
                <a:spcPts val="0"/>
              </a:spcBef>
              <a:spcAft>
                <a:spcPts val="0"/>
              </a:spcAft>
              <a:buSzPts val="3300"/>
              <a:buNone/>
              <a:defRPr/>
            </a:lvl9pPr>
          </a:lstStyle>
          <a:p/>
        </p:txBody>
      </p:sp>
      <p:sp>
        <p:nvSpPr>
          <p:cNvPr id="61" name="Google Shape;61;p53"/>
          <p:cNvSpPr txBox="1"/>
          <p:nvPr/>
        </p:nvSpPr>
        <p:spPr>
          <a:xfrm>
            <a:off x="344300" y="4753684"/>
            <a:ext cx="8478600" cy="180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Source Code Pro"/>
                <a:ea typeface="Source Code Pro"/>
                <a:cs typeface="Source Code Pro"/>
                <a:sym typeface="Source Code Pro"/>
              </a:rPr>
              <a:t>1 0 1 1   0 1 1   0 1   1 0 1 1 0 0 1   1 0   1 1 0 1 1   0 1 1   0 1   1 1 0 1 1 0   1 1 0 1 1 1   1 1 0 1 </a:t>
            </a:r>
            <a:endParaRPr b="0" i="0" sz="1000" u="none" cap="none" strike="noStrike">
              <a:solidFill>
                <a:schemeClr val="dk1"/>
              </a:solidFill>
              <a:latin typeface="Source Code Pro"/>
              <a:ea typeface="Source Code Pro"/>
              <a:cs typeface="Source Code Pro"/>
              <a:sym typeface="Source Code Pro"/>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3">
    <p:spTree>
      <p:nvGrpSpPr>
        <p:cNvPr id="62" name="Shape 62"/>
        <p:cNvGrpSpPr/>
        <p:nvPr/>
      </p:nvGrpSpPr>
      <p:grpSpPr>
        <a:xfrm>
          <a:off x="0" y="0"/>
          <a:ext cx="0" cy="0"/>
          <a:chOff x="0" y="0"/>
          <a:chExt cx="0" cy="0"/>
        </a:xfrm>
      </p:grpSpPr>
      <p:grpSp>
        <p:nvGrpSpPr>
          <p:cNvPr id="63" name="Google Shape;63;p54"/>
          <p:cNvGrpSpPr/>
          <p:nvPr/>
        </p:nvGrpSpPr>
        <p:grpSpPr>
          <a:xfrm>
            <a:off x="396500" y="170424"/>
            <a:ext cx="8360126" cy="4398447"/>
            <a:chOff x="1054783" y="1029605"/>
            <a:chExt cx="7587010" cy="3902100"/>
          </a:xfrm>
        </p:grpSpPr>
        <p:sp>
          <p:nvSpPr>
            <p:cNvPr id="64" name="Google Shape;64;p54"/>
            <p:cNvSpPr/>
            <p:nvPr/>
          </p:nvSpPr>
          <p:spPr>
            <a:xfrm>
              <a:off x="1054793" y="1029605"/>
              <a:ext cx="7587000" cy="39021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54"/>
            <p:cNvSpPr/>
            <p:nvPr/>
          </p:nvSpPr>
          <p:spPr>
            <a:xfrm>
              <a:off x="1054783" y="1029605"/>
              <a:ext cx="7587000" cy="226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 name="Google Shape;66;p54"/>
          <p:cNvSpPr txBox="1"/>
          <p:nvPr>
            <p:ph type="title"/>
          </p:nvPr>
        </p:nvSpPr>
        <p:spPr>
          <a:xfrm>
            <a:off x="720000" y="1448625"/>
            <a:ext cx="2257200" cy="402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000"/>
              <a:buNone/>
              <a:defRPr sz="22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67" name="Google Shape;67;p54"/>
          <p:cNvSpPr txBox="1"/>
          <p:nvPr>
            <p:ph idx="1" type="subTitle"/>
          </p:nvPr>
        </p:nvSpPr>
        <p:spPr>
          <a:xfrm>
            <a:off x="720176" y="1807975"/>
            <a:ext cx="2257200" cy="2037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68" name="Google Shape;68;p54"/>
          <p:cNvSpPr txBox="1"/>
          <p:nvPr>
            <p:ph idx="2" type="title"/>
          </p:nvPr>
        </p:nvSpPr>
        <p:spPr>
          <a:xfrm>
            <a:off x="3491775" y="1448625"/>
            <a:ext cx="2257500" cy="3900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000"/>
              <a:buNone/>
              <a:defRPr sz="22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69" name="Google Shape;69;p54"/>
          <p:cNvSpPr txBox="1"/>
          <p:nvPr>
            <p:ph idx="3" type="subTitle"/>
          </p:nvPr>
        </p:nvSpPr>
        <p:spPr>
          <a:xfrm>
            <a:off x="3491950" y="1807325"/>
            <a:ext cx="2257500" cy="2037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70" name="Google Shape;70;p54"/>
          <p:cNvSpPr txBox="1"/>
          <p:nvPr>
            <p:ph idx="4" type="title"/>
          </p:nvPr>
        </p:nvSpPr>
        <p:spPr>
          <a:xfrm>
            <a:off x="6162250" y="1448625"/>
            <a:ext cx="2257500" cy="3900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000"/>
              <a:buNone/>
              <a:defRPr sz="22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71" name="Google Shape;71;p54"/>
          <p:cNvSpPr txBox="1"/>
          <p:nvPr>
            <p:ph idx="5" type="subTitle"/>
          </p:nvPr>
        </p:nvSpPr>
        <p:spPr>
          <a:xfrm>
            <a:off x="6162250" y="1808000"/>
            <a:ext cx="2257500" cy="2037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72" name="Google Shape;72;p54"/>
          <p:cNvSpPr txBox="1"/>
          <p:nvPr>
            <p:ph idx="6" type="title"/>
          </p:nvPr>
        </p:nvSpPr>
        <p:spPr>
          <a:xfrm>
            <a:off x="719988" y="459128"/>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300"/>
              <a:buNone/>
              <a:defRPr/>
            </a:lvl1pPr>
            <a:lvl2pPr lvl="1" algn="l">
              <a:lnSpc>
                <a:spcPct val="100000"/>
              </a:lnSpc>
              <a:spcBef>
                <a:spcPts val="0"/>
              </a:spcBef>
              <a:spcAft>
                <a:spcPts val="0"/>
              </a:spcAft>
              <a:buSzPts val="3300"/>
              <a:buNone/>
              <a:defRPr/>
            </a:lvl2pPr>
            <a:lvl3pPr lvl="2" algn="l">
              <a:lnSpc>
                <a:spcPct val="100000"/>
              </a:lnSpc>
              <a:spcBef>
                <a:spcPts val="0"/>
              </a:spcBef>
              <a:spcAft>
                <a:spcPts val="0"/>
              </a:spcAft>
              <a:buSzPts val="3300"/>
              <a:buNone/>
              <a:defRPr/>
            </a:lvl3pPr>
            <a:lvl4pPr lvl="3" algn="l">
              <a:lnSpc>
                <a:spcPct val="100000"/>
              </a:lnSpc>
              <a:spcBef>
                <a:spcPts val="0"/>
              </a:spcBef>
              <a:spcAft>
                <a:spcPts val="0"/>
              </a:spcAft>
              <a:buSzPts val="3300"/>
              <a:buNone/>
              <a:defRPr/>
            </a:lvl4pPr>
            <a:lvl5pPr lvl="4" algn="l">
              <a:lnSpc>
                <a:spcPct val="100000"/>
              </a:lnSpc>
              <a:spcBef>
                <a:spcPts val="0"/>
              </a:spcBef>
              <a:spcAft>
                <a:spcPts val="0"/>
              </a:spcAft>
              <a:buSzPts val="3300"/>
              <a:buNone/>
              <a:defRPr/>
            </a:lvl5pPr>
            <a:lvl6pPr lvl="5" algn="l">
              <a:lnSpc>
                <a:spcPct val="100000"/>
              </a:lnSpc>
              <a:spcBef>
                <a:spcPts val="0"/>
              </a:spcBef>
              <a:spcAft>
                <a:spcPts val="0"/>
              </a:spcAft>
              <a:buSzPts val="3300"/>
              <a:buNone/>
              <a:defRPr/>
            </a:lvl6pPr>
            <a:lvl7pPr lvl="6" algn="l">
              <a:lnSpc>
                <a:spcPct val="100000"/>
              </a:lnSpc>
              <a:spcBef>
                <a:spcPts val="0"/>
              </a:spcBef>
              <a:spcAft>
                <a:spcPts val="0"/>
              </a:spcAft>
              <a:buSzPts val="3300"/>
              <a:buNone/>
              <a:defRPr/>
            </a:lvl7pPr>
            <a:lvl8pPr lvl="7" algn="l">
              <a:lnSpc>
                <a:spcPct val="100000"/>
              </a:lnSpc>
              <a:spcBef>
                <a:spcPts val="0"/>
              </a:spcBef>
              <a:spcAft>
                <a:spcPts val="0"/>
              </a:spcAft>
              <a:buSzPts val="3300"/>
              <a:buNone/>
              <a:defRPr/>
            </a:lvl8pPr>
            <a:lvl9pPr lvl="8" algn="l">
              <a:lnSpc>
                <a:spcPct val="100000"/>
              </a:lnSpc>
              <a:spcBef>
                <a:spcPts val="0"/>
              </a:spcBef>
              <a:spcAft>
                <a:spcPts val="0"/>
              </a:spcAft>
              <a:buSzPts val="3300"/>
              <a:buNone/>
              <a:defRPr/>
            </a:lvl9pPr>
          </a:lstStyle>
          <a:p/>
        </p:txBody>
      </p:sp>
      <p:sp>
        <p:nvSpPr>
          <p:cNvPr id="73" name="Google Shape;73;p54"/>
          <p:cNvSpPr txBox="1"/>
          <p:nvPr/>
        </p:nvSpPr>
        <p:spPr>
          <a:xfrm>
            <a:off x="344300" y="4753684"/>
            <a:ext cx="8478600" cy="180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Source Code Pro"/>
                <a:ea typeface="Source Code Pro"/>
                <a:cs typeface="Source Code Pro"/>
                <a:sym typeface="Source Code Pro"/>
              </a:rPr>
              <a:t>1 0 1 1   0 1 1   0 1   1 0 1 1 0 0 1   1 0   1 1 0 1 1   0 1 1   0 1   1 1 0 1 1 0   1 1 0 1 1 1   1 1 0 1 </a:t>
            </a:r>
            <a:endParaRPr b="0" i="0" sz="1000" u="none" cap="none" strike="noStrike">
              <a:solidFill>
                <a:schemeClr val="dk1"/>
              </a:solidFill>
              <a:latin typeface="Source Code Pro"/>
              <a:ea typeface="Source Code Pro"/>
              <a:cs typeface="Source Code Pro"/>
              <a:sym typeface="Source Code Pro"/>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4">
    <p:spTree>
      <p:nvGrpSpPr>
        <p:cNvPr id="74" name="Shape 74"/>
        <p:cNvGrpSpPr/>
        <p:nvPr/>
      </p:nvGrpSpPr>
      <p:grpSpPr>
        <a:xfrm>
          <a:off x="0" y="0"/>
          <a:ext cx="0" cy="0"/>
          <a:chOff x="0" y="0"/>
          <a:chExt cx="0" cy="0"/>
        </a:xfrm>
      </p:grpSpPr>
      <p:grpSp>
        <p:nvGrpSpPr>
          <p:cNvPr id="75" name="Google Shape;75;p55"/>
          <p:cNvGrpSpPr/>
          <p:nvPr/>
        </p:nvGrpSpPr>
        <p:grpSpPr>
          <a:xfrm>
            <a:off x="396500" y="170424"/>
            <a:ext cx="8360126" cy="4398447"/>
            <a:chOff x="1054783" y="1029605"/>
            <a:chExt cx="7587010" cy="3902100"/>
          </a:xfrm>
        </p:grpSpPr>
        <p:sp>
          <p:nvSpPr>
            <p:cNvPr id="76" name="Google Shape;76;p55"/>
            <p:cNvSpPr/>
            <p:nvPr/>
          </p:nvSpPr>
          <p:spPr>
            <a:xfrm>
              <a:off x="1054793" y="1029605"/>
              <a:ext cx="7587000" cy="39021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55"/>
            <p:cNvSpPr/>
            <p:nvPr/>
          </p:nvSpPr>
          <p:spPr>
            <a:xfrm>
              <a:off x="1054783" y="1029605"/>
              <a:ext cx="7587000" cy="226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8" name="Google Shape;78;p55"/>
          <p:cNvSpPr txBox="1"/>
          <p:nvPr>
            <p:ph type="title"/>
          </p:nvPr>
        </p:nvSpPr>
        <p:spPr>
          <a:xfrm>
            <a:off x="717350" y="1295950"/>
            <a:ext cx="3728400" cy="405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000"/>
              <a:buNone/>
              <a:defRPr sz="22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79" name="Google Shape;79;p55"/>
          <p:cNvSpPr txBox="1"/>
          <p:nvPr>
            <p:ph idx="1" type="subTitle"/>
          </p:nvPr>
        </p:nvSpPr>
        <p:spPr>
          <a:xfrm>
            <a:off x="717350" y="1651849"/>
            <a:ext cx="3728400" cy="1018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80" name="Google Shape;80;p55"/>
          <p:cNvSpPr txBox="1"/>
          <p:nvPr>
            <p:ph idx="2" type="title"/>
          </p:nvPr>
        </p:nvSpPr>
        <p:spPr>
          <a:xfrm>
            <a:off x="4691091" y="1295950"/>
            <a:ext cx="3728400" cy="405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000"/>
              <a:buNone/>
              <a:defRPr sz="22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81" name="Google Shape;81;p55"/>
          <p:cNvSpPr txBox="1"/>
          <p:nvPr>
            <p:ph idx="3" type="subTitle"/>
          </p:nvPr>
        </p:nvSpPr>
        <p:spPr>
          <a:xfrm>
            <a:off x="4691095" y="1651851"/>
            <a:ext cx="3728400" cy="1018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82" name="Google Shape;82;p55"/>
          <p:cNvSpPr txBox="1"/>
          <p:nvPr>
            <p:ph idx="4" type="title"/>
          </p:nvPr>
        </p:nvSpPr>
        <p:spPr>
          <a:xfrm>
            <a:off x="717350" y="2865407"/>
            <a:ext cx="3728400" cy="405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000"/>
              <a:buNone/>
              <a:defRPr sz="22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83" name="Google Shape;83;p55"/>
          <p:cNvSpPr txBox="1"/>
          <p:nvPr>
            <p:ph idx="5" type="subTitle"/>
          </p:nvPr>
        </p:nvSpPr>
        <p:spPr>
          <a:xfrm>
            <a:off x="717350" y="3220675"/>
            <a:ext cx="3728400" cy="1018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84" name="Google Shape;84;p55"/>
          <p:cNvSpPr txBox="1"/>
          <p:nvPr>
            <p:ph idx="6" type="title"/>
          </p:nvPr>
        </p:nvSpPr>
        <p:spPr>
          <a:xfrm>
            <a:off x="4691091" y="2865413"/>
            <a:ext cx="3728400" cy="405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000"/>
              <a:buNone/>
              <a:defRPr sz="22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85" name="Google Shape;85;p55"/>
          <p:cNvSpPr txBox="1"/>
          <p:nvPr>
            <p:ph idx="7" type="subTitle"/>
          </p:nvPr>
        </p:nvSpPr>
        <p:spPr>
          <a:xfrm>
            <a:off x="4691095" y="3220676"/>
            <a:ext cx="3728400" cy="1018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86" name="Google Shape;86;p55"/>
          <p:cNvSpPr txBox="1"/>
          <p:nvPr>
            <p:ph idx="8" type="title"/>
          </p:nvPr>
        </p:nvSpPr>
        <p:spPr>
          <a:xfrm>
            <a:off x="719988" y="459128"/>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300"/>
              <a:buNone/>
              <a:defRPr/>
            </a:lvl1pPr>
            <a:lvl2pPr lvl="1" algn="l">
              <a:lnSpc>
                <a:spcPct val="100000"/>
              </a:lnSpc>
              <a:spcBef>
                <a:spcPts val="0"/>
              </a:spcBef>
              <a:spcAft>
                <a:spcPts val="0"/>
              </a:spcAft>
              <a:buSzPts val="3300"/>
              <a:buNone/>
              <a:defRPr/>
            </a:lvl2pPr>
            <a:lvl3pPr lvl="2" algn="l">
              <a:lnSpc>
                <a:spcPct val="100000"/>
              </a:lnSpc>
              <a:spcBef>
                <a:spcPts val="0"/>
              </a:spcBef>
              <a:spcAft>
                <a:spcPts val="0"/>
              </a:spcAft>
              <a:buSzPts val="3300"/>
              <a:buNone/>
              <a:defRPr/>
            </a:lvl3pPr>
            <a:lvl4pPr lvl="3" algn="l">
              <a:lnSpc>
                <a:spcPct val="100000"/>
              </a:lnSpc>
              <a:spcBef>
                <a:spcPts val="0"/>
              </a:spcBef>
              <a:spcAft>
                <a:spcPts val="0"/>
              </a:spcAft>
              <a:buSzPts val="3300"/>
              <a:buNone/>
              <a:defRPr/>
            </a:lvl4pPr>
            <a:lvl5pPr lvl="4" algn="l">
              <a:lnSpc>
                <a:spcPct val="100000"/>
              </a:lnSpc>
              <a:spcBef>
                <a:spcPts val="0"/>
              </a:spcBef>
              <a:spcAft>
                <a:spcPts val="0"/>
              </a:spcAft>
              <a:buSzPts val="3300"/>
              <a:buNone/>
              <a:defRPr/>
            </a:lvl5pPr>
            <a:lvl6pPr lvl="5" algn="l">
              <a:lnSpc>
                <a:spcPct val="100000"/>
              </a:lnSpc>
              <a:spcBef>
                <a:spcPts val="0"/>
              </a:spcBef>
              <a:spcAft>
                <a:spcPts val="0"/>
              </a:spcAft>
              <a:buSzPts val="3300"/>
              <a:buNone/>
              <a:defRPr/>
            </a:lvl6pPr>
            <a:lvl7pPr lvl="6" algn="l">
              <a:lnSpc>
                <a:spcPct val="100000"/>
              </a:lnSpc>
              <a:spcBef>
                <a:spcPts val="0"/>
              </a:spcBef>
              <a:spcAft>
                <a:spcPts val="0"/>
              </a:spcAft>
              <a:buSzPts val="3300"/>
              <a:buNone/>
              <a:defRPr/>
            </a:lvl7pPr>
            <a:lvl8pPr lvl="7" algn="l">
              <a:lnSpc>
                <a:spcPct val="100000"/>
              </a:lnSpc>
              <a:spcBef>
                <a:spcPts val="0"/>
              </a:spcBef>
              <a:spcAft>
                <a:spcPts val="0"/>
              </a:spcAft>
              <a:buSzPts val="3300"/>
              <a:buNone/>
              <a:defRPr/>
            </a:lvl8pPr>
            <a:lvl9pPr lvl="8" algn="l">
              <a:lnSpc>
                <a:spcPct val="100000"/>
              </a:lnSpc>
              <a:spcBef>
                <a:spcPts val="0"/>
              </a:spcBef>
              <a:spcAft>
                <a:spcPts val="0"/>
              </a:spcAft>
              <a:buSzPts val="3300"/>
              <a:buNone/>
              <a:defRPr/>
            </a:lvl9pPr>
          </a:lstStyle>
          <a:p/>
        </p:txBody>
      </p:sp>
      <p:sp>
        <p:nvSpPr>
          <p:cNvPr id="87" name="Google Shape;87;p55"/>
          <p:cNvSpPr txBox="1"/>
          <p:nvPr/>
        </p:nvSpPr>
        <p:spPr>
          <a:xfrm>
            <a:off x="344300" y="4753684"/>
            <a:ext cx="8478600" cy="180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Source Code Pro"/>
                <a:ea typeface="Source Code Pro"/>
                <a:cs typeface="Source Code Pro"/>
                <a:sym typeface="Source Code Pro"/>
              </a:rPr>
              <a:t>1 0 1 1   0 1 1   0 1   1 0 1 1 0 0 1   1 0   1 1 0 1 1   0 1 1   0 1   1 1 0 1 1 0   1 1 0 1 1 1   1 1 0 1 </a:t>
            </a:r>
            <a:endParaRPr b="0" i="0" sz="1000" u="none" cap="none" strike="noStrike">
              <a:solidFill>
                <a:schemeClr val="dk1"/>
              </a:solidFill>
              <a:latin typeface="Source Code Pro"/>
              <a:ea typeface="Source Code Pro"/>
              <a:cs typeface="Source Code Pro"/>
              <a:sym typeface="Source Code Pro"/>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5">
    <p:spTree>
      <p:nvGrpSpPr>
        <p:cNvPr id="88" name="Shape 88"/>
        <p:cNvGrpSpPr/>
        <p:nvPr/>
      </p:nvGrpSpPr>
      <p:grpSpPr>
        <a:xfrm>
          <a:off x="0" y="0"/>
          <a:ext cx="0" cy="0"/>
          <a:chOff x="0" y="0"/>
          <a:chExt cx="0" cy="0"/>
        </a:xfrm>
      </p:grpSpPr>
      <p:grpSp>
        <p:nvGrpSpPr>
          <p:cNvPr id="89" name="Google Shape;89;p56"/>
          <p:cNvGrpSpPr/>
          <p:nvPr/>
        </p:nvGrpSpPr>
        <p:grpSpPr>
          <a:xfrm>
            <a:off x="396500" y="170424"/>
            <a:ext cx="8360126" cy="4398447"/>
            <a:chOff x="1054783" y="1029605"/>
            <a:chExt cx="7587010" cy="3902100"/>
          </a:xfrm>
        </p:grpSpPr>
        <p:sp>
          <p:nvSpPr>
            <p:cNvPr id="90" name="Google Shape;90;p56"/>
            <p:cNvSpPr/>
            <p:nvPr/>
          </p:nvSpPr>
          <p:spPr>
            <a:xfrm>
              <a:off x="1054793" y="1029605"/>
              <a:ext cx="7587000" cy="39021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56"/>
            <p:cNvSpPr/>
            <p:nvPr/>
          </p:nvSpPr>
          <p:spPr>
            <a:xfrm>
              <a:off x="1054783" y="1029605"/>
              <a:ext cx="7587000" cy="226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2" name="Google Shape;92;p56"/>
          <p:cNvSpPr txBox="1"/>
          <p:nvPr>
            <p:ph type="title"/>
          </p:nvPr>
        </p:nvSpPr>
        <p:spPr>
          <a:xfrm>
            <a:off x="724350" y="953007"/>
            <a:ext cx="2563200" cy="7380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000"/>
              <a:buNone/>
              <a:defRPr sz="22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93" name="Google Shape;93;p56"/>
          <p:cNvSpPr txBox="1"/>
          <p:nvPr>
            <p:ph idx="1" type="subTitle"/>
          </p:nvPr>
        </p:nvSpPr>
        <p:spPr>
          <a:xfrm>
            <a:off x="724350" y="1650487"/>
            <a:ext cx="2563200" cy="1075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94" name="Google Shape;94;p56"/>
          <p:cNvSpPr txBox="1"/>
          <p:nvPr>
            <p:ph idx="2" type="title"/>
          </p:nvPr>
        </p:nvSpPr>
        <p:spPr>
          <a:xfrm>
            <a:off x="3290800" y="961215"/>
            <a:ext cx="2563200" cy="7380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000"/>
              <a:buNone/>
              <a:defRPr sz="22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95" name="Google Shape;95;p56"/>
          <p:cNvSpPr txBox="1"/>
          <p:nvPr>
            <p:ph idx="3" type="subTitle"/>
          </p:nvPr>
        </p:nvSpPr>
        <p:spPr>
          <a:xfrm>
            <a:off x="3290800" y="1650487"/>
            <a:ext cx="2563200" cy="1081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96" name="Google Shape;96;p56"/>
          <p:cNvSpPr txBox="1"/>
          <p:nvPr>
            <p:ph idx="4" type="title"/>
          </p:nvPr>
        </p:nvSpPr>
        <p:spPr>
          <a:xfrm>
            <a:off x="724350" y="2741296"/>
            <a:ext cx="2563200" cy="7380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000"/>
              <a:buNone/>
              <a:defRPr sz="22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97" name="Google Shape;97;p56"/>
          <p:cNvSpPr txBox="1"/>
          <p:nvPr>
            <p:ph idx="5" type="subTitle"/>
          </p:nvPr>
        </p:nvSpPr>
        <p:spPr>
          <a:xfrm>
            <a:off x="724350" y="3436046"/>
            <a:ext cx="2563200" cy="1081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98" name="Google Shape;98;p56"/>
          <p:cNvSpPr txBox="1"/>
          <p:nvPr>
            <p:ph idx="6" type="title"/>
          </p:nvPr>
        </p:nvSpPr>
        <p:spPr>
          <a:xfrm>
            <a:off x="3290793" y="2741302"/>
            <a:ext cx="2563200" cy="7380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000"/>
              <a:buNone/>
              <a:defRPr sz="22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99" name="Google Shape;99;p56"/>
          <p:cNvSpPr txBox="1"/>
          <p:nvPr>
            <p:ph idx="7" type="subTitle"/>
          </p:nvPr>
        </p:nvSpPr>
        <p:spPr>
          <a:xfrm>
            <a:off x="3290793" y="3436048"/>
            <a:ext cx="2563200" cy="1081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00" name="Google Shape;100;p56"/>
          <p:cNvSpPr txBox="1"/>
          <p:nvPr>
            <p:ph idx="8" type="title"/>
          </p:nvPr>
        </p:nvSpPr>
        <p:spPr>
          <a:xfrm>
            <a:off x="5852375" y="961215"/>
            <a:ext cx="2563200" cy="7380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000"/>
              <a:buNone/>
              <a:defRPr sz="22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101" name="Google Shape;101;p56"/>
          <p:cNvSpPr txBox="1"/>
          <p:nvPr>
            <p:ph idx="9" type="subTitle"/>
          </p:nvPr>
        </p:nvSpPr>
        <p:spPr>
          <a:xfrm>
            <a:off x="5852377" y="1650487"/>
            <a:ext cx="2563200" cy="1081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02" name="Google Shape;102;p56"/>
          <p:cNvSpPr txBox="1"/>
          <p:nvPr>
            <p:ph idx="13" type="title"/>
          </p:nvPr>
        </p:nvSpPr>
        <p:spPr>
          <a:xfrm>
            <a:off x="5852375" y="2741298"/>
            <a:ext cx="2563200" cy="7380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000"/>
              <a:buNone/>
              <a:defRPr sz="22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103" name="Google Shape;103;p56"/>
          <p:cNvSpPr txBox="1"/>
          <p:nvPr>
            <p:ph idx="14" type="subTitle"/>
          </p:nvPr>
        </p:nvSpPr>
        <p:spPr>
          <a:xfrm>
            <a:off x="5852378" y="3436047"/>
            <a:ext cx="2563200" cy="1081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04" name="Google Shape;104;p56"/>
          <p:cNvSpPr txBox="1"/>
          <p:nvPr>
            <p:ph idx="15" type="title"/>
          </p:nvPr>
        </p:nvSpPr>
        <p:spPr>
          <a:xfrm>
            <a:off x="719988" y="459128"/>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300"/>
              <a:buNone/>
              <a:defRPr/>
            </a:lvl1pPr>
            <a:lvl2pPr lvl="1" algn="l">
              <a:lnSpc>
                <a:spcPct val="100000"/>
              </a:lnSpc>
              <a:spcBef>
                <a:spcPts val="0"/>
              </a:spcBef>
              <a:spcAft>
                <a:spcPts val="0"/>
              </a:spcAft>
              <a:buSzPts val="3300"/>
              <a:buNone/>
              <a:defRPr/>
            </a:lvl2pPr>
            <a:lvl3pPr lvl="2" algn="l">
              <a:lnSpc>
                <a:spcPct val="100000"/>
              </a:lnSpc>
              <a:spcBef>
                <a:spcPts val="0"/>
              </a:spcBef>
              <a:spcAft>
                <a:spcPts val="0"/>
              </a:spcAft>
              <a:buSzPts val="3300"/>
              <a:buNone/>
              <a:defRPr/>
            </a:lvl3pPr>
            <a:lvl4pPr lvl="3" algn="l">
              <a:lnSpc>
                <a:spcPct val="100000"/>
              </a:lnSpc>
              <a:spcBef>
                <a:spcPts val="0"/>
              </a:spcBef>
              <a:spcAft>
                <a:spcPts val="0"/>
              </a:spcAft>
              <a:buSzPts val="3300"/>
              <a:buNone/>
              <a:defRPr/>
            </a:lvl4pPr>
            <a:lvl5pPr lvl="4" algn="l">
              <a:lnSpc>
                <a:spcPct val="100000"/>
              </a:lnSpc>
              <a:spcBef>
                <a:spcPts val="0"/>
              </a:spcBef>
              <a:spcAft>
                <a:spcPts val="0"/>
              </a:spcAft>
              <a:buSzPts val="3300"/>
              <a:buNone/>
              <a:defRPr/>
            </a:lvl5pPr>
            <a:lvl6pPr lvl="5" algn="l">
              <a:lnSpc>
                <a:spcPct val="100000"/>
              </a:lnSpc>
              <a:spcBef>
                <a:spcPts val="0"/>
              </a:spcBef>
              <a:spcAft>
                <a:spcPts val="0"/>
              </a:spcAft>
              <a:buSzPts val="3300"/>
              <a:buNone/>
              <a:defRPr/>
            </a:lvl6pPr>
            <a:lvl7pPr lvl="6" algn="l">
              <a:lnSpc>
                <a:spcPct val="100000"/>
              </a:lnSpc>
              <a:spcBef>
                <a:spcPts val="0"/>
              </a:spcBef>
              <a:spcAft>
                <a:spcPts val="0"/>
              </a:spcAft>
              <a:buSzPts val="3300"/>
              <a:buNone/>
              <a:defRPr/>
            </a:lvl7pPr>
            <a:lvl8pPr lvl="7" algn="l">
              <a:lnSpc>
                <a:spcPct val="100000"/>
              </a:lnSpc>
              <a:spcBef>
                <a:spcPts val="0"/>
              </a:spcBef>
              <a:spcAft>
                <a:spcPts val="0"/>
              </a:spcAft>
              <a:buSzPts val="3300"/>
              <a:buNone/>
              <a:defRPr/>
            </a:lvl8pPr>
            <a:lvl9pPr lvl="8" algn="l">
              <a:lnSpc>
                <a:spcPct val="100000"/>
              </a:lnSpc>
              <a:spcBef>
                <a:spcPts val="0"/>
              </a:spcBef>
              <a:spcAft>
                <a:spcPts val="0"/>
              </a:spcAft>
              <a:buSzPts val="3300"/>
              <a:buNone/>
              <a:defRPr/>
            </a:lvl9pPr>
          </a:lstStyle>
          <a:p/>
        </p:txBody>
      </p:sp>
      <p:sp>
        <p:nvSpPr>
          <p:cNvPr id="105" name="Google Shape;105;p56"/>
          <p:cNvSpPr txBox="1"/>
          <p:nvPr/>
        </p:nvSpPr>
        <p:spPr>
          <a:xfrm>
            <a:off x="344300" y="4753684"/>
            <a:ext cx="8478600" cy="180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Source Code Pro"/>
                <a:ea typeface="Source Code Pro"/>
                <a:cs typeface="Source Code Pro"/>
                <a:sym typeface="Source Code Pro"/>
              </a:rPr>
              <a:t>1 0 1 1   0 1 1   0 1   1 0 1 1 0 0 1   1 0   1 1 0 1 1   0 1 1   0 1   1 1 0 1 1 0   1 1 0 1 1 1   1 1 0 1 </a:t>
            </a:r>
            <a:endParaRPr b="0" i="0" sz="1000" u="none" cap="none" strike="noStrike">
              <a:solidFill>
                <a:schemeClr val="dk1"/>
              </a:solidFill>
              <a:latin typeface="Source Code Pro"/>
              <a:ea typeface="Source Code Pro"/>
              <a:cs typeface="Source Code Pro"/>
              <a:sym typeface="Source Code Pro"/>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23" Type="http://schemas.openxmlformats.org/officeDocument/2006/relationships/theme" Target="../theme/theme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47"/>
          <p:cNvSpPr txBox="1"/>
          <p:nvPr>
            <p:ph type="title"/>
          </p:nvPr>
        </p:nvSpPr>
        <p:spPr>
          <a:xfrm>
            <a:off x="720000" y="463800"/>
            <a:ext cx="77040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300"/>
              <a:buFont typeface="Quantico"/>
              <a:buNone/>
              <a:defRPr b="0" i="0" sz="3300" u="none" cap="none" strike="noStrike">
                <a:solidFill>
                  <a:schemeClr val="dk1"/>
                </a:solidFill>
                <a:latin typeface="Quantico"/>
                <a:ea typeface="Quantico"/>
                <a:cs typeface="Quantico"/>
                <a:sym typeface="Quantico"/>
              </a:defRPr>
            </a:lvl1pPr>
            <a:lvl2pPr lvl="1" marR="0" rtl="0" algn="l">
              <a:lnSpc>
                <a:spcPct val="100000"/>
              </a:lnSpc>
              <a:spcBef>
                <a:spcPts val="0"/>
              </a:spcBef>
              <a:spcAft>
                <a:spcPts val="0"/>
              </a:spcAft>
              <a:buClr>
                <a:schemeClr val="dk1"/>
              </a:buClr>
              <a:buSzPts val="3300"/>
              <a:buFont typeface="Quantico"/>
              <a:buNone/>
              <a:defRPr b="1" i="0" sz="3300" u="none" cap="none" strike="noStrike">
                <a:solidFill>
                  <a:schemeClr val="dk1"/>
                </a:solidFill>
                <a:latin typeface="Quantico"/>
                <a:ea typeface="Quantico"/>
                <a:cs typeface="Quantico"/>
                <a:sym typeface="Quantico"/>
              </a:defRPr>
            </a:lvl2pPr>
            <a:lvl3pPr lvl="2" marR="0" rtl="0" algn="l">
              <a:lnSpc>
                <a:spcPct val="100000"/>
              </a:lnSpc>
              <a:spcBef>
                <a:spcPts val="0"/>
              </a:spcBef>
              <a:spcAft>
                <a:spcPts val="0"/>
              </a:spcAft>
              <a:buClr>
                <a:schemeClr val="dk1"/>
              </a:buClr>
              <a:buSzPts val="3300"/>
              <a:buFont typeface="Quantico"/>
              <a:buNone/>
              <a:defRPr b="1" i="0" sz="3300" u="none" cap="none" strike="noStrike">
                <a:solidFill>
                  <a:schemeClr val="dk1"/>
                </a:solidFill>
                <a:latin typeface="Quantico"/>
                <a:ea typeface="Quantico"/>
                <a:cs typeface="Quantico"/>
                <a:sym typeface="Quantico"/>
              </a:defRPr>
            </a:lvl3pPr>
            <a:lvl4pPr lvl="3" marR="0" rtl="0" algn="l">
              <a:lnSpc>
                <a:spcPct val="100000"/>
              </a:lnSpc>
              <a:spcBef>
                <a:spcPts val="0"/>
              </a:spcBef>
              <a:spcAft>
                <a:spcPts val="0"/>
              </a:spcAft>
              <a:buClr>
                <a:schemeClr val="dk1"/>
              </a:buClr>
              <a:buSzPts val="3300"/>
              <a:buFont typeface="Quantico"/>
              <a:buNone/>
              <a:defRPr b="1" i="0" sz="3300" u="none" cap="none" strike="noStrike">
                <a:solidFill>
                  <a:schemeClr val="dk1"/>
                </a:solidFill>
                <a:latin typeface="Quantico"/>
                <a:ea typeface="Quantico"/>
                <a:cs typeface="Quantico"/>
                <a:sym typeface="Quantico"/>
              </a:defRPr>
            </a:lvl4pPr>
            <a:lvl5pPr lvl="4" marR="0" rtl="0" algn="l">
              <a:lnSpc>
                <a:spcPct val="100000"/>
              </a:lnSpc>
              <a:spcBef>
                <a:spcPts val="0"/>
              </a:spcBef>
              <a:spcAft>
                <a:spcPts val="0"/>
              </a:spcAft>
              <a:buClr>
                <a:schemeClr val="dk1"/>
              </a:buClr>
              <a:buSzPts val="3300"/>
              <a:buFont typeface="Quantico"/>
              <a:buNone/>
              <a:defRPr b="1" i="0" sz="3300" u="none" cap="none" strike="noStrike">
                <a:solidFill>
                  <a:schemeClr val="dk1"/>
                </a:solidFill>
                <a:latin typeface="Quantico"/>
                <a:ea typeface="Quantico"/>
                <a:cs typeface="Quantico"/>
                <a:sym typeface="Quantico"/>
              </a:defRPr>
            </a:lvl5pPr>
            <a:lvl6pPr lvl="5" marR="0" rtl="0" algn="l">
              <a:lnSpc>
                <a:spcPct val="100000"/>
              </a:lnSpc>
              <a:spcBef>
                <a:spcPts val="0"/>
              </a:spcBef>
              <a:spcAft>
                <a:spcPts val="0"/>
              </a:spcAft>
              <a:buClr>
                <a:schemeClr val="dk1"/>
              </a:buClr>
              <a:buSzPts val="3300"/>
              <a:buFont typeface="Quantico"/>
              <a:buNone/>
              <a:defRPr b="1" i="0" sz="3300" u="none" cap="none" strike="noStrike">
                <a:solidFill>
                  <a:schemeClr val="dk1"/>
                </a:solidFill>
                <a:latin typeface="Quantico"/>
                <a:ea typeface="Quantico"/>
                <a:cs typeface="Quantico"/>
                <a:sym typeface="Quantico"/>
              </a:defRPr>
            </a:lvl6pPr>
            <a:lvl7pPr lvl="6" marR="0" rtl="0" algn="l">
              <a:lnSpc>
                <a:spcPct val="100000"/>
              </a:lnSpc>
              <a:spcBef>
                <a:spcPts val="0"/>
              </a:spcBef>
              <a:spcAft>
                <a:spcPts val="0"/>
              </a:spcAft>
              <a:buClr>
                <a:schemeClr val="dk1"/>
              </a:buClr>
              <a:buSzPts val="3300"/>
              <a:buFont typeface="Quantico"/>
              <a:buNone/>
              <a:defRPr b="1" i="0" sz="3300" u="none" cap="none" strike="noStrike">
                <a:solidFill>
                  <a:schemeClr val="dk1"/>
                </a:solidFill>
                <a:latin typeface="Quantico"/>
                <a:ea typeface="Quantico"/>
                <a:cs typeface="Quantico"/>
                <a:sym typeface="Quantico"/>
              </a:defRPr>
            </a:lvl7pPr>
            <a:lvl8pPr lvl="7" marR="0" rtl="0" algn="l">
              <a:lnSpc>
                <a:spcPct val="100000"/>
              </a:lnSpc>
              <a:spcBef>
                <a:spcPts val="0"/>
              </a:spcBef>
              <a:spcAft>
                <a:spcPts val="0"/>
              </a:spcAft>
              <a:buClr>
                <a:schemeClr val="dk1"/>
              </a:buClr>
              <a:buSzPts val="3300"/>
              <a:buFont typeface="Quantico"/>
              <a:buNone/>
              <a:defRPr b="1" i="0" sz="3300" u="none" cap="none" strike="noStrike">
                <a:solidFill>
                  <a:schemeClr val="dk1"/>
                </a:solidFill>
                <a:latin typeface="Quantico"/>
                <a:ea typeface="Quantico"/>
                <a:cs typeface="Quantico"/>
                <a:sym typeface="Quantico"/>
              </a:defRPr>
            </a:lvl8pPr>
            <a:lvl9pPr lvl="8" marR="0" rtl="0" algn="l">
              <a:lnSpc>
                <a:spcPct val="100000"/>
              </a:lnSpc>
              <a:spcBef>
                <a:spcPts val="0"/>
              </a:spcBef>
              <a:spcAft>
                <a:spcPts val="0"/>
              </a:spcAft>
              <a:buClr>
                <a:schemeClr val="dk1"/>
              </a:buClr>
              <a:buSzPts val="3300"/>
              <a:buFont typeface="Quantico"/>
              <a:buNone/>
              <a:defRPr b="1" i="0" sz="3300" u="none" cap="none" strike="noStrike">
                <a:solidFill>
                  <a:schemeClr val="dk1"/>
                </a:solidFill>
                <a:latin typeface="Quantico"/>
                <a:ea typeface="Quantico"/>
                <a:cs typeface="Quantico"/>
                <a:sym typeface="Quantico"/>
              </a:defRPr>
            </a:lvl9pPr>
          </a:lstStyle>
          <a:p/>
        </p:txBody>
      </p:sp>
      <p:sp>
        <p:nvSpPr>
          <p:cNvPr id="7" name="Google Shape;7;p47"/>
          <p:cNvSpPr txBox="1"/>
          <p:nvPr>
            <p:ph idx="1" type="body"/>
          </p:nvPr>
        </p:nvSpPr>
        <p:spPr>
          <a:xfrm>
            <a:off x="720000" y="1152475"/>
            <a:ext cx="7704000" cy="3416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00000"/>
              </a:lnSpc>
              <a:spcBef>
                <a:spcPts val="0"/>
              </a:spcBef>
              <a:spcAft>
                <a:spcPts val="0"/>
              </a:spcAft>
              <a:buClr>
                <a:schemeClr val="dk1"/>
              </a:buClr>
              <a:buSzPts val="1200"/>
              <a:buFont typeface="Source Code Pro"/>
              <a:buChar char="●"/>
              <a:defRPr b="0" i="0" sz="1200" u="none" cap="none" strike="noStrike">
                <a:solidFill>
                  <a:schemeClr val="dk1"/>
                </a:solidFill>
                <a:latin typeface="Source Code Pro"/>
                <a:ea typeface="Source Code Pro"/>
                <a:cs typeface="Source Code Pro"/>
                <a:sym typeface="Source Code Pro"/>
              </a:defRPr>
            </a:lvl1pPr>
            <a:lvl2pPr indent="-304800" lvl="1" marL="914400" marR="0" rtl="0" algn="l">
              <a:lnSpc>
                <a:spcPct val="100000"/>
              </a:lnSpc>
              <a:spcBef>
                <a:spcPts val="0"/>
              </a:spcBef>
              <a:spcAft>
                <a:spcPts val="0"/>
              </a:spcAft>
              <a:buClr>
                <a:schemeClr val="dk1"/>
              </a:buClr>
              <a:buSzPts val="1200"/>
              <a:buFont typeface="Source Code Pro"/>
              <a:buChar char="○"/>
              <a:defRPr b="0" i="0" sz="1200" u="none" cap="none" strike="noStrike">
                <a:solidFill>
                  <a:schemeClr val="dk1"/>
                </a:solidFill>
                <a:latin typeface="Source Code Pro"/>
                <a:ea typeface="Source Code Pro"/>
                <a:cs typeface="Source Code Pro"/>
                <a:sym typeface="Source Code Pro"/>
              </a:defRPr>
            </a:lvl2pPr>
            <a:lvl3pPr indent="-304800" lvl="2" marL="1371600" marR="0" rtl="0" algn="l">
              <a:lnSpc>
                <a:spcPct val="100000"/>
              </a:lnSpc>
              <a:spcBef>
                <a:spcPts val="0"/>
              </a:spcBef>
              <a:spcAft>
                <a:spcPts val="0"/>
              </a:spcAft>
              <a:buClr>
                <a:schemeClr val="dk1"/>
              </a:buClr>
              <a:buSzPts val="1200"/>
              <a:buFont typeface="Source Code Pro"/>
              <a:buChar char="■"/>
              <a:defRPr b="0" i="0" sz="1200" u="none" cap="none" strike="noStrike">
                <a:solidFill>
                  <a:schemeClr val="dk1"/>
                </a:solidFill>
                <a:latin typeface="Source Code Pro"/>
                <a:ea typeface="Source Code Pro"/>
                <a:cs typeface="Source Code Pro"/>
                <a:sym typeface="Source Code Pro"/>
              </a:defRPr>
            </a:lvl3pPr>
            <a:lvl4pPr indent="-304800" lvl="3" marL="1828800" marR="0" rtl="0" algn="l">
              <a:lnSpc>
                <a:spcPct val="100000"/>
              </a:lnSpc>
              <a:spcBef>
                <a:spcPts val="0"/>
              </a:spcBef>
              <a:spcAft>
                <a:spcPts val="0"/>
              </a:spcAft>
              <a:buClr>
                <a:schemeClr val="dk1"/>
              </a:buClr>
              <a:buSzPts val="1200"/>
              <a:buFont typeface="Source Code Pro"/>
              <a:buChar char="●"/>
              <a:defRPr b="0" i="0" sz="1200" u="none" cap="none" strike="noStrike">
                <a:solidFill>
                  <a:schemeClr val="dk1"/>
                </a:solidFill>
                <a:latin typeface="Source Code Pro"/>
                <a:ea typeface="Source Code Pro"/>
                <a:cs typeface="Source Code Pro"/>
                <a:sym typeface="Source Code Pro"/>
              </a:defRPr>
            </a:lvl4pPr>
            <a:lvl5pPr indent="-304800" lvl="4" marL="2286000" marR="0" rtl="0" algn="l">
              <a:lnSpc>
                <a:spcPct val="100000"/>
              </a:lnSpc>
              <a:spcBef>
                <a:spcPts val="0"/>
              </a:spcBef>
              <a:spcAft>
                <a:spcPts val="0"/>
              </a:spcAft>
              <a:buClr>
                <a:schemeClr val="dk1"/>
              </a:buClr>
              <a:buSzPts val="1200"/>
              <a:buFont typeface="Source Code Pro"/>
              <a:buChar char="○"/>
              <a:defRPr b="0" i="0" sz="1200" u="none" cap="none" strike="noStrike">
                <a:solidFill>
                  <a:schemeClr val="dk1"/>
                </a:solidFill>
                <a:latin typeface="Source Code Pro"/>
                <a:ea typeface="Source Code Pro"/>
                <a:cs typeface="Source Code Pro"/>
                <a:sym typeface="Source Code Pro"/>
              </a:defRPr>
            </a:lvl5pPr>
            <a:lvl6pPr indent="-304800" lvl="5" marL="2743200" marR="0" rtl="0" algn="l">
              <a:lnSpc>
                <a:spcPct val="100000"/>
              </a:lnSpc>
              <a:spcBef>
                <a:spcPts val="0"/>
              </a:spcBef>
              <a:spcAft>
                <a:spcPts val="0"/>
              </a:spcAft>
              <a:buClr>
                <a:schemeClr val="dk1"/>
              </a:buClr>
              <a:buSzPts val="1200"/>
              <a:buFont typeface="Source Code Pro"/>
              <a:buChar char="■"/>
              <a:defRPr b="0" i="0" sz="1200" u="none" cap="none" strike="noStrike">
                <a:solidFill>
                  <a:schemeClr val="dk1"/>
                </a:solidFill>
                <a:latin typeface="Source Code Pro"/>
                <a:ea typeface="Source Code Pro"/>
                <a:cs typeface="Source Code Pro"/>
                <a:sym typeface="Source Code Pro"/>
              </a:defRPr>
            </a:lvl6pPr>
            <a:lvl7pPr indent="-304800" lvl="6" marL="3200400" marR="0" rtl="0" algn="l">
              <a:lnSpc>
                <a:spcPct val="100000"/>
              </a:lnSpc>
              <a:spcBef>
                <a:spcPts val="0"/>
              </a:spcBef>
              <a:spcAft>
                <a:spcPts val="0"/>
              </a:spcAft>
              <a:buClr>
                <a:schemeClr val="dk1"/>
              </a:buClr>
              <a:buSzPts val="1200"/>
              <a:buFont typeface="Source Code Pro"/>
              <a:buChar char="●"/>
              <a:defRPr b="0" i="0" sz="1200" u="none" cap="none" strike="noStrike">
                <a:solidFill>
                  <a:schemeClr val="dk1"/>
                </a:solidFill>
                <a:latin typeface="Source Code Pro"/>
                <a:ea typeface="Source Code Pro"/>
                <a:cs typeface="Source Code Pro"/>
                <a:sym typeface="Source Code Pro"/>
              </a:defRPr>
            </a:lvl7pPr>
            <a:lvl8pPr indent="-304800" lvl="7" marL="3657600" marR="0" rtl="0" algn="l">
              <a:lnSpc>
                <a:spcPct val="100000"/>
              </a:lnSpc>
              <a:spcBef>
                <a:spcPts val="0"/>
              </a:spcBef>
              <a:spcAft>
                <a:spcPts val="0"/>
              </a:spcAft>
              <a:buClr>
                <a:schemeClr val="dk1"/>
              </a:buClr>
              <a:buSzPts val="1200"/>
              <a:buFont typeface="Source Code Pro"/>
              <a:buChar char="○"/>
              <a:defRPr b="0" i="0" sz="1200" u="none" cap="none" strike="noStrike">
                <a:solidFill>
                  <a:schemeClr val="dk1"/>
                </a:solidFill>
                <a:latin typeface="Source Code Pro"/>
                <a:ea typeface="Source Code Pro"/>
                <a:cs typeface="Source Code Pro"/>
                <a:sym typeface="Source Code Pro"/>
              </a:defRPr>
            </a:lvl8pPr>
            <a:lvl9pPr indent="-304800" lvl="8" marL="4114800" marR="0" rtl="0" algn="l">
              <a:lnSpc>
                <a:spcPct val="100000"/>
              </a:lnSpc>
              <a:spcBef>
                <a:spcPts val="0"/>
              </a:spcBef>
              <a:spcAft>
                <a:spcPts val="0"/>
              </a:spcAft>
              <a:buClr>
                <a:schemeClr val="dk1"/>
              </a:buClr>
              <a:buSzPts val="1200"/>
              <a:buFont typeface="Source Code Pro"/>
              <a:buChar char="■"/>
              <a:defRPr b="0" i="0" sz="1200" u="none" cap="none" strike="noStrike">
                <a:solidFill>
                  <a:schemeClr val="dk1"/>
                </a:solidFill>
                <a:latin typeface="Source Code Pro"/>
                <a:ea typeface="Source Code Pro"/>
                <a:cs typeface="Source Code Pro"/>
                <a:sym typeface="Source Code Pro"/>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6.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1" name="Shape 201"/>
        <p:cNvGrpSpPr/>
        <p:nvPr/>
      </p:nvGrpSpPr>
      <p:grpSpPr>
        <a:xfrm>
          <a:off x="0" y="0"/>
          <a:ext cx="0" cy="0"/>
          <a:chOff x="0" y="0"/>
          <a:chExt cx="0" cy="0"/>
        </a:xfrm>
      </p:grpSpPr>
      <p:grpSp>
        <p:nvGrpSpPr>
          <p:cNvPr id="202" name="Google Shape;202;p1"/>
          <p:cNvGrpSpPr/>
          <p:nvPr/>
        </p:nvGrpSpPr>
        <p:grpSpPr>
          <a:xfrm>
            <a:off x="779248" y="691160"/>
            <a:ext cx="6578100" cy="3438300"/>
            <a:chOff x="772525" y="726625"/>
            <a:chExt cx="6578100" cy="3438300"/>
          </a:xfrm>
        </p:grpSpPr>
        <p:sp>
          <p:nvSpPr>
            <p:cNvPr id="203" name="Google Shape;203;p1"/>
            <p:cNvSpPr/>
            <p:nvPr/>
          </p:nvSpPr>
          <p:spPr>
            <a:xfrm>
              <a:off x="772525" y="726625"/>
              <a:ext cx="6578100" cy="34383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1"/>
            <p:cNvSpPr/>
            <p:nvPr/>
          </p:nvSpPr>
          <p:spPr>
            <a:xfrm>
              <a:off x="772525" y="726625"/>
              <a:ext cx="6578100" cy="2553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5" name="Google Shape;205;p1"/>
          <p:cNvGrpSpPr/>
          <p:nvPr/>
        </p:nvGrpSpPr>
        <p:grpSpPr>
          <a:xfrm>
            <a:off x="4765700" y="3486571"/>
            <a:ext cx="3447300" cy="962400"/>
            <a:chOff x="4924175" y="3441525"/>
            <a:chExt cx="3447300" cy="962400"/>
          </a:xfrm>
        </p:grpSpPr>
        <p:sp>
          <p:nvSpPr>
            <p:cNvPr id="206" name="Google Shape;206;p1"/>
            <p:cNvSpPr/>
            <p:nvPr/>
          </p:nvSpPr>
          <p:spPr>
            <a:xfrm>
              <a:off x="4924175" y="3441525"/>
              <a:ext cx="3447300" cy="9624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1"/>
            <p:cNvSpPr/>
            <p:nvPr/>
          </p:nvSpPr>
          <p:spPr>
            <a:xfrm>
              <a:off x="4924175" y="3441525"/>
              <a:ext cx="3447300" cy="2553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8" name="Google Shape;208;p1"/>
          <p:cNvGrpSpPr/>
          <p:nvPr/>
        </p:nvGrpSpPr>
        <p:grpSpPr>
          <a:xfrm>
            <a:off x="6849418" y="1309976"/>
            <a:ext cx="1864832" cy="1637043"/>
            <a:chOff x="1054812" y="1029590"/>
            <a:chExt cx="3436213" cy="3912627"/>
          </a:xfrm>
        </p:grpSpPr>
        <p:sp>
          <p:nvSpPr>
            <p:cNvPr id="209" name="Google Shape;209;p1"/>
            <p:cNvSpPr/>
            <p:nvPr/>
          </p:nvSpPr>
          <p:spPr>
            <a:xfrm>
              <a:off x="1054812" y="1029617"/>
              <a:ext cx="3436200" cy="39126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1"/>
            <p:cNvSpPr/>
            <p:nvPr/>
          </p:nvSpPr>
          <p:spPr>
            <a:xfrm>
              <a:off x="1054825" y="1029590"/>
              <a:ext cx="3436200" cy="610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1" name="Google Shape;211;p1"/>
          <p:cNvSpPr txBox="1"/>
          <p:nvPr/>
        </p:nvSpPr>
        <p:spPr>
          <a:xfrm>
            <a:off x="1008000" y="1384025"/>
            <a:ext cx="702900" cy="606900"/>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rgbClr val="000000"/>
              </a:buClr>
              <a:buSzPts val="3600"/>
              <a:buFont typeface="Arial"/>
              <a:buNone/>
            </a:pPr>
            <a:r>
              <a:rPr b="0" i="0" lang="en" sz="3600" u="none" cap="none" strike="noStrike">
                <a:solidFill>
                  <a:schemeClr val="lt2"/>
                </a:solidFill>
                <a:latin typeface="Quantico"/>
                <a:ea typeface="Quantico"/>
                <a:cs typeface="Quantico"/>
                <a:sym typeface="Quantico"/>
              </a:rPr>
              <a:t>&lt;/</a:t>
            </a:r>
            <a:endParaRPr b="0" i="0" sz="3600" u="none" cap="none" strike="noStrike">
              <a:solidFill>
                <a:schemeClr val="lt2"/>
              </a:solidFill>
              <a:latin typeface="Arial"/>
              <a:ea typeface="Arial"/>
              <a:cs typeface="Arial"/>
              <a:sym typeface="Arial"/>
            </a:endParaRPr>
          </a:p>
        </p:txBody>
      </p:sp>
      <p:sp>
        <p:nvSpPr>
          <p:cNvPr id="212" name="Google Shape;212;p1"/>
          <p:cNvSpPr txBox="1"/>
          <p:nvPr/>
        </p:nvSpPr>
        <p:spPr>
          <a:xfrm>
            <a:off x="5947500" y="2509875"/>
            <a:ext cx="702900" cy="606900"/>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rgbClr val="000000"/>
              </a:buClr>
              <a:buSzPts val="3600"/>
              <a:buFont typeface="Arial"/>
              <a:buNone/>
            </a:pPr>
            <a:r>
              <a:rPr b="0" i="0" lang="en" sz="3600" u="none" cap="none" strike="noStrike">
                <a:solidFill>
                  <a:schemeClr val="dk1"/>
                </a:solidFill>
                <a:latin typeface="Quantico"/>
                <a:ea typeface="Quantico"/>
                <a:cs typeface="Quantico"/>
                <a:sym typeface="Quantico"/>
              </a:rPr>
              <a:t>/&gt;</a:t>
            </a:r>
            <a:endParaRPr b="0" i="0" sz="3600" u="none" cap="none" strike="noStrike">
              <a:solidFill>
                <a:schemeClr val="dk1"/>
              </a:solidFill>
              <a:latin typeface="Arial"/>
              <a:ea typeface="Arial"/>
              <a:cs typeface="Arial"/>
              <a:sym typeface="Arial"/>
            </a:endParaRPr>
          </a:p>
        </p:txBody>
      </p:sp>
      <p:sp>
        <p:nvSpPr>
          <p:cNvPr id="213" name="Google Shape;213;p1"/>
          <p:cNvSpPr txBox="1"/>
          <p:nvPr/>
        </p:nvSpPr>
        <p:spPr>
          <a:xfrm>
            <a:off x="7198457" y="1873600"/>
            <a:ext cx="1216800" cy="746100"/>
          </a:xfrm>
          <a:prstGeom prst="rect">
            <a:avLst/>
          </a:prstGeom>
          <a:noFill/>
          <a:ln>
            <a:noFill/>
          </a:ln>
        </p:spPr>
        <p:txBody>
          <a:bodyPr anchorCtr="0" anchor="t" bIns="91425" lIns="91425" spcFirstLastPara="1" rIns="91425" wrap="square" tIns="91425">
            <a:noAutofit/>
          </a:bodyPr>
          <a:lstStyle/>
          <a:p>
            <a:pPr indent="0" lvl="0" marL="0" marR="0" rtl="0" algn="ctr">
              <a:lnSpc>
                <a:spcPct val="90000"/>
              </a:lnSpc>
              <a:spcBef>
                <a:spcPts val="0"/>
              </a:spcBef>
              <a:spcAft>
                <a:spcPts val="0"/>
              </a:spcAft>
              <a:buClr>
                <a:srgbClr val="000000"/>
              </a:buClr>
              <a:buSzPts val="3600"/>
              <a:buFont typeface="Arial"/>
              <a:buNone/>
            </a:pPr>
            <a:r>
              <a:rPr b="0" i="0" lang="en" sz="3600" u="none" cap="none" strike="noStrike">
                <a:solidFill>
                  <a:schemeClr val="accent2"/>
                </a:solidFill>
                <a:latin typeface="Arial"/>
                <a:ea typeface="Arial"/>
                <a:cs typeface="Arial"/>
                <a:sym typeface="Arial"/>
              </a:rPr>
              <a:t>}</a:t>
            </a:r>
            <a:r>
              <a:rPr b="0" i="0" lang="en" sz="3600" u="none" cap="none" strike="noStrike">
                <a:solidFill>
                  <a:schemeClr val="dk1"/>
                </a:solidFill>
                <a:latin typeface="Arial"/>
                <a:ea typeface="Arial"/>
                <a:cs typeface="Arial"/>
                <a:sym typeface="Arial"/>
              </a:rPr>
              <a:t> /&gt; </a:t>
            </a:r>
            <a:r>
              <a:rPr b="0" i="0" lang="en" sz="3600" u="none" cap="none" strike="noStrike">
                <a:solidFill>
                  <a:schemeClr val="accent1"/>
                </a:solidFill>
                <a:latin typeface="Arial"/>
                <a:ea typeface="Arial"/>
                <a:cs typeface="Arial"/>
                <a:sym typeface="Arial"/>
              </a:rPr>
              <a:t>[</a:t>
            </a:r>
            <a:endParaRPr b="0" i="0" sz="3600" u="none" cap="none" strike="noStrike">
              <a:solidFill>
                <a:schemeClr val="accent1"/>
              </a:solidFill>
              <a:latin typeface="Arial"/>
              <a:ea typeface="Arial"/>
              <a:cs typeface="Arial"/>
              <a:sym typeface="Arial"/>
            </a:endParaRPr>
          </a:p>
        </p:txBody>
      </p:sp>
      <p:sp>
        <p:nvSpPr>
          <p:cNvPr id="214" name="Google Shape;214;p1"/>
          <p:cNvSpPr txBox="1"/>
          <p:nvPr>
            <p:ph type="ctrTitle"/>
          </p:nvPr>
        </p:nvSpPr>
        <p:spPr>
          <a:xfrm>
            <a:off x="1909918" y="1734475"/>
            <a:ext cx="4148400" cy="16779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SzPts val="5200"/>
              <a:buNone/>
            </a:pPr>
            <a:r>
              <a:rPr lang="en">
                <a:solidFill>
                  <a:srgbClr val="0092CA"/>
                </a:solidFill>
              </a:rPr>
              <a:t>Almuthaqaf</a:t>
            </a:r>
            <a:r>
              <a:rPr lang="en"/>
              <a:t> </a:t>
            </a:r>
            <a:r>
              <a:rPr lang="en">
                <a:solidFill>
                  <a:srgbClr val="C5EEFF"/>
                </a:solidFill>
              </a:rPr>
              <a:t>App</a:t>
            </a:r>
            <a:endParaRPr>
              <a:solidFill>
                <a:srgbClr val="C5EEFF"/>
              </a:solidFill>
            </a:endParaRPr>
          </a:p>
        </p:txBody>
      </p:sp>
      <p:sp>
        <p:nvSpPr>
          <p:cNvPr id="215" name="Google Shape;215;p1"/>
          <p:cNvSpPr txBox="1"/>
          <p:nvPr>
            <p:ph idx="1" type="subTitle"/>
          </p:nvPr>
        </p:nvSpPr>
        <p:spPr>
          <a:xfrm>
            <a:off x="9843246" y="3116775"/>
            <a:ext cx="345517" cy="45719"/>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r>
              <a:t/>
            </a:r>
            <a:endParaRPr/>
          </a:p>
        </p:txBody>
      </p:sp>
      <p:pic>
        <p:nvPicPr>
          <p:cNvPr descr="A blue logo with black background&#10;&#10;Description automatically generated" id="216" name="Google Shape;216;p1"/>
          <p:cNvPicPr preferRelativeResize="0"/>
          <p:nvPr/>
        </p:nvPicPr>
        <p:blipFill rotWithShape="1">
          <a:blip r:embed="rId3">
            <a:alphaModFix/>
          </a:blip>
          <a:srcRect b="0" l="0" r="0" t="0"/>
          <a:stretch/>
        </p:blipFill>
        <p:spPr>
          <a:xfrm>
            <a:off x="5188440" y="3255335"/>
            <a:ext cx="2618417" cy="174561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g2c3e27be802_0_7"/>
          <p:cNvSpPr txBox="1"/>
          <p:nvPr>
            <p:ph type="title"/>
          </p:nvPr>
        </p:nvSpPr>
        <p:spPr>
          <a:xfrm>
            <a:off x="719988" y="459128"/>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rPr>
              <a:t>&lt;/</a:t>
            </a:r>
            <a:r>
              <a:rPr lang="en"/>
              <a:t> </a:t>
            </a:r>
            <a:r>
              <a:rPr lang="en" sz="3200"/>
              <a:t>Previous Sprints Overview</a:t>
            </a:r>
            <a:r>
              <a:rPr lang="en" sz="1700"/>
              <a:t> :</a:t>
            </a:r>
            <a:endParaRPr sz="1700"/>
          </a:p>
          <a:p>
            <a:pPr indent="0" lvl="0" marL="0" rtl="0" algn="l">
              <a:spcBef>
                <a:spcPts val="0"/>
              </a:spcBef>
              <a:spcAft>
                <a:spcPts val="0"/>
              </a:spcAft>
              <a:buClr>
                <a:srgbClr val="000000"/>
              </a:buClr>
              <a:buSzPts val="3300"/>
              <a:buFont typeface="Arial"/>
              <a:buNone/>
            </a:pPr>
            <a:r>
              <a:t/>
            </a:r>
            <a:endParaRPr sz="1700"/>
          </a:p>
        </p:txBody>
      </p:sp>
      <p:sp>
        <p:nvSpPr>
          <p:cNvPr id="301" name="Google Shape;301;g2c3e27be802_0_7"/>
          <p:cNvSpPr txBox="1"/>
          <p:nvPr>
            <p:ph idx="1" type="body"/>
          </p:nvPr>
        </p:nvSpPr>
        <p:spPr>
          <a:xfrm>
            <a:off x="720000" y="1238200"/>
            <a:ext cx="5218800" cy="38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t>Challenges we faced:</a:t>
            </a:r>
            <a:endParaRPr b="1" sz="1500"/>
          </a:p>
          <a:p>
            <a:pPr indent="0" lvl="0" marL="0" rtl="0" algn="l">
              <a:spcBef>
                <a:spcPts val="0"/>
              </a:spcBef>
              <a:spcAft>
                <a:spcPts val="0"/>
              </a:spcAft>
              <a:buNone/>
            </a:pPr>
            <a:r>
              <a:rPr lang="en"/>
              <a:t>We had multiple challenges. One of them is learning the new programming language Flutter, but it's worthwhile. It's also challenging to estimate project duration, but in the end, we make progress and have effectively managed our time.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15"/>
          <p:cNvSpPr txBox="1"/>
          <p:nvPr>
            <p:ph type="title"/>
          </p:nvPr>
        </p:nvSpPr>
        <p:spPr>
          <a:xfrm>
            <a:off x="719988" y="459128"/>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300"/>
              <a:buNone/>
            </a:pPr>
            <a:r>
              <a:rPr lang="en">
                <a:solidFill>
                  <a:schemeClr val="accent2"/>
                </a:solidFill>
              </a:rPr>
              <a:t>&lt;/</a:t>
            </a:r>
            <a:r>
              <a:rPr lang="en"/>
              <a:t> </a:t>
            </a:r>
            <a:r>
              <a:rPr lang="en" sz="3200"/>
              <a:t>Upcoming sprints plan</a:t>
            </a:r>
            <a:r>
              <a:rPr lang="en"/>
              <a:t> :</a:t>
            </a:r>
            <a:endParaRPr/>
          </a:p>
        </p:txBody>
      </p:sp>
      <p:sp>
        <p:nvSpPr>
          <p:cNvPr id="307" name="Google Shape;307;p15"/>
          <p:cNvSpPr txBox="1"/>
          <p:nvPr/>
        </p:nvSpPr>
        <p:spPr>
          <a:xfrm>
            <a:off x="612410" y="1387634"/>
            <a:ext cx="6655723"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chemeClr val="dk1"/>
                </a:solidFill>
                <a:latin typeface="Arial"/>
                <a:ea typeface="Arial"/>
                <a:cs typeface="Arial"/>
                <a:sym typeface="Arial"/>
              </a:rPr>
              <a:t>                          </a:t>
            </a:r>
            <a:endParaRPr/>
          </a:p>
        </p:txBody>
      </p:sp>
      <p:sp>
        <p:nvSpPr>
          <p:cNvPr id="308" name="Google Shape;308;p15"/>
          <p:cNvSpPr txBox="1"/>
          <p:nvPr/>
        </p:nvSpPr>
        <p:spPr>
          <a:xfrm>
            <a:off x="1795182" y="1695411"/>
            <a:ext cx="4296300" cy="15546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600"/>
              <a:buFont typeface="Noto Sans Symbols"/>
              <a:buChar char="❖"/>
            </a:pPr>
            <a:r>
              <a:rPr b="0" i="0" lang="en" sz="1600" u="none" cap="none" strike="noStrike">
                <a:solidFill>
                  <a:schemeClr val="dk1"/>
                </a:solidFill>
                <a:latin typeface="Quantico"/>
                <a:ea typeface="Quantico"/>
                <a:cs typeface="Quantico"/>
                <a:sym typeface="Quantico"/>
              </a:rPr>
              <a:t>Adding more functionality </a:t>
            </a:r>
            <a:endParaRPr/>
          </a:p>
          <a:p>
            <a:pPr indent="-285750" lvl="0" marL="285750" marR="0" rtl="0" algn="l">
              <a:lnSpc>
                <a:spcPct val="100000"/>
              </a:lnSpc>
              <a:spcBef>
                <a:spcPts val="0"/>
              </a:spcBef>
              <a:spcAft>
                <a:spcPts val="0"/>
              </a:spcAft>
              <a:buClr>
                <a:schemeClr val="dk1"/>
              </a:buClr>
              <a:buSzPts val="1600"/>
              <a:buFont typeface="Noto Sans Symbols"/>
              <a:buChar char="❖"/>
            </a:pPr>
            <a:r>
              <a:rPr b="0" i="0" lang="en" sz="1600" u="none" cap="none" strike="noStrike">
                <a:solidFill>
                  <a:schemeClr val="dk1"/>
                </a:solidFill>
                <a:latin typeface="Quantico"/>
                <a:ea typeface="Quantico"/>
                <a:cs typeface="Quantico"/>
                <a:sym typeface="Quantico"/>
              </a:rPr>
              <a:t>Fixing bugs if exist </a:t>
            </a:r>
            <a:endParaRPr/>
          </a:p>
          <a:p>
            <a:pPr indent="-285750" lvl="0" marL="285750" marR="0" rtl="0" algn="l">
              <a:lnSpc>
                <a:spcPct val="100000"/>
              </a:lnSpc>
              <a:spcBef>
                <a:spcPts val="0"/>
              </a:spcBef>
              <a:spcAft>
                <a:spcPts val="0"/>
              </a:spcAft>
              <a:buClr>
                <a:schemeClr val="dk1"/>
              </a:buClr>
              <a:buSzPts val="1600"/>
              <a:buFont typeface="Noto Sans Symbols"/>
              <a:buChar char="❖"/>
            </a:pPr>
            <a:r>
              <a:rPr b="0" i="0" lang="en" sz="1600" u="none" cap="none" strike="noStrike">
                <a:solidFill>
                  <a:schemeClr val="dk1"/>
                </a:solidFill>
                <a:latin typeface="Quantico"/>
                <a:ea typeface="Quantico"/>
                <a:cs typeface="Quantico"/>
                <a:sym typeface="Quantico"/>
              </a:rPr>
              <a:t>Developing the app based on the requirements that SW2 asked for </a:t>
            </a:r>
            <a:endParaRPr sz="1600">
              <a:solidFill>
                <a:schemeClr val="dk1"/>
              </a:solidFill>
              <a:latin typeface="Quantico"/>
              <a:ea typeface="Quantico"/>
              <a:cs typeface="Quantico"/>
              <a:sym typeface="Quantico"/>
            </a:endParaRPr>
          </a:p>
          <a:p>
            <a:pPr indent="-285750" lvl="0" marL="285750" marR="0" rtl="0" algn="l">
              <a:lnSpc>
                <a:spcPct val="100000"/>
              </a:lnSpc>
              <a:spcBef>
                <a:spcPts val="0"/>
              </a:spcBef>
              <a:spcAft>
                <a:spcPts val="0"/>
              </a:spcAft>
              <a:buClr>
                <a:schemeClr val="dk1"/>
              </a:buClr>
              <a:buSzPts val="1600"/>
              <a:buFont typeface="Noto Sans Symbols"/>
              <a:buChar char="❖"/>
            </a:pPr>
            <a:r>
              <a:rPr b="0" i="0" lang="en" sz="1600" u="none" cap="none" strike="noStrike">
                <a:solidFill>
                  <a:schemeClr val="dk1"/>
                </a:solidFill>
                <a:latin typeface="Quantico"/>
                <a:ea typeface="Quantico"/>
                <a:cs typeface="Quantico"/>
                <a:sym typeface="Quantico"/>
              </a:rPr>
              <a:t>Adding more levels </a:t>
            </a:r>
            <a:endParaRPr/>
          </a:p>
          <a:p>
            <a:pPr indent="-196850" lvl="0" marL="285750" marR="0" rtl="0" algn="l">
              <a:lnSpc>
                <a:spcPct val="100000"/>
              </a:lnSpc>
              <a:spcBef>
                <a:spcPts val="0"/>
              </a:spcBef>
              <a:spcAft>
                <a:spcPts val="0"/>
              </a:spcAft>
              <a:buClr>
                <a:schemeClr val="dk1"/>
              </a:buClr>
              <a:buSzPts val="1400"/>
              <a:buFont typeface="Noto Sans Symbols"/>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g2c3e27be802_0_17"/>
          <p:cNvSpPr txBox="1"/>
          <p:nvPr>
            <p:ph type="title"/>
          </p:nvPr>
        </p:nvSpPr>
        <p:spPr>
          <a:xfrm>
            <a:off x="719988" y="459128"/>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rPr>
              <a:t>&lt;/</a:t>
            </a:r>
            <a:r>
              <a:rPr lang="en"/>
              <a:t>Reflection</a:t>
            </a:r>
            <a:endParaRPr/>
          </a:p>
        </p:txBody>
      </p:sp>
      <p:sp>
        <p:nvSpPr>
          <p:cNvPr id="314" name="Google Shape;314;g2c3e27be802_0_17"/>
          <p:cNvSpPr txBox="1"/>
          <p:nvPr>
            <p:ph idx="1" type="body"/>
          </p:nvPr>
        </p:nvSpPr>
        <p:spPr>
          <a:xfrm>
            <a:off x="720000" y="1238200"/>
            <a:ext cx="7704000" cy="38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Lessons </a:t>
            </a:r>
            <a:r>
              <a:rPr b="1" lang="en"/>
              <a:t>learned</a:t>
            </a:r>
            <a:r>
              <a:rPr b="1" lang="en"/>
              <a:t>:</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-software engineering.</a:t>
            </a:r>
            <a:endParaRPr/>
          </a:p>
          <a:p>
            <a:pPr indent="0" lvl="0" marL="0" rtl="0" algn="l">
              <a:spcBef>
                <a:spcPts val="0"/>
              </a:spcBef>
              <a:spcAft>
                <a:spcPts val="0"/>
              </a:spcAft>
              <a:buNone/>
            </a:pPr>
            <a:r>
              <a:rPr lang="en"/>
              <a:t>-client relations.</a:t>
            </a:r>
            <a:endParaRPr/>
          </a:p>
          <a:p>
            <a:pPr indent="0" lvl="0" marL="0" rtl="0" algn="l">
              <a:spcBef>
                <a:spcPts val="0"/>
              </a:spcBef>
              <a:spcAft>
                <a:spcPts val="0"/>
              </a:spcAft>
              <a:buNone/>
            </a:pPr>
            <a:r>
              <a:rPr lang="en"/>
              <a:t>-system development.</a:t>
            </a:r>
            <a:endParaRPr/>
          </a:p>
          <a:p>
            <a:pPr indent="0" lvl="0" marL="0" rtl="0" algn="l">
              <a:spcBef>
                <a:spcPts val="0"/>
              </a:spcBef>
              <a:spcAft>
                <a:spcPts val="0"/>
              </a:spcAft>
              <a:buNone/>
            </a:pPr>
            <a:r>
              <a:rPr lang="en"/>
              <a:t>-architecture design.</a:t>
            </a:r>
            <a:endParaRPr/>
          </a:p>
          <a:p>
            <a:pPr indent="0" lvl="0" marL="0" rtl="0" algn="l">
              <a:spcBef>
                <a:spcPts val="0"/>
              </a:spcBef>
              <a:spcAft>
                <a:spcPts val="0"/>
              </a:spcAft>
              <a:buNone/>
            </a:pPr>
            <a:r>
              <a:rPr lang="en"/>
              <a:t>-UML diagram creation.</a:t>
            </a:r>
            <a:endParaRPr/>
          </a:p>
          <a:p>
            <a:pPr indent="0" lvl="0" marL="0" rtl="0" algn="l">
              <a:spcBef>
                <a:spcPts val="0"/>
              </a:spcBef>
              <a:spcAft>
                <a:spcPts val="0"/>
              </a:spcAft>
              <a:buNone/>
            </a:pPr>
            <a:r>
              <a:rPr lang="en"/>
              <a:t>-scrum and </a:t>
            </a:r>
            <a:r>
              <a:rPr lang="en"/>
              <a:t>agile method.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5"/>
          <p:cNvSpPr txBox="1"/>
          <p:nvPr>
            <p:ph type="title"/>
          </p:nvPr>
        </p:nvSpPr>
        <p:spPr>
          <a:xfrm>
            <a:off x="720000" y="475500"/>
            <a:ext cx="7704000" cy="557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300"/>
              <a:buNone/>
            </a:pPr>
            <a:r>
              <a:rPr lang="en">
                <a:solidFill>
                  <a:schemeClr val="lt2"/>
                </a:solidFill>
              </a:rPr>
              <a:t>&lt;/ </a:t>
            </a:r>
            <a:r>
              <a:rPr lang="en"/>
              <a:t>Authentication Page</a:t>
            </a:r>
            <a:endParaRPr/>
          </a:p>
        </p:txBody>
      </p:sp>
      <p:sp>
        <p:nvSpPr>
          <p:cNvPr id="320" name="Google Shape;320;p5"/>
          <p:cNvSpPr txBox="1"/>
          <p:nvPr>
            <p:ph idx="1" type="body"/>
          </p:nvPr>
        </p:nvSpPr>
        <p:spPr>
          <a:xfrm>
            <a:off x="1004956" y="1257722"/>
            <a:ext cx="3876326" cy="2850354"/>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t/>
            </a:r>
            <a:endParaRPr sz="1400">
              <a:latin typeface="Quantico"/>
              <a:ea typeface="Quantico"/>
              <a:cs typeface="Quantico"/>
              <a:sym typeface="Quantico"/>
            </a:endParaRPr>
          </a:p>
          <a:p>
            <a:pPr indent="0" lvl="0" marL="0" rtl="0" algn="l">
              <a:lnSpc>
                <a:spcPct val="100000"/>
              </a:lnSpc>
              <a:spcBef>
                <a:spcPts val="0"/>
              </a:spcBef>
              <a:spcAft>
                <a:spcPts val="0"/>
              </a:spcAft>
              <a:buSzPts val="1200"/>
              <a:buNone/>
            </a:pPr>
            <a:r>
              <a:t/>
            </a:r>
            <a:endParaRPr sz="1400">
              <a:latin typeface="Quantico"/>
              <a:ea typeface="Quantico"/>
              <a:cs typeface="Quantico"/>
              <a:sym typeface="Quantico"/>
            </a:endParaRPr>
          </a:p>
          <a:p>
            <a:pPr indent="0" lvl="0" marL="0" rtl="0" algn="l">
              <a:lnSpc>
                <a:spcPct val="100000"/>
              </a:lnSpc>
              <a:spcBef>
                <a:spcPts val="0"/>
              </a:spcBef>
              <a:spcAft>
                <a:spcPts val="0"/>
              </a:spcAft>
              <a:buSzPts val="1200"/>
              <a:buNone/>
            </a:pPr>
            <a:r>
              <a:rPr lang="en" sz="1400">
                <a:latin typeface="Quantico"/>
                <a:ea typeface="Quantico"/>
                <a:cs typeface="Quantico"/>
                <a:sym typeface="Quantico"/>
              </a:rPr>
              <a:t>All of the accounts on the app are kept</a:t>
            </a:r>
            <a:endParaRPr/>
          </a:p>
          <a:p>
            <a:pPr indent="0" lvl="0" marL="0" rtl="0" algn="l">
              <a:lnSpc>
                <a:spcPct val="100000"/>
              </a:lnSpc>
              <a:spcBef>
                <a:spcPts val="0"/>
              </a:spcBef>
              <a:spcAft>
                <a:spcPts val="0"/>
              </a:spcAft>
              <a:buSzPts val="1200"/>
              <a:buNone/>
            </a:pPr>
            <a:r>
              <a:rPr lang="en" sz="1400">
                <a:latin typeface="Quantico"/>
                <a:ea typeface="Quantico"/>
                <a:cs typeface="Quantico"/>
                <a:sym typeface="Quantico"/>
              </a:rPr>
              <a:t> in a database. For instance, if you repeatedly enter the wrong password, the account will be temporarily locked.</a:t>
            </a:r>
            <a:endParaRPr sz="1400">
              <a:latin typeface="Quantico"/>
              <a:ea typeface="Quantico"/>
              <a:cs typeface="Quantico"/>
              <a:sym typeface="Quantico"/>
            </a:endParaRPr>
          </a:p>
        </p:txBody>
      </p:sp>
      <p:sp>
        <p:nvSpPr>
          <p:cNvPr id="321" name="Google Shape;321;p5"/>
          <p:cNvSpPr txBox="1"/>
          <p:nvPr/>
        </p:nvSpPr>
        <p:spPr>
          <a:xfrm>
            <a:off x="4950330" y="1581625"/>
            <a:ext cx="1774800" cy="4974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2400"/>
              <a:buFont typeface="Arial"/>
              <a:buNone/>
            </a:pPr>
            <a:r>
              <a:t/>
            </a:r>
            <a:endParaRPr b="0" i="0" sz="2400" u="none" cap="none" strike="noStrike">
              <a:solidFill>
                <a:schemeClr val="accent1"/>
              </a:solidFill>
              <a:latin typeface="Quantico"/>
              <a:ea typeface="Quantico"/>
              <a:cs typeface="Quantico"/>
              <a:sym typeface="Quantico"/>
            </a:endParaRPr>
          </a:p>
        </p:txBody>
      </p:sp>
      <p:pic>
        <p:nvPicPr>
          <p:cNvPr descr="A screenshot of a login form&#10;&#10;Description automatically generated" id="322" name="Google Shape;322;p5"/>
          <p:cNvPicPr preferRelativeResize="0"/>
          <p:nvPr/>
        </p:nvPicPr>
        <p:blipFill rotWithShape="1">
          <a:blip r:embed="rId3">
            <a:alphaModFix/>
          </a:blip>
          <a:srcRect b="0" l="0" r="0" t="0"/>
          <a:stretch/>
        </p:blipFill>
        <p:spPr>
          <a:xfrm>
            <a:off x="6242606" y="597055"/>
            <a:ext cx="2040907" cy="394938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6"/>
          <p:cNvSpPr txBox="1"/>
          <p:nvPr>
            <p:ph type="title"/>
          </p:nvPr>
        </p:nvSpPr>
        <p:spPr>
          <a:xfrm>
            <a:off x="720000" y="475500"/>
            <a:ext cx="7704000" cy="557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300"/>
              <a:buNone/>
            </a:pPr>
            <a:r>
              <a:rPr lang="en">
                <a:solidFill>
                  <a:schemeClr val="lt2"/>
                </a:solidFill>
              </a:rPr>
              <a:t>&lt;/ </a:t>
            </a:r>
            <a:r>
              <a:rPr lang="en"/>
              <a:t>Home Page </a:t>
            </a:r>
            <a:endParaRPr/>
          </a:p>
        </p:txBody>
      </p:sp>
      <p:sp>
        <p:nvSpPr>
          <p:cNvPr id="328" name="Google Shape;328;p6"/>
          <p:cNvSpPr txBox="1"/>
          <p:nvPr>
            <p:ph idx="1" type="body"/>
          </p:nvPr>
        </p:nvSpPr>
        <p:spPr>
          <a:xfrm>
            <a:off x="1087983" y="1581625"/>
            <a:ext cx="3307394" cy="1525818"/>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en" sz="1400">
                <a:latin typeface="Quantico"/>
                <a:ea typeface="Quantico"/>
                <a:cs typeface="Quantico"/>
                <a:sym typeface="Quantico"/>
              </a:rPr>
              <a:t>The quizzes are displayed on the main page, along with buttons for settings and profiles. Each quiz includes the name, description, and amount of questions in addition to an image.</a:t>
            </a:r>
            <a:endParaRPr sz="1400">
              <a:latin typeface="Quantico"/>
              <a:ea typeface="Quantico"/>
              <a:cs typeface="Quantico"/>
              <a:sym typeface="Quantico"/>
            </a:endParaRPr>
          </a:p>
        </p:txBody>
      </p:sp>
      <p:sp>
        <p:nvSpPr>
          <p:cNvPr id="329" name="Google Shape;329;p6"/>
          <p:cNvSpPr txBox="1"/>
          <p:nvPr/>
        </p:nvSpPr>
        <p:spPr>
          <a:xfrm>
            <a:off x="4950330" y="1581625"/>
            <a:ext cx="1774800" cy="4974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2400"/>
              <a:buFont typeface="Arial"/>
              <a:buNone/>
            </a:pPr>
            <a:r>
              <a:t/>
            </a:r>
            <a:endParaRPr b="0" i="0" sz="2400" u="none" cap="none" strike="noStrike">
              <a:solidFill>
                <a:schemeClr val="accent1"/>
              </a:solidFill>
              <a:latin typeface="Quantico"/>
              <a:ea typeface="Quantico"/>
              <a:cs typeface="Quantico"/>
              <a:sym typeface="Quantico"/>
            </a:endParaRPr>
          </a:p>
        </p:txBody>
      </p:sp>
      <p:pic>
        <p:nvPicPr>
          <p:cNvPr descr="A screenshot of a phone&#10;&#10;Description automatically generated" id="330" name="Google Shape;330;p6"/>
          <p:cNvPicPr preferRelativeResize="0"/>
          <p:nvPr/>
        </p:nvPicPr>
        <p:blipFill rotWithShape="1">
          <a:blip r:embed="rId3">
            <a:alphaModFix/>
          </a:blip>
          <a:srcRect b="0" l="0" r="0" t="0"/>
          <a:stretch/>
        </p:blipFill>
        <p:spPr>
          <a:xfrm>
            <a:off x="6491802" y="459437"/>
            <a:ext cx="2126363" cy="401953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7"/>
          <p:cNvSpPr txBox="1"/>
          <p:nvPr>
            <p:ph type="title"/>
          </p:nvPr>
        </p:nvSpPr>
        <p:spPr>
          <a:xfrm>
            <a:off x="720000" y="475500"/>
            <a:ext cx="7704000" cy="557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300"/>
              <a:buNone/>
            </a:pPr>
            <a:r>
              <a:rPr lang="en">
                <a:solidFill>
                  <a:schemeClr val="lt2"/>
                </a:solidFill>
              </a:rPr>
              <a:t>&lt;/ </a:t>
            </a:r>
            <a:r>
              <a:rPr lang="en"/>
              <a:t>Quiz Page </a:t>
            </a:r>
            <a:endParaRPr/>
          </a:p>
        </p:txBody>
      </p:sp>
      <p:sp>
        <p:nvSpPr>
          <p:cNvPr id="336" name="Google Shape;336;p7"/>
          <p:cNvSpPr txBox="1"/>
          <p:nvPr>
            <p:ph idx="1" type="body"/>
          </p:nvPr>
        </p:nvSpPr>
        <p:spPr>
          <a:xfrm>
            <a:off x="1056177" y="1678868"/>
            <a:ext cx="3973023" cy="1202948"/>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en" sz="1400">
                <a:latin typeface="Quantico"/>
                <a:ea typeface="Quantico"/>
                <a:cs typeface="Quantico"/>
                <a:sym typeface="Quantico"/>
              </a:rPr>
              <a:t>Each question on the quiz page has four possible answers, and there is a progress meter showing how many questions are left.</a:t>
            </a:r>
            <a:endParaRPr sz="1400">
              <a:latin typeface="Quantico"/>
              <a:ea typeface="Quantico"/>
              <a:cs typeface="Quantico"/>
              <a:sym typeface="Quantico"/>
            </a:endParaRPr>
          </a:p>
        </p:txBody>
      </p:sp>
      <p:sp>
        <p:nvSpPr>
          <p:cNvPr id="337" name="Google Shape;337;p7"/>
          <p:cNvSpPr txBox="1"/>
          <p:nvPr/>
        </p:nvSpPr>
        <p:spPr>
          <a:xfrm>
            <a:off x="4950330" y="1581625"/>
            <a:ext cx="1774800" cy="4974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2400"/>
              <a:buFont typeface="Arial"/>
              <a:buNone/>
            </a:pPr>
            <a:r>
              <a:t/>
            </a:r>
            <a:endParaRPr b="0" i="0" sz="2400" u="none" cap="none" strike="noStrike">
              <a:solidFill>
                <a:schemeClr val="accent1"/>
              </a:solidFill>
              <a:latin typeface="Quantico"/>
              <a:ea typeface="Quantico"/>
              <a:cs typeface="Quantico"/>
              <a:sym typeface="Quantico"/>
            </a:endParaRPr>
          </a:p>
        </p:txBody>
      </p:sp>
      <p:pic>
        <p:nvPicPr>
          <p:cNvPr descr="A screenshot of a phone&#10;&#10;Description automatically generated" id="338" name="Google Shape;338;p7"/>
          <p:cNvPicPr preferRelativeResize="0"/>
          <p:nvPr/>
        </p:nvPicPr>
        <p:blipFill rotWithShape="1">
          <a:blip r:embed="rId3">
            <a:alphaModFix/>
          </a:blip>
          <a:srcRect b="0" l="0" r="0" t="0"/>
          <a:stretch/>
        </p:blipFill>
        <p:spPr>
          <a:xfrm>
            <a:off x="6451300" y="475500"/>
            <a:ext cx="1972700" cy="402932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8"/>
          <p:cNvSpPr txBox="1"/>
          <p:nvPr>
            <p:ph type="title"/>
          </p:nvPr>
        </p:nvSpPr>
        <p:spPr>
          <a:xfrm>
            <a:off x="720000" y="475500"/>
            <a:ext cx="7704000" cy="557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300"/>
              <a:buNone/>
            </a:pPr>
            <a:r>
              <a:rPr lang="en">
                <a:solidFill>
                  <a:schemeClr val="lt2"/>
                </a:solidFill>
              </a:rPr>
              <a:t>&lt;/ Score Page </a:t>
            </a:r>
            <a:endParaRPr/>
          </a:p>
        </p:txBody>
      </p:sp>
      <p:sp>
        <p:nvSpPr>
          <p:cNvPr id="344" name="Google Shape;344;p8"/>
          <p:cNvSpPr txBox="1"/>
          <p:nvPr>
            <p:ph idx="1" type="body"/>
          </p:nvPr>
        </p:nvSpPr>
        <p:spPr>
          <a:xfrm>
            <a:off x="720000" y="1808699"/>
            <a:ext cx="4517629" cy="1320751"/>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en" sz="1400">
                <a:latin typeface="Quantico"/>
                <a:ea typeface="Quantico"/>
                <a:cs typeface="Quantico"/>
                <a:sym typeface="Quantico"/>
              </a:rPr>
              <a:t>Once the quiz is over, a score page will show you how many points you earned. Each point you get will go toward your overall score on your profile page.</a:t>
            </a:r>
            <a:endParaRPr sz="1400">
              <a:latin typeface="Quantico"/>
              <a:ea typeface="Quantico"/>
              <a:cs typeface="Quantico"/>
              <a:sym typeface="Quantico"/>
            </a:endParaRPr>
          </a:p>
        </p:txBody>
      </p:sp>
      <p:pic>
        <p:nvPicPr>
          <p:cNvPr descr="A screen shot of a trophy&#10;&#10;Description automatically generated" id="345" name="Google Shape;345;p8"/>
          <p:cNvPicPr preferRelativeResize="0"/>
          <p:nvPr/>
        </p:nvPicPr>
        <p:blipFill rotWithShape="1">
          <a:blip r:embed="rId3">
            <a:alphaModFix/>
          </a:blip>
          <a:srcRect b="0" l="0" r="0" t="0"/>
          <a:stretch/>
        </p:blipFill>
        <p:spPr>
          <a:xfrm>
            <a:off x="6489214" y="475500"/>
            <a:ext cx="1934786" cy="40550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9"/>
          <p:cNvSpPr txBox="1"/>
          <p:nvPr>
            <p:ph type="title"/>
          </p:nvPr>
        </p:nvSpPr>
        <p:spPr>
          <a:xfrm>
            <a:off x="720000" y="475500"/>
            <a:ext cx="7704000" cy="557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300"/>
              <a:buNone/>
            </a:pPr>
            <a:r>
              <a:rPr lang="en">
                <a:solidFill>
                  <a:schemeClr val="lt2"/>
                </a:solidFill>
              </a:rPr>
              <a:t>&lt;/ </a:t>
            </a:r>
            <a:r>
              <a:rPr lang="en">
                <a:solidFill>
                  <a:schemeClr val="dk1"/>
                </a:solidFill>
              </a:rPr>
              <a:t>Settings Page</a:t>
            </a:r>
            <a:endParaRPr>
              <a:solidFill>
                <a:schemeClr val="dk1"/>
              </a:solidFill>
            </a:endParaRPr>
          </a:p>
        </p:txBody>
      </p:sp>
      <p:sp>
        <p:nvSpPr>
          <p:cNvPr id="351" name="Google Shape;351;p9"/>
          <p:cNvSpPr txBox="1"/>
          <p:nvPr>
            <p:ph idx="1" type="body"/>
          </p:nvPr>
        </p:nvSpPr>
        <p:spPr>
          <a:xfrm>
            <a:off x="847746" y="1956969"/>
            <a:ext cx="4013365" cy="779507"/>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en" sz="1400">
                <a:latin typeface="Quantico"/>
                <a:ea typeface="Quantico"/>
                <a:cs typeface="Quantico"/>
                <a:sym typeface="Quantico"/>
              </a:rPr>
              <a:t>You may toggle the audio on or off and log out of your account on the settings page.</a:t>
            </a:r>
            <a:endParaRPr sz="1400">
              <a:latin typeface="Quantico"/>
              <a:ea typeface="Quantico"/>
              <a:cs typeface="Quantico"/>
              <a:sym typeface="Quantico"/>
            </a:endParaRPr>
          </a:p>
        </p:txBody>
      </p:sp>
      <p:pic>
        <p:nvPicPr>
          <p:cNvPr descr="A screenshot of a phone&#10;&#10;Description automatically generated" id="352" name="Google Shape;352;p9"/>
          <p:cNvPicPr preferRelativeResize="0"/>
          <p:nvPr/>
        </p:nvPicPr>
        <p:blipFill rotWithShape="1">
          <a:blip r:embed="rId3">
            <a:alphaModFix/>
          </a:blip>
          <a:srcRect b="0" l="0" r="0" t="0"/>
          <a:stretch/>
        </p:blipFill>
        <p:spPr>
          <a:xfrm>
            <a:off x="6493159" y="475500"/>
            <a:ext cx="2066647" cy="401126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10"/>
          <p:cNvSpPr txBox="1"/>
          <p:nvPr>
            <p:ph type="title"/>
          </p:nvPr>
        </p:nvSpPr>
        <p:spPr>
          <a:xfrm>
            <a:off x="720000" y="475500"/>
            <a:ext cx="7704000" cy="557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300"/>
              <a:buNone/>
            </a:pPr>
            <a:r>
              <a:rPr lang="en">
                <a:solidFill>
                  <a:schemeClr val="lt2"/>
                </a:solidFill>
              </a:rPr>
              <a:t>&lt;/ </a:t>
            </a:r>
            <a:r>
              <a:rPr lang="en">
                <a:solidFill>
                  <a:schemeClr val="dk1"/>
                </a:solidFill>
              </a:rPr>
              <a:t>Profile Page</a:t>
            </a:r>
            <a:endParaRPr>
              <a:solidFill>
                <a:schemeClr val="dk1"/>
              </a:solidFill>
            </a:endParaRPr>
          </a:p>
        </p:txBody>
      </p:sp>
      <p:sp>
        <p:nvSpPr>
          <p:cNvPr id="358" name="Google Shape;358;p10"/>
          <p:cNvSpPr txBox="1"/>
          <p:nvPr>
            <p:ph idx="1" type="body"/>
          </p:nvPr>
        </p:nvSpPr>
        <p:spPr>
          <a:xfrm>
            <a:off x="827576" y="1728370"/>
            <a:ext cx="4241965" cy="1320751"/>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en" sz="1400">
                <a:latin typeface="Quantico"/>
                <a:ea typeface="Quantico"/>
                <a:cs typeface="Quantico"/>
                <a:sym typeface="Quantico"/>
              </a:rPr>
              <a:t>Your name will appear on the profile page along with the points you have earned, and the developers' credits are displayed underneath.</a:t>
            </a:r>
            <a:endParaRPr sz="1400">
              <a:latin typeface="Quantico"/>
              <a:ea typeface="Quantico"/>
              <a:cs typeface="Quantico"/>
              <a:sym typeface="Quantico"/>
            </a:endParaRPr>
          </a:p>
        </p:txBody>
      </p:sp>
      <p:pic>
        <p:nvPicPr>
          <p:cNvPr descr="A screenshot of a phone&#10;&#10;Description automatically generated" id="359" name="Google Shape;359;p10"/>
          <p:cNvPicPr preferRelativeResize="0"/>
          <p:nvPr/>
        </p:nvPicPr>
        <p:blipFill rotWithShape="1">
          <a:blip r:embed="rId3">
            <a:alphaModFix/>
          </a:blip>
          <a:srcRect b="0" l="0" r="0" t="0"/>
          <a:stretch/>
        </p:blipFill>
        <p:spPr>
          <a:xfrm>
            <a:off x="6501284" y="566554"/>
            <a:ext cx="2103588" cy="399132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g58a3937a323eef7d_29"/>
          <p:cNvSpPr txBox="1"/>
          <p:nvPr>
            <p:ph type="title"/>
          </p:nvPr>
        </p:nvSpPr>
        <p:spPr>
          <a:xfrm>
            <a:off x="720000" y="475500"/>
            <a:ext cx="7704000" cy="557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300"/>
              <a:buNone/>
            </a:pPr>
            <a:r>
              <a:rPr lang="en">
                <a:solidFill>
                  <a:schemeClr val="lt2"/>
                </a:solidFill>
              </a:rPr>
              <a:t>&lt;/ repository of project</a:t>
            </a:r>
            <a:endParaRPr>
              <a:solidFill>
                <a:schemeClr val="dk1"/>
              </a:solidFill>
            </a:endParaRPr>
          </a:p>
        </p:txBody>
      </p:sp>
      <p:sp>
        <p:nvSpPr>
          <p:cNvPr id="365" name="Google Shape;365;g58a3937a323eef7d_29"/>
          <p:cNvSpPr txBox="1"/>
          <p:nvPr>
            <p:ph idx="1" type="body"/>
          </p:nvPr>
        </p:nvSpPr>
        <p:spPr>
          <a:xfrm>
            <a:off x="850300" y="2973601"/>
            <a:ext cx="4242000" cy="1320900"/>
          </a:xfrm>
          <a:prstGeom prst="rect">
            <a:avLst/>
          </a:prstGeom>
          <a:noFill/>
          <a:ln>
            <a:noFill/>
          </a:ln>
        </p:spPr>
        <p:txBody>
          <a:bodyPr anchorCtr="0" anchor="t" bIns="91425" lIns="91425" spcFirstLastPara="1" rIns="91425" wrap="square" tIns="91425">
            <a:noAutofit/>
          </a:bodyPr>
          <a:lstStyle/>
          <a:p>
            <a:pPr indent="0" lvl="0" marL="0" rtl="0" algn="l">
              <a:lnSpc>
                <a:spcPct val="107916"/>
              </a:lnSpc>
              <a:spcBef>
                <a:spcPts val="1200"/>
              </a:spcBef>
              <a:spcAft>
                <a:spcPts val="0"/>
              </a:spcAft>
              <a:buNone/>
            </a:pPr>
            <a:r>
              <a:rPr lang="en" sz="2000">
                <a:solidFill>
                  <a:srgbClr val="FFFFFF"/>
                </a:solidFill>
                <a:latin typeface="Times New Roman"/>
                <a:ea typeface="Times New Roman"/>
                <a:cs typeface="Times New Roman"/>
                <a:sym typeface="Times New Roman"/>
              </a:rPr>
              <a:t>Link: https://github.com/CJ-2/software-engineering-project/tree/main</a:t>
            </a:r>
            <a:endParaRPr sz="2000">
              <a:solidFill>
                <a:srgbClr val="FFFFFF"/>
              </a:solidFill>
              <a:latin typeface="Times New Roman"/>
              <a:ea typeface="Times New Roman"/>
              <a:cs typeface="Times New Roman"/>
              <a:sym typeface="Times New Roman"/>
            </a:endParaRPr>
          </a:p>
          <a:p>
            <a:pPr indent="0" lvl="0" marL="0" rtl="0" algn="l">
              <a:lnSpc>
                <a:spcPct val="100000"/>
              </a:lnSpc>
              <a:spcBef>
                <a:spcPts val="1200"/>
              </a:spcBef>
              <a:spcAft>
                <a:spcPts val="0"/>
              </a:spcAft>
              <a:buSzPts val="1200"/>
              <a:buNone/>
            </a:pPr>
            <a:r>
              <a:t/>
            </a:r>
            <a:endParaRPr sz="1400">
              <a:solidFill>
                <a:srgbClr val="FFFFFF"/>
              </a:solidFill>
              <a:latin typeface="Quantico"/>
              <a:ea typeface="Quantico"/>
              <a:cs typeface="Quantico"/>
              <a:sym typeface="Quantico"/>
            </a:endParaRPr>
          </a:p>
        </p:txBody>
      </p:sp>
      <p:pic>
        <p:nvPicPr>
          <p:cNvPr id="366" name="Google Shape;366;g58a3937a323eef7d_29"/>
          <p:cNvPicPr preferRelativeResize="0"/>
          <p:nvPr/>
        </p:nvPicPr>
        <p:blipFill>
          <a:blip r:embed="rId3">
            <a:alphaModFix/>
          </a:blip>
          <a:stretch>
            <a:fillRect/>
          </a:stretch>
        </p:blipFill>
        <p:spPr>
          <a:xfrm>
            <a:off x="850297" y="1173366"/>
            <a:ext cx="5229050" cy="1800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grpSp>
        <p:nvGrpSpPr>
          <p:cNvPr id="221" name="Google Shape;221;p3"/>
          <p:cNvGrpSpPr/>
          <p:nvPr/>
        </p:nvGrpSpPr>
        <p:grpSpPr>
          <a:xfrm>
            <a:off x="772525" y="726625"/>
            <a:ext cx="6578100" cy="3438300"/>
            <a:chOff x="772525" y="726625"/>
            <a:chExt cx="6578100" cy="3438300"/>
          </a:xfrm>
        </p:grpSpPr>
        <p:sp>
          <p:nvSpPr>
            <p:cNvPr id="222" name="Google Shape;222;p3"/>
            <p:cNvSpPr/>
            <p:nvPr/>
          </p:nvSpPr>
          <p:spPr>
            <a:xfrm>
              <a:off x="772525" y="726625"/>
              <a:ext cx="6578100" cy="34383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3"/>
            <p:cNvSpPr/>
            <p:nvPr/>
          </p:nvSpPr>
          <p:spPr>
            <a:xfrm>
              <a:off x="772525" y="726625"/>
              <a:ext cx="6578100" cy="2553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4" name="Google Shape;224;p3"/>
          <p:cNvGrpSpPr/>
          <p:nvPr/>
        </p:nvGrpSpPr>
        <p:grpSpPr>
          <a:xfrm>
            <a:off x="3993600" y="3441475"/>
            <a:ext cx="2119748" cy="1127400"/>
            <a:chOff x="4924170" y="3441525"/>
            <a:chExt cx="3447305" cy="1127400"/>
          </a:xfrm>
        </p:grpSpPr>
        <p:sp>
          <p:nvSpPr>
            <p:cNvPr id="225" name="Google Shape;225;p3"/>
            <p:cNvSpPr/>
            <p:nvPr/>
          </p:nvSpPr>
          <p:spPr>
            <a:xfrm>
              <a:off x="4924170" y="3441525"/>
              <a:ext cx="3447300" cy="11274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3"/>
            <p:cNvSpPr/>
            <p:nvPr/>
          </p:nvSpPr>
          <p:spPr>
            <a:xfrm>
              <a:off x="4924175" y="3441525"/>
              <a:ext cx="3447300" cy="2553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7" name="Google Shape;227;p3"/>
          <p:cNvGrpSpPr/>
          <p:nvPr/>
        </p:nvGrpSpPr>
        <p:grpSpPr>
          <a:xfrm>
            <a:off x="5422275" y="1302375"/>
            <a:ext cx="2560700" cy="1952840"/>
            <a:chOff x="-227375" y="1029588"/>
            <a:chExt cx="4718446" cy="4667400"/>
          </a:xfrm>
        </p:grpSpPr>
        <p:sp>
          <p:nvSpPr>
            <p:cNvPr id="228" name="Google Shape;228;p3"/>
            <p:cNvSpPr/>
            <p:nvPr/>
          </p:nvSpPr>
          <p:spPr>
            <a:xfrm>
              <a:off x="-227375" y="1029588"/>
              <a:ext cx="4718400" cy="46674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3"/>
            <p:cNvSpPr/>
            <p:nvPr/>
          </p:nvSpPr>
          <p:spPr>
            <a:xfrm>
              <a:off x="-227329" y="1029588"/>
              <a:ext cx="4718400" cy="610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0" name="Google Shape;230;p3"/>
          <p:cNvSpPr txBox="1"/>
          <p:nvPr>
            <p:ph type="title"/>
          </p:nvPr>
        </p:nvSpPr>
        <p:spPr>
          <a:xfrm>
            <a:off x="1045150" y="1866000"/>
            <a:ext cx="3943500" cy="825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Introduction</a:t>
            </a:r>
            <a:endParaRPr/>
          </a:p>
        </p:txBody>
      </p:sp>
      <p:sp>
        <p:nvSpPr>
          <p:cNvPr id="231" name="Google Shape;231;p3"/>
          <p:cNvSpPr txBox="1"/>
          <p:nvPr>
            <p:ph idx="2" type="title"/>
          </p:nvPr>
        </p:nvSpPr>
        <p:spPr>
          <a:xfrm>
            <a:off x="5590076" y="1551675"/>
            <a:ext cx="2225100" cy="1511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9600"/>
              <a:buNone/>
            </a:pPr>
            <a:r>
              <a:t/>
            </a:r>
            <a:endParaRPr/>
          </a:p>
          <a:p>
            <a:pPr indent="0" lvl="0" marL="0" rtl="0" algn="ctr">
              <a:lnSpc>
                <a:spcPct val="100000"/>
              </a:lnSpc>
              <a:spcBef>
                <a:spcPts val="0"/>
              </a:spcBef>
              <a:spcAft>
                <a:spcPts val="0"/>
              </a:spcAft>
              <a:buSzPts val="9600"/>
              <a:buNone/>
            </a:pPr>
            <a:r>
              <a:t/>
            </a:r>
            <a:endParaRPr/>
          </a:p>
        </p:txBody>
      </p:sp>
      <p:sp>
        <p:nvSpPr>
          <p:cNvPr id="232" name="Google Shape;232;p3"/>
          <p:cNvSpPr txBox="1"/>
          <p:nvPr/>
        </p:nvSpPr>
        <p:spPr>
          <a:xfrm>
            <a:off x="841925" y="1094475"/>
            <a:ext cx="1077300" cy="568800"/>
          </a:xfrm>
          <a:prstGeom prst="rect">
            <a:avLst/>
          </a:prstGeom>
          <a:noFill/>
          <a:ln>
            <a:noFill/>
          </a:ln>
        </p:spPr>
        <p:txBody>
          <a:bodyPr anchorCtr="0" anchor="t" bIns="91425" lIns="91425" spcFirstLastPara="1" rIns="91425" wrap="square" tIns="91425">
            <a:noAutofit/>
          </a:bodyPr>
          <a:lstStyle/>
          <a:p>
            <a:pPr indent="0" lvl="0" marL="0" marR="0" rtl="0" algn="r">
              <a:lnSpc>
                <a:spcPct val="90000"/>
              </a:lnSpc>
              <a:spcBef>
                <a:spcPts val="0"/>
              </a:spcBef>
              <a:spcAft>
                <a:spcPts val="0"/>
              </a:spcAft>
              <a:buClr>
                <a:srgbClr val="000000"/>
              </a:buClr>
              <a:buSzPts val="3600"/>
              <a:buFont typeface="Arial"/>
              <a:buNone/>
            </a:pPr>
            <a:r>
              <a:rPr b="0" i="0" lang="en" sz="3600" u="none" cap="none" strike="noStrike">
                <a:solidFill>
                  <a:schemeClr val="lt2"/>
                </a:solidFill>
                <a:latin typeface="Quantico"/>
                <a:ea typeface="Quantico"/>
                <a:cs typeface="Quantico"/>
                <a:sym typeface="Quantico"/>
              </a:rPr>
              <a:t>&lt;/&gt;</a:t>
            </a:r>
            <a:endParaRPr b="0" i="0" sz="3600" u="none" cap="none" strike="noStrike">
              <a:solidFill>
                <a:schemeClr val="lt2"/>
              </a:solidFill>
              <a:latin typeface="Arial"/>
              <a:ea typeface="Arial"/>
              <a:cs typeface="Arial"/>
              <a:sym typeface="Arial"/>
            </a:endParaRPr>
          </a:p>
        </p:txBody>
      </p:sp>
      <p:sp>
        <p:nvSpPr>
          <p:cNvPr id="233" name="Google Shape;233;p3"/>
          <p:cNvSpPr txBox="1"/>
          <p:nvPr/>
        </p:nvSpPr>
        <p:spPr>
          <a:xfrm>
            <a:off x="536125" y="117311"/>
            <a:ext cx="1999500" cy="180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Source Code Pro"/>
                <a:ea typeface="Source Code Pro"/>
                <a:cs typeface="Source Code Pro"/>
                <a:sym typeface="Source Code Pro"/>
              </a:rPr>
              <a:t>Pitch Deck</a:t>
            </a:r>
            <a:endParaRPr b="0" i="0" sz="1000" u="none" cap="none" strike="noStrike">
              <a:solidFill>
                <a:schemeClr val="dk1"/>
              </a:solidFill>
              <a:latin typeface="Source Code Pro"/>
              <a:ea typeface="Source Code Pro"/>
              <a:cs typeface="Source Code Pro"/>
              <a:sym typeface="Source Code Pro"/>
            </a:endParaRPr>
          </a:p>
        </p:txBody>
      </p:sp>
      <p:sp>
        <p:nvSpPr>
          <p:cNvPr id="234" name="Google Shape;234;p3"/>
          <p:cNvSpPr txBox="1"/>
          <p:nvPr/>
        </p:nvSpPr>
        <p:spPr>
          <a:xfrm>
            <a:off x="3730325" y="117311"/>
            <a:ext cx="1999500" cy="180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Source Code Pro"/>
                <a:ea typeface="Source Code Pro"/>
                <a:cs typeface="Source Code Pro"/>
                <a:sym typeface="Source Code Pro"/>
              </a:rPr>
              <a:t>20xx</a:t>
            </a:r>
            <a:endParaRPr b="0" i="0" sz="1000" u="none" cap="none" strike="noStrike">
              <a:solidFill>
                <a:schemeClr val="dk1"/>
              </a:solidFill>
              <a:latin typeface="Source Code Pro"/>
              <a:ea typeface="Source Code Pro"/>
              <a:cs typeface="Source Code Pro"/>
              <a:sym typeface="Source Code Pro"/>
            </a:endParaRPr>
          </a:p>
        </p:txBody>
      </p:sp>
      <p:sp>
        <p:nvSpPr>
          <p:cNvPr id="235" name="Google Shape;235;p3"/>
          <p:cNvSpPr txBox="1"/>
          <p:nvPr/>
        </p:nvSpPr>
        <p:spPr>
          <a:xfrm>
            <a:off x="4445082" y="3760875"/>
            <a:ext cx="1216800" cy="746100"/>
          </a:xfrm>
          <a:prstGeom prst="rect">
            <a:avLst/>
          </a:prstGeom>
          <a:noFill/>
          <a:ln>
            <a:noFill/>
          </a:ln>
        </p:spPr>
        <p:txBody>
          <a:bodyPr anchorCtr="0" anchor="t" bIns="91425" lIns="91425" spcFirstLastPara="1" rIns="91425" wrap="square" tIns="91425">
            <a:noAutofit/>
          </a:bodyPr>
          <a:lstStyle/>
          <a:p>
            <a:pPr indent="0" lvl="0" marL="0" marR="0" rtl="0" algn="ctr">
              <a:lnSpc>
                <a:spcPct val="90000"/>
              </a:lnSpc>
              <a:spcBef>
                <a:spcPts val="0"/>
              </a:spcBef>
              <a:spcAft>
                <a:spcPts val="0"/>
              </a:spcAft>
              <a:buClr>
                <a:srgbClr val="000000"/>
              </a:buClr>
              <a:buSzPts val="3600"/>
              <a:buFont typeface="Arial"/>
              <a:buNone/>
            </a:pPr>
            <a:r>
              <a:rPr b="0" i="0" lang="en" sz="3600" u="none" cap="none" strike="noStrike">
                <a:solidFill>
                  <a:schemeClr val="accent2"/>
                </a:solidFill>
                <a:latin typeface="Arial"/>
                <a:ea typeface="Arial"/>
                <a:cs typeface="Arial"/>
                <a:sym typeface="Arial"/>
              </a:rPr>
              <a:t>}</a:t>
            </a:r>
            <a:r>
              <a:rPr b="0" i="0" lang="en" sz="3600" u="none" cap="none" strike="noStrike">
                <a:solidFill>
                  <a:schemeClr val="dk1"/>
                </a:solidFill>
                <a:latin typeface="Arial"/>
                <a:ea typeface="Arial"/>
                <a:cs typeface="Arial"/>
                <a:sym typeface="Arial"/>
              </a:rPr>
              <a:t> /&gt; </a:t>
            </a:r>
            <a:r>
              <a:rPr b="0" i="0" lang="en" sz="3600" u="none" cap="none" strike="noStrike">
                <a:solidFill>
                  <a:schemeClr val="accent1"/>
                </a:solidFill>
                <a:latin typeface="Arial"/>
                <a:ea typeface="Arial"/>
                <a:cs typeface="Arial"/>
                <a:sym typeface="Arial"/>
              </a:rPr>
              <a:t>[</a:t>
            </a:r>
            <a:endParaRPr b="0" i="0" sz="3600" u="none" cap="none" strike="noStrike">
              <a:solidFill>
                <a:schemeClr val="accent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0" name="Shape 370"/>
        <p:cNvGrpSpPr/>
        <p:nvPr/>
      </p:nvGrpSpPr>
      <p:grpSpPr>
        <a:xfrm>
          <a:off x="0" y="0"/>
          <a:ext cx="0" cy="0"/>
          <a:chOff x="0" y="0"/>
          <a:chExt cx="0" cy="0"/>
        </a:xfrm>
      </p:grpSpPr>
      <p:grpSp>
        <p:nvGrpSpPr>
          <p:cNvPr id="371" name="Google Shape;371;g40cefd347fca82a0_0"/>
          <p:cNvGrpSpPr/>
          <p:nvPr/>
        </p:nvGrpSpPr>
        <p:grpSpPr>
          <a:xfrm>
            <a:off x="779248" y="691160"/>
            <a:ext cx="6578100" cy="3438300"/>
            <a:chOff x="772525" y="726625"/>
            <a:chExt cx="6578100" cy="3438300"/>
          </a:xfrm>
        </p:grpSpPr>
        <p:sp>
          <p:nvSpPr>
            <p:cNvPr id="372" name="Google Shape;372;g40cefd347fca82a0_0"/>
            <p:cNvSpPr/>
            <p:nvPr/>
          </p:nvSpPr>
          <p:spPr>
            <a:xfrm>
              <a:off x="772525" y="726625"/>
              <a:ext cx="6578100" cy="34383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g40cefd347fca82a0_0"/>
            <p:cNvSpPr/>
            <p:nvPr/>
          </p:nvSpPr>
          <p:spPr>
            <a:xfrm>
              <a:off x="772525" y="726625"/>
              <a:ext cx="6578100" cy="2553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4" name="Google Shape;374;g40cefd347fca82a0_0"/>
          <p:cNvGrpSpPr/>
          <p:nvPr/>
        </p:nvGrpSpPr>
        <p:grpSpPr>
          <a:xfrm>
            <a:off x="4765700" y="3486571"/>
            <a:ext cx="3447300" cy="962400"/>
            <a:chOff x="4924175" y="3441525"/>
            <a:chExt cx="3447300" cy="962400"/>
          </a:xfrm>
        </p:grpSpPr>
        <p:sp>
          <p:nvSpPr>
            <p:cNvPr id="375" name="Google Shape;375;g40cefd347fca82a0_0"/>
            <p:cNvSpPr/>
            <p:nvPr/>
          </p:nvSpPr>
          <p:spPr>
            <a:xfrm>
              <a:off x="4924175" y="3441525"/>
              <a:ext cx="3447300" cy="9624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g40cefd347fca82a0_0"/>
            <p:cNvSpPr/>
            <p:nvPr/>
          </p:nvSpPr>
          <p:spPr>
            <a:xfrm>
              <a:off x="4924175" y="3441525"/>
              <a:ext cx="3447300" cy="2553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7" name="Google Shape;377;g40cefd347fca82a0_0"/>
          <p:cNvGrpSpPr/>
          <p:nvPr/>
        </p:nvGrpSpPr>
        <p:grpSpPr>
          <a:xfrm>
            <a:off x="6849418" y="1309976"/>
            <a:ext cx="1864833" cy="1637043"/>
            <a:chOff x="1054812" y="1029590"/>
            <a:chExt cx="3436213" cy="3912627"/>
          </a:xfrm>
        </p:grpSpPr>
        <p:sp>
          <p:nvSpPr>
            <p:cNvPr id="378" name="Google Shape;378;g40cefd347fca82a0_0"/>
            <p:cNvSpPr/>
            <p:nvPr/>
          </p:nvSpPr>
          <p:spPr>
            <a:xfrm>
              <a:off x="1054812" y="1029617"/>
              <a:ext cx="3436200" cy="39126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g40cefd347fca82a0_0"/>
            <p:cNvSpPr/>
            <p:nvPr/>
          </p:nvSpPr>
          <p:spPr>
            <a:xfrm>
              <a:off x="1054825" y="1029590"/>
              <a:ext cx="3436200" cy="610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80" name="Google Shape;380;g40cefd347fca82a0_0"/>
          <p:cNvSpPr txBox="1"/>
          <p:nvPr/>
        </p:nvSpPr>
        <p:spPr>
          <a:xfrm>
            <a:off x="1008000" y="1384025"/>
            <a:ext cx="702900" cy="606900"/>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rgbClr val="000000"/>
              </a:buClr>
              <a:buSzPts val="3600"/>
              <a:buFont typeface="Arial"/>
              <a:buNone/>
            </a:pPr>
            <a:r>
              <a:rPr b="0" i="0" lang="en" sz="3600" u="none" cap="none" strike="noStrike">
                <a:solidFill>
                  <a:schemeClr val="lt2"/>
                </a:solidFill>
                <a:latin typeface="Quantico"/>
                <a:ea typeface="Quantico"/>
                <a:cs typeface="Quantico"/>
                <a:sym typeface="Quantico"/>
              </a:rPr>
              <a:t>&lt;/</a:t>
            </a:r>
            <a:endParaRPr b="0" i="0" sz="3600" u="none" cap="none" strike="noStrike">
              <a:solidFill>
                <a:schemeClr val="lt2"/>
              </a:solidFill>
              <a:latin typeface="Arial"/>
              <a:ea typeface="Arial"/>
              <a:cs typeface="Arial"/>
              <a:sym typeface="Arial"/>
            </a:endParaRPr>
          </a:p>
        </p:txBody>
      </p:sp>
      <p:sp>
        <p:nvSpPr>
          <p:cNvPr id="381" name="Google Shape;381;g40cefd347fca82a0_0"/>
          <p:cNvSpPr txBox="1"/>
          <p:nvPr/>
        </p:nvSpPr>
        <p:spPr>
          <a:xfrm>
            <a:off x="5947500" y="2509875"/>
            <a:ext cx="702900" cy="606900"/>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rgbClr val="000000"/>
              </a:buClr>
              <a:buSzPts val="3600"/>
              <a:buFont typeface="Arial"/>
              <a:buNone/>
            </a:pPr>
            <a:r>
              <a:rPr b="0" i="0" lang="en" sz="3600" u="none" cap="none" strike="noStrike">
                <a:solidFill>
                  <a:schemeClr val="dk1"/>
                </a:solidFill>
                <a:latin typeface="Quantico"/>
                <a:ea typeface="Quantico"/>
                <a:cs typeface="Quantico"/>
                <a:sym typeface="Quantico"/>
              </a:rPr>
              <a:t>/&gt;</a:t>
            </a:r>
            <a:endParaRPr b="0" i="0" sz="3600" u="none" cap="none" strike="noStrike">
              <a:solidFill>
                <a:schemeClr val="dk1"/>
              </a:solidFill>
              <a:latin typeface="Arial"/>
              <a:ea typeface="Arial"/>
              <a:cs typeface="Arial"/>
              <a:sym typeface="Arial"/>
            </a:endParaRPr>
          </a:p>
        </p:txBody>
      </p:sp>
      <p:sp>
        <p:nvSpPr>
          <p:cNvPr id="382" name="Google Shape;382;g40cefd347fca82a0_0"/>
          <p:cNvSpPr txBox="1"/>
          <p:nvPr/>
        </p:nvSpPr>
        <p:spPr>
          <a:xfrm>
            <a:off x="7198457" y="1873600"/>
            <a:ext cx="1216800" cy="746100"/>
          </a:xfrm>
          <a:prstGeom prst="rect">
            <a:avLst/>
          </a:prstGeom>
          <a:noFill/>
          <a:ln>
            <a:noFill/>
          </a:ln>
        </p:spPr>
        <p:txBody>
          <a:bodyPr anchorCtr="0" anchor="t" bIns="91425" lIns="91425" spcFirstLastPara="1" rIns="91425" wrap="square" tIns="91425">
            <a:noAutofit/>
          </a:bodyPr>
          <a:lstStyle/>
          <a:p>
            <a:pPr indent="0" lvl="0" marL="0" marR="0" rtl="0" algn="ctr">
              <a:lnSpc>
                <a:spcPct val="90000"/>
              </a:lnSpc>
              <a:spcBef>
                <a:spcPts val="0"/>
              </a:spcBef>
              <a:spcAft>
                <a:spcPts val="0"/>
              </a:spcAft>
              <a:buClr>
                <a:srgbClr val="000000"/>
              </a:buClr>
              <a:buSzPts val="3600"/>
              <a:buFont typeface="Arial"/>
              <a:buNone/>
            </a:pPr>
            <a:r>
              <a:rPr b="0" i="0" lang="en" sz="3600" u="none" cap="none" strike="noStrike">
                <a:solidFill>
                  <a:schemeClr val="accent2"/>
                </a:solidFill>
                <a:latin typeface="Arial"/>
                <a:ea typeface="Arial"/>
                <a:cs typeface="Arial"/>
                <a:sym typeface="Arial"/>
              </a:rPr>
              <a:t>}</a:t>
            </a:r>
            <a:r>
              <a:rPr b="0" i="0" lang="en" sz="3600" u="none" cap="none" strike="noStrike">
                <a:solidFill>
                  <a:schemeClr val="dk1"/>
                </a:solidFill>
                <a:latin typeface="Arial"/>
                <a:ea typeface="Arial"/>
                <a:cs typeface="Arial"/>
                <a:sym typeface="Arial"/>
              </a:rPr>
              <a:t> /&gt; </a:t>
            </a:r>
            <a:r>
              <a:rPr b="0" i="0" lang="en" sz="3600" u="none" cap="none" strike="noStrike">
                <a:solidFill>
                  <a:schemeClr val="accent1"/>
                </a:solidFill>
                <a:latin typeface="Arial"/>
                <a:ea typeface="Arial"/>
                <a:cs typeface="Arial"/>
                <a:sym typeface="Arial"/>
              </a:rPr>
              <a:t>[</a:t>
            </a:r>
            <a:endParaRPr b="0" i="0" sz="3600" u="none" cap="none" strike="noStrike">
              <a:solidFill>
                <a:schemeClr val="accent1"/>
              </a:solidFill>
              <a:latin typeface="Arial"/>
              <a:ea typeface="Arial"/>
              <a:cs typeface="Arial"/>
              <a:sym typeface="Arial"/>
            </a:endParaRPr>
          </a:p>
        </p:txBody>
      </p:sp>
      <p:sp>
        <p:nvSpPr>
          <p:cNvPr id="383" name="Google Shape;383;g40cefd347fca82a0_0"/>
          <p:cNvSpPr txBox="1"/>
          <p:nvPr>
            <p:ph type="ctrTitle"/>
          </p:nvPr>
        </p:nvSpPr>
        <p:spPr>
          <a:xfrm>
            <a:off x="1909925" y="1734475"/>
            <a:ext cx="4148400" cy="1745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SzPts val="5200"/>
              <a:buNone/>
            </a:pPr>
            <a:r>
              <a:rPr lang="en">
                <a:solidFill>
                  <a:srgbClr val="C5EEFF"/>
                </a:solidFill>
              </a:rPr>
              <a:t>Thanks 🙏 </a:t>
            </a:r>
            <a:endParaRPr>
              <a:solidFill>
                <a:srgbClr val="C5EEFF"/>
              </a:solidFill>
            </a:endParaRPr>
          </a:p>
          <a:p>
            <a:pPr indent="0" lvl="0" marL="0" rtl="0" algn="l">
              <a:lnSpc>
                <a:spcPct val="90000"/>
              </a:lnSpc>
              <a:spcBef>
                <a:spcPts val="0"/>
              </a:spcBef>
              <a:spcAft>
                <a:spcPts val="0"/>
              </a:spcAft>
              <a:buSzPts val="5200"/>
              <a:buNone/>
            </a:pPr>
            <a:r>
              <a:rPr lang="en" sz="1400">
                <a:solidFill>
                  <a:srgbClr val="C5EEFF"/>
                </a:solidFill>
              </a:rPr>
              <a:t>any questions ?</a:t>
            </a:r>
            <a:endParaRPr sz="1400">
              <a:solidFill>
                <a:srgbClr val="C5EEFF"/>
              </a:solidFill>
            </a:endParaRPr>
          </a:p>
        </p:txBody>
      </p:sp>
      <p:sp>
        <p:nvSpPr>
          <p:cNvPr id="384" name="Google Shape;384;g40cefd347fca82a0_0"/>
          <p:cNvSpPr txBox="1"/>
          <p:nvPr>
            <p:ph idx="1" type="subTitle"/>
          </p:nvPr>
        </p:nvSpPr>
        <p:spPr>
          <a:xfrm>
            <a:off x="9843246" y="3116775"/>
            <a:ext cx="345600" cy="4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r>
              <a:t/>
            </a:r>
            <a:endParaRPr/>
          </a:p>
        </p:txBody>
      </p:sp>
      <p:pic>
        <p:nvPicPr>
          <p:cNvPr descr="A blue logo with black background&#10;&#10;Description automatically generated" id="385" name="Google Shape;385;g40cefd347fca82a0_0"/>
          <p:cNvPicPr preferRelativeResize="0"/>
          <p:nvPr/>
        </p:nvPicPr>
        <p:blipFill rotWithShape="1">
          <a:blip r:embed="rId3">
            <a:alphaModFix/>
          </a:blip>
          <a:srcRect b="0" l="0" r="0" t="0"/>
          <a:stretch/>
        </p:blipFill>
        <p:spPr>
          <a:xfrm>
            <a:off x="5188440" y="3255335"/>
            <a:ext cx="2618417" cy="174561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
          <p:cNvSpPr txBox="1"/>
          <p:nvPr>
            <p:ph type="title"/>
          </p:nvPr>
        </p:nvSpPr>
        <p:spPr>
          <a:xfrm>
            <a:off x="719988" y="459128"/>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300"/>
              <a:buNone/>
            </a:pPr>
            <a:r>
              <a:rPr lang="en">
                <a:solidFill>
                  <a:schemeClr val="accent2"/>
                </a:solidFill>
              </a:rPr>
              <a:t>&lt;/</a:t>
            </a:r>
            <a:r>
              <a:rPr lang="en"/>
              <a:t> </a:t>
            </a:r>
            <a:r>
              <a:rPr lang="en" sz="3200"/>
              <a:t>Introduction</a:t>
            </a:r>
            <a:r>
              <a:rPr lang="en"/>
              <a:t> :</a:t>
            </a:r>
            <a:endParaRPr/>
          </a:p>
        </p:txBody>
      </p:sp>
      <p:sp>
        <p:nvSpPr>
          <p:cNvPr id="241" name="Google Shape;241;p4"/>
          <p:cNvSpPr txBox="1"/>
          <p:nvPr/>
        </p:nvSpPr>
        <p:spPr>
          <a:xfrm>
            <a:off x="646028" y="1317811"/>
            <a:ext cx="6655723" cy="267765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600" u="none" cap="none" strike="noStrike">
                <a:solidFill>
                  <a:schemeClr val="dk1"/>
                </a:solidFill>
                <a:latin typeface="Quantico"/>
                <a:ea typeface="Quantico"/>
                <a:cs typeface="Quantico"/>
                <a:sym typeface="Quantico"/>
              </a:rPr>
              <a:t>Our App Almuthaqaf is a quiz app</a:t>
            </a:r>
            <a:endParaRPr/>
          </a:p>
          <a:p>
            <a:pPr indent="0" lvl="0" marL="0" marR="0" rtl="0" algn="l">
              <a:lnSpc>
                <a:spcPct val="100000"/>
              </a:lnSpc>
              <a:spcBef>
                <a:spcPts val="0"/>
              </a:spcBef>
              <a:spcAft>
                <a:spcPts val="0"/>
              </a:spcAft>
              <a:buNone/>
            </a:pPr>
            <a:r>
              <a:rPr b="0" i="0" lang="en" sz="1600" u="none" cap="none" strike="noStrike">
                <a:solidFill>
                  <a:schemeClr val="dk1"/>
                </a:solidFill>
                <a:latin typeface="Quantico"/>
                <a:ea typeface="Quantico"/>
                <a:cs typeface="Quantico"/>
                <a:sym typeface="Quantico"/>
              </a:rPr>
              <a:t> </a:t>
            </a:r>
            <a:endParaRPr/>
          </a:p>
          <a:p>
            <a:pPr indent="0" lvl="0" marL="0" marR="0" rtl="0" algn="l">
              <a:lnSpc>
                <a:spcPct val="100000"/>
              </a:lnSpc>
              <a:spcBef>
                <a:spcPts val="0"/>
              </a:spcBef>
              <a:spcAft>
                <a:spcPts val="0"/>
              </a:spcAft>
              <a:buNone/>
            </a:pPr>
            <a:r>
              <a:rPr b="0" i="0" lang="en" sz="1600" u="none" cap="none" strike="noStrike">
                <a:solidFill>
                  <a:schemeClr val="dk1"/>
                </a:solidFill>
                <a:latin typeface="Quantico"/>
                <a:ea typeface="Quantico"/>
                <a:cs typeface="Quantico"/>
                <a:sym typeface="Quantico"/>
              </a:rPr>
              <a:t> meant to test your knowledge based on multiple fields and genres</a:t>
            </a:r>
            <a:endParaRPr/>
          </a:p>
          <a:p>
            <a:pPr indent="0" lvl="0" marL="0" marR="0" rtl="0" algn="l">
              <a:lnSpc>
                <a:spcPct val="100000"/>
              </a:lnSpc>
              <a:spcBef>
                <a:spcPts val="0"/>
              </a:spcBef>
              <a:spcAft>
                <a:spcPts val="0"/>
              </a:spcAft>
              <a:buNone/>
            </a:pPr>
            <a:r>
              <a:t/>
            </a:r>
            <a:endParaRPr b="0" i="0" sz="1600" u="none" cap="none" strike="noStrike">
              <a:solidFill>
                <a:schemeClr val="dk1"/>
              </a:solidFill>
              <a:latin typeface="Quantico"/>
              <a:ea typeface="Quantico"/>
              <a:cs typeface="Quantico"/>
              <a:sym typeface="Quantico"/>
            </a:endParaRPr>
          </a:p>
          <a:p>
            <a:pPr indent="0" lvl="0" marL="0" marR="0" rtl="0" algn="l">
              <a:lnSpc>
                <a:spcPct val="100000"/>
              </a:lnSpc>
              <a:spcBef>
                <a:spcPts val="0"/>
              </a:spcBef>
              <a:spcAft>
                <a:spcPts val="0"/>
              </a:spcAft>
              <a:buNone/>
            </a:pPr>
            <a:r>
              <a:rPr b="0" i="0" lang="en" sz="1600" u="none" cap="none" strike="noStrike">
                <a:solidFill>
                  <a:schemeClr val="dk1"/>
                </a:solidFill>
                <a:latin typeface="Quantico"/>
                <a:ea typeface="Quantico"/>
                <a:cs typeface="Quantico"/>
                <a:sym typeface="Quantico"/>
              </a:rPr>
              <a:t>                          (mathematics, geography, etc.…) </a:t>
            </a:r>
            <a:endParaRPr/>
          </a:p>
          <a:p>
            <a:pPr indent="0" lvl="0" marL="0" marR="0" rtl="0" algn="l">
              <a:lnSpc>
                <a:spcPct val="100000"/>
              </a:lnSpc>
              <a:spcBef>
                <a:spcPts val="0"/>
              </a:spcBef>
              <a:spcAft>
                <a:spcPts val="0"/>
              </a:spcAft>
              <a:buNone/>
            </a:pPr>
            <a:r>
              <a:t/>
            </a:r>
            <a:endParaRPr b="0" i="0" sz="1600" u="none" cap="none" strike="noStrike">
              <a:solidFill>
                <a:schemeClr val="dk1"/>
              </a:solidFill>
              <a:latin typeface="Quantico"/>
              <a:ea typeface="Quantico"/>
              <a:cs typeface="Quantico"/>
              <a:sym typeface="Quantico"/>
            </a:endParaRPr>
          </a:p>
          <a:p>
            <a:pPr indent="0" lvl="0" marL="0" marR="0" rtl="0" algn="l">
              <a:lnSpc>
                <a:spcPct val="100000"/>
              </a:lnSpc>
              <a:spcBef>
                <a:spcPts val="0"/>
              </a:spcBef>
              <a:spcAft>
                <a:spcPts val="0"/>
              </a:spcAft>
              <a:buNone/>
            </a:pPr>
            <a:r>
              <a:t/>
            </a:r>
            <a:endParaRPr b="0" i="0" sz="1600" u="none" cap="none" strike="noStrike">
              <a:solidFill>
                <a:schemeClr val="dk1"/>
              </a:solidFill>
              <a:latin typeface="Quantico"/>
              <a:ea typeface="Quantico"/>
              <a:cs typeface="Quantico"/>
              <a:sym typeface="Quantico"/>
            </a:endParaRPr>
          </a:p>
          <a:p>
            <a:pPr indent="0" lvl="0" marL="0" marR="0" rtl="0" algn="l">
              <a:lnSpc>
                <a:spcPct val="100000"/>
              </a:lnSpc>
              <a:spcBef>
                <a:spcPts val="0"/>
              </a:spcBef>
              <a:spcAft>
                <a:spcPts val="0"/>
              </a:spcAft>
              <a:buNone/>
            </a:pPr>
            <a:r>
              <a:rPr b="0" i="0" lang="en" sz="1400" u="none" cap="none" strike="noStrike">
                <a:solidFill>
                  <a:schemeClr val="dk1"/>
                </a:solidFill>
                <a:latin typeface="Quantico"/>
                <a:ea typeface="Quantico"/>
                <a:cs typeface="Quantico"/>
                <a:sym typeface="Quantico"/>
              </a:rPr>
              <a:t>it consist of An easy-to-use settings menu for controlling sound and personal progress with a good looking GUI and appealing colors and tracking progress with points</a:t>
            </a:r>
            <a:endParaRPr/>
          </a:p>
          <a:p>
            <a:pPr indent="0" lvl="0" marL="0" marR="0" rtl="0" algn="l">
              <a:lnSpc>
                <a:spcPct val="100000"/>
              </a:lnSpc>
              <a:spcBef>
                <a:spcPts val="0"/>
              </a:spcBef>
              <a:spcAft>
                <a:spcPts val="0"/>
              </a:spcAft>
              <a:buNone/>
            </a:pPr>
            <a:r>
              <a:rPr b="0" i="0" lang="en" sz="1400" u="none" cap="none" strike="noStrike">
                <a:solidFill>
                  <a:schemeClr val="dk1"/>
                </a:solidFill>
                <a:latin typeface="Arial"/>
                <a:ea typeface="Arial"/>
                <a:cs typeface="Arial"/>
                <a:sym typeface="Arial"/>
              </a:rPr>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g58a3937a323eef7d_0"/>
          <p:cNvSpPr txBox="1"/>
          <p:nvPr>
            <p:ph type="title"/>
          </p:nvPr>
        </p:nvSpPr>
        <p:spPr>
          <a:xfrm>
            <a:off x="719988" y="459128"/>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300"/>
              <a:buNone/>
            </a:pPr>
            <a:r>
              <a:rPr lang="en">
                <a:solidFill>
                  <a:schemeClr val="accent2"/>
                </a:solidFill>
              </a:rPr>
              <a:t>&lt;/</a:t>
            </a:r>
            <a:r>
              <a:rPr lang="en"/>
              <a:t> </a:t>
            </a:r>
            <a:r>
              <a:rPr lang="en" sz="3200"/>
              <a:t>Introduction</a:t>
            </a:r>
            <a:r>
              <a:rPr lang="en" sz="1700"/>
              <a:t> :</a:t>
            </a:r>
            <a:endParaRPr sz="1700"/>
          </a:p>
        </p:txBody>
      </p:sp>
      <p:sp>
        <p:nvSpPr>
          <p:cNvPr id="247" name="Google Shape;247;g58a3937a323eef7d_0"/>
          <p:cNvSpPr txBox="1"/>
          <p:nvPr/>
        </p:nvSpPr>
        <p:spPr>
          <a:xfrm>
            <a:off x="646025" y="1317803"/>
            <a:ext cx="6655800" cy="383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 sz="1600">
                <a:solidFill>
                  <a:schemeClr val="dk1"/>
                </a:solidFill>
                <a:latin typeface="Quantico"/>
                <a:ea typeface="Quantico"/>
                <a:cs typeface="Quantico"/>
                <a:sym typeface="Quantico"/>
              </a:rPr>
              <a:t>overview of the project's goals and objectives:</a:t>
            </a:r>
            <a:endParaRPr/>
          </a:p>
          <a:p>
            <a:pPr indent="0" lvl="0" marL="0" marR="0" rtl="0" algn="l">
              <a:lnSpc>
                <a:spcPct val="100000"/>
              </a:lnSpc>
              <a:spcBef>
                <a:spcPts val="0"/>
              </a:spcBef>
              <a:spcAft>
                <a:spcPts val="0"/>
              </a:spcAft>
              <a:buNone/>
            </a:pPr>
            <a:r>
              <a:rPr b="0" i="0" lang="en" sz="1600" u="none" cap="none" strike="noStrike">
                <a:solidFill>
                  <a:schemeClr val="dk1"/>
                </a:solidFill>
                <a:latin typeface="Quantico"/>
                <a:ea typeface="Quantico"/>
                <a:cs typeface="Quantico"/>
                <a:sym typeface="Quantico"/>
              </a:rPr>
              <a:t> </a:t>
            </a:r>
            <a:endParaRPr/>
          </a:p>
          <a:p>
            <a:pPr indent="0" lvl="0" marL="0" marR="0" rtl="0" algn="l">
              <a:lnSpc>
                <a:spcPct val="100000"/>
              </a:lnSpc>
              <a:spcBef>
                <a:spcPts val="0"/>
              </a:spcBef>
              <a:spcAft>
                <a:spcPts val="0"/>
              </a:spcAft>
              <a:buNone/>
            </a:pPr>
            <a:r>
              <a:rPr b="0" i="0" lang="en" sz="1600" u="none" cap="none" strike="noStrike">
                <a:solidFill>
                  <a:schemeClr val="dk1"/>
                </a:solidFill>
                <a:latin typeface="Quantico"/>
                <a:ea typeface="Quantico"/>
                <a:cs typeface="Quantico"/>
                <a:sym typeface="Quantico"/>
              </a:rPr>
              <a:t> </a:t>
            </a:r>
            <a:r>
              <a:rPr lang="en" sz="2000">
                <a:solidFill>
                  <a:srgbClr val="FFFFFF"/>
                </a:solidFill>
                <a:latin typeface="Times New Roman"/>
                <a:ea typeface="Times New Roman"/>
                <a:cs typeface="Times New Roman"/>
                <a:sym typeface="Times New Roman"/>
              </a:rPr>
              <a:t>Project Objectives:</a:t>
            </a:r>
            <a:endParaRPr sz="2000">
              <a:solidFill>
                <a:srgbClr val="FFFFFF"/>
              </a:solidFill>
              <a:latin typeface="Times New Roman"/>
              <a:ea typeface="Times New Roman"/>
              <a:cs typeface="Times New Roman"/>
              <a:sym typeface="Times New Roman"/>
            </a:endParaRPr>
          </a:p>
          <a:p>
            <a:pPr indent="-304800" lvl="0" marL="457200" rtl="0" algn="l">
              <a:spcBef>
                <a:spcPts val="0"/>
              </a:spcBef>
              <a:spcAft>
                <a:spcPts val="0"/>
              </a:spcAft>
              <a:buClr>
                <a:srgbClr val="FFFFFF"/>
              </a:buClr>
              <a:buSzPts val="1200"/>
              <a:buFont typeface="Times New Roman"/>
              <a:buChar char="●"/>
            </a:pPr>
            <a:r>
              <a:rPr lang="en" sz="1200">
                <a:solidFill>
                  <a:srgbClr val="FFFFFF"/>
                </a:solidFill>
                <a:latin typeface="Times New Roman"/>
                <a:ea typeface="Times New Roman"/>
                <a:cs typeface="Times New Roman"/>
                <a:sym typeface="Times New Roman"/>
              </a:rPr>
              <a:t>Easy to use UI/UX </a:t>
            </a:r>
            <a:endParaRPr sz="1200">
              <a:solidFill>
                <a:srgbClr val="FFFFFF"/>
              </a:solidFill>
              <a:latin typeface="Times New Roman"/>
              <a:ea typeface="Times New Roman"/>
              <a:cs typeface="Times New Roman"/>
              <a:sym typeface="Times New Roman"/>
            </a:endParaRPr>
          </a:p>
          <a:p>
            <a:pPr indent="-304800" lvl="0" marL="457200" rtl="0" algn="l">
              <a:spcBef>
                <a:spcPts val="0"/>
              </a:spcBef>
              <a:spcAft>
                <a:spcPts val="0"/>
              </a:spcAft>
              <a:buClr>
                <a:srgbClr val="FFFFFF"/>
              </a:buClr>
              <a:buSzPts val="1200"/>
              <a:buFont typeface="Times New Roman"/>
              <a:buChar char="●"/>
            </a:pPr>
            <a:r>
              <a:rPr lang="en" sz="1200">
                <a:solidFill>
                  <a:srgbClr val="FFFFFF"/>
                </a:solidFill>
                <a:latin typeface="Times New Roman"/>
                <a:ea typeface="Times New Roman"/>
                <a:cs typeface="Times New Roman"/>
                <a:sym typeface="Times New Roman"/>
              </a:rPr>
              <a:t> Multiple genres to choose from to attract more audience. </a:t>
            </a:r>
            <a:endParaRPr sz="1200">
              <a:solidFill>
                <a:srgbClr val="FFFFFF"/>
              </a:solidFill>
              <a:latin typeface="Times New Roman"/>
              <a:ea typeface="Times New Roman"/>
              <a:cs typeface="Times New Roman"/>
              <a:sym typeface="Times New Roman"/>
            </a:endParaRPr>
          </a:p>
          <a:p>
            <a:pPr indent="-304800" lvl="0" marL="457200" rtl="0" algn="l">
              <a:spcBef>
                <a:spcPts val="0"/>
              </a:spcBef>
              <a:spcAft>
                <a:spcPts val="0"/>
              </a:spcAft>
              <a:buClr>
                <a:srgbClr val="FFFFFF"/>
              </a:buClr>
              <a:buSzPts val="1200"/>
              <a:buFont typeface="Times New Roman"/>
              <a:buChar char="●"/>
            </a:pPr>
            <a:r>
              <a:rPr lang="en" sz="1200">
                <a:solidFill>
                  <a:srgbClr val="FFFFFF"/>
                </a:solidFill>
                <a:latin typeface="Times New Roman"/>
                <a:ea typeface="Times New Roman"/>
                <a:cs typeface="Times New Roman"/>
                <a:sym typeface="Times New Roman"/>
              </a:rPr>
              <a:t>Score tracking to add more challenge and fun. </a:t>
            </a:r>
            <a:endParaRPr sz="1200">
              <a:solidFill>
                <a:srgbClr val="FFFFFF"/>
              </a:solidFill>
              <a:latin typeface="Times New Roman"/>
              <a:ea typeface="Times New Roman"/>
              <a:cs typeface="Times New Roman"/>
              <a:sym typeface="Times New Roman"/>
            </a:endParaRPr>
          </a:p>
          <a:p>
            <a:pPr indent="-304800" lvl="0" marL="457200" rtl="0" algn="l">
              <a:spcBef>
                <a:spcPts val="0"/>
              </a:spcBef>
              <a:spcAft>
                <a:spcPts val="0"/>
              </a:spcAft>
              <a:buClr>
                <a:srgbClr val="FFFFFF"/>
              </a:buClr>
              <a:buSzPts val="1200"/>
              <a:buFont typeface="Times New Roman"/>
              <a:buChar char="●"/>
            </a:pPr>
            <a:r>
              <a:rPr lang="en" sz="1200">
                <a:solidFill>
                  <a:srgbClr val="FFFFFF"/>
                </a:solidFill>
                <a:latin typeface="Times New Roman"/>
                <a:ea typeface="Times New Roman"/>
                <a:cs typeface="Times New Roman"/>
                <a:sym typeface="Times New Roman"/>
              </a:rPr>
              <a:t>Setting menu to edit the audio and sound effects.</a:t>
            </a:r>
            <a:endParaRPr sz="1200">
              <a:solidFill>
                <a:srgbClr val="FFFFFF"/>
              </a:solidFill>
              <a:latin typeface="Times New Roman"/>
              <a:ea typeface="Times New Roman"/>
              <a:cs typeface="Times New Roman"/>
              <a:sym typeface="Times New Roman"/>
            </a:endParaRPr>
          </a:p>
          <a:p>
            <a:pPr indent="-304800" lvl="0" marL="457200" rtl="0" algn="l">
              <a:spcBef>
                <a:spcPts val="0"/>
              </a:spcBef>
              <a:spcAft>
                <a:spcPts val="0"/>
              </a:spcAft>
              <a:buClr>
                <a:srgbClr val="FFFFFF"/>
              </a:buClr>
              <a:buSzPts val="1200"/>
              <a:buFont typeface="Times New Roman"/>
              <a:buChar char="●"/>
            </a:pPr>
            <a:r>
              <a:rPr lang="en" sz="1200">
                <a:solidFill>
                  <a:srgbClr val="FFFFFF"/>
                </a:solidFill>
                <a:latin typeface="Times New Roman"/>
                <a:ea typeface="Times New Roman"/>
                <a:cs typeface="Times New Roman"/>
                <a:sym typeface="Times New Roman"/>
              </a:rPr>
              <a:t>An easy to remember logo to make an identity for the app.</a:t>
            </a:r>
            <a:endParaRPr sz="1200">
              <a:solidFill>
                <a:srgbClr val="FFFFFF"/>
              </a:solidFill>
              <a:latin typeface="Times New Roman"/>
              <a:ea typeface="Times New Roman"/>
              <a:cs typeface="Times New Roman"/>
              <a:sym typeface="Times New Roman"/>
            </a:endParaRPr>
          </a:p>
          <a:p>
            <a:pPr indent="-304800" lvl="0" marL="457200" rtl="0" algn="l">
              <a:spcBef>
                <a:spcPts val="0"/>
              </a:spcBef>
              <a:spcAft>
                <a:spcPts val="0"/>
              </a:spcAft>
              <a:buClr>
                <a:srgbClr val="FFFFFF"/>
              </a:buClr>
              <a:buSzPts val="1200"/>
              <a:buFont typeface="Times New Roman"/>
              <a:buChar char="●"/>
            </a:pPr>
            <a:r>
              <a:rPr lang="en" sz="1200">
                <a:solidFill>
                  <a:srgbClr val="FFFFFF"/>
                </a:solidFill>
                <a:latin typeface="Times New Roman"/>
                <a:ea typeface="Times New Roman"/>
                <a:cs typeface="Times New Roman"/>
                <a:sym typeface="Times New Roman"/>
              </a:rPr>
              <a:t>Each genre has multiple levels that goes harder until the final level.   </a:t>
            </a:r>
            <a:endParaRPr sz="1200">
              <a:solidFill>
                <a:srgbClr val="FFFFFF"/>
              </a:solidFill>
              <a:latin typeface="Times New Roman"/>
              <a:ea typeface="Times New Roman"/>
              <a:cs typeface="Times New Roman"/>
              <a:sym typeface="Times New Roman"/>
            </a:endParaRPr>
          </a:p>
          <a:p>
            <a:pPr indent="-304800" lvl="0" marL="457200" rtl="0" algn="l">
              <a:spcBef>
                <a:spcPts val="0"/>
              </a:spcBef>
              <a:spcAft>
                <a:spcPts val="0"/>
              </a:spcAft>
              <a:buClr>
                <a:srgbClr val="FFFFFF"/>
              </a:buClr>
              <a:buSzPts val="1200"/>
              <a:buFont typeface="Times New Roman"/>
              <a:buChar char="●"/>
            </a:pPr>
            <a:r>
              <a:rPr lang="en" sz="1200">
                <a:solidFill>
                  <a:srgbClr val="FFFFFF"/>
                </a:solidFill>
                <a:latin typeface="Times New Roman"/>
                <a:ea typeface="Times New Roman"/>
                <a:cs typeface="Times New Roman"/>
                <a:sym typeface="Times New Roman"/>
              </a:rPr>
              <a:t>A logo that is easy to remember</a:t>
            </a:r>
            <a:endParaRPr sz="1200">
              <a:solidFill>
                <a:srgbClr val="FFFFFF"/>
              </a:solidFill>
              <a:latin typeface="Times New Roman"/>
              <a:ea typeface="Times New Roman"/>
              <a:cs typeface="Times New Roman"/>
              <a:sym typeface="Times New Roman"/>
            </a:endParaRPr>
          </a:p>
          <a:p>
            <a:pPr indent="-304800" lvl="0" marL="457200" rtl="0" algn="l">
              <a:spcBef>
                <a:spcPts val="0"/>
              </a:spcBef>
              <a:spcAft>
                <a:spcPts val="0"/>
              </a:spcAft>
              <a:buClr>
                <a:srgbClr val="FFFFFF"/>
              </a:buClr>
              <a:buSzPts val="1200"/>
              <a:buFont typeface="Times New Roman"/>
              <a:buChar char="●"/>
            </a:pPr>
            <a:r>
              <a:rPr lang="en" sz="1200">
                <a:solidFill>
                  <a:srgbClr val="FFFFFF"/>
                </a:solidFill>
                <a:latin typeface="Times New Roman"/>
                <a:ea typeface="Times New Roman"/>
                <a:cs typeface="Times New Roman"/>
                <a:sym typeface="Times New Roman"/>
              </a:rPr>
              <a:t>A progress bar to show how many questions are remaining</a:t>
            </a:r>
            <a:endParaRPr sz="1200">
              <a:solidFill>
                <a:srgbClr val="FFFFFF"/>
              </a:solidFill>
              <a:latin typeface="Times New Roman"/>
              <a:ea typeface="Times New Roman"/>
              <a:cs typeface="Times New Roman"/>
              <a:sym typeface="Times New Roman"/>
            </a:endParaRPr>
          </a:p>
          <a:p>
            <a:pPr indent="-304800" lvl="0" marL="457200" rtl="0" algn="l">
              <a:spcBef>
                <a:spcPts val="0"/>
              </a:spcBef>
              <a:spcAft>
                <a:spcPts val="0"/>
              </a:spcAft>
              <a:buClr>
                <a:srgbClr val="FFFFFF"/>
              </a:buClr>
              <a:buSzPts val="1200"/>
              <a:buFont typeface="Times New Roman"/>
              <a:buChar char="●"/>
            </a:pPr>
            <a:r>
              <a:rPr lang="en" sz="1200">
                <a:solidFill>
                  <a:srgbClr val="FFFFFF"/>
                </a:solidFill>
                <a:latin typeface="Times New Roman"/>
                <a:ea typeface="Times New Roman"/>
                <a:cs typeface="Times New Roman"/>
                <a:sym typeface="Times New Roman"/>
              </a:rPr>
              <a:t>Every quiz will have a duration shown</a:t>
            </a:r>
            <a:endParaRPr sz="1200">
              <a:solidFill>
                <a:srgbClr val="FFFFFF"/>
              </a:solidFill>
              <a:latin typeface="Times New Roman"/>
              <a:ea typeface="Times New Roman"/>
              <a:cs typeface="Times New Roman"/>
              <a:sym typeface="Times New Roman"/>
            </a:endParaRPr>
          </a:p>
          <a:p>
            <a:pPr indent="-304800" lvl="0" marL="457200" rtl="0" algn="l">
              <a:spcBef>
                <a:spcPts val="0"/>
              </a:spcBef>
              <a:spcAft>
                <a:spcPts val="0"/>
              </a:spcAft>
              <a:buClr>
                <a:srgbClr val="FFFFFF"/>
              </a:buClr>
              <a:buSzPts val="1200"/>
              <a:buFont typeface="Times New Roman"/>
              <a:buChar char="●"/>
            </a:pPr>
            <a:r>
              <a:rPr lang="en" sz="1200">
                <a:solidFill>
                  <a:srgbClr val="FFFFFF"/>
                </a:solidFill>
                <a:latin typeface="Times New Roman"/>
                <a:ea typeface="Times New Roman"/>
                <a:cs typeface="Times New Roman"/>
                <a:sym typeface="Times New Roman"/>
              </a:rPr>
              <a:t>A description about the quiz content </a:t>
            </a:r>
            <a:endParaRPr sz="1200">
              <a:solidFill>
                <a:srgbClr val="FFFFFF"/>
              </a:solidFill>
              <a:latin typeface="Times New Roman"/>
              <a:ea typeface="Times New Roman"/>
              <a:cs typeface="Times New Roman"/>
              <a:sym typeface="Times New Roman"/>
            </a:endParaRPr>
          </a:p>
          <a:p>
            <a:pPr indent="-304800" lvl="0" marL="457200" rtl="0" algn="l">
              <a:spcBef>
                <a:spcPts val="0"/>
              </a:spcBef>
              <a:spcAft>
                <a:spcPts val="0"/>
              </a:spcAft>
              <a:buClr>
                <a:srgbClr val="FFFFFF"/>
              </a:buClr>
              <a:buSzPts val="1200"/>
              <a:buFont typeface="Times New Roman"/>
              <a:buChar char="●"/>
            </a:pPr>
            <a:r>
              <a:rPr lang="en" sz="1200">
                <a:solidFill>
                  <a:srgbClr val="FFFFFF"/>
                </a:solidFill>
                <a:latin typeface="Times New Roman"/>
                <a:ea typeface="Times New Roman"/>
                <a:cs typeface="Times New Roman"/>
                <a:sym typeface="Times New Roman"/>
              </a:rPr>
              <a:t>The game must be harder each level </a:t>
            </a:r>
            <a:endParaRPr sz="1200">
              <a:solidFill>
                <a:srgbClr val="FFFFF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1600" u="none" cap="none" strike="noStrike">
              <a:solidFill>
                <a:schemeClr val="dk1"/>
              </a:solidFill>
              <a:latin typeface="Quantico"/>
              <a:ea typeface="Quantico"/>
              <a:cs typeface="Quantico"/>
              <a:sym typeface="Quantico"/>
            </a:endParaRPr>
          </a:p>
          <a:p>
            <a:pPr indent="0" lvl="0" marL="0" marR="0" rtl="0" algn="l">
              <a:lnSpc>
                <a:spcPct val="100000"/>
              </a:lnSpc>
              <a:spcBef>
                <a:spcPts val="0"/>
              </a:spcBef>
              <a:spcAft>
                <a:spcPts val="0"/>
              </a:spcAft>
              <a:buNone/>
            </a:pPr>
            <a:r>
              <a:t/>
            </a:r>
            <a:endParaRPr b="0" i="0" sz="1600" u="none" cap="none" strike="noStrike">
              <a:solidFill>
                <a:schemeClr val="dk1"/>
              </a:solidFill>
              <a:latin typeface="Quantico"/>
              <a:ea typeface="Quantico"/>
              <a:cs typeface="Quantico"/>
              <a:sym typeface="Quantico"/>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rPr b="0" i="0" lang="en" sz="1400" u="none" cap="none" strike="noStrike">
                <a:solidFill>
                  <a:schemeClr val="dk1"/>
                </a:solidFill>
                <a:latin typeface="Arial"/>
                <a:ea typeface="Arial"/>
                <a:cs typeface="Arial"/>
                <a:sym typeface="Arial"/>
              </a:rPr>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g58a3937a323eef7d_5"/>
          <p:cNvSpPr txBox="1"/>
          <p:nvPr>
            <p:ph type="title"/>
          </p:nvPr>
        </p:nvSpPr>
        <p:spPr>
          <a:xfrm>
            <a:off x="719988" y="459128"/>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300"/>
              <a:buNone/>
            </a:pPr>
            <a:r>
              <a:rPr lang="en">
                <a:solidFill>
                  <a:schemeClr val="accent2"/>
                </a:solidFill>
              </a:rPr>
              <a:t>&lt;/</a:t>
            </a:r>
            <a:r>
              <a:rPr lang="en"/>
              <a:t> </a:t>
            </a:r>
            <a:r>
              <a:rPr lang="en" sz="3200"/>
              <a:t>Previous Sprints Overview</a:t>
            </a:r>
            <a:r>
              <a:rPr lang="en" sz="1700"/>
              <a:t> :</a:t>
            </a:r>
            <a:endParaRPr sz="1700"/>
          </a:p>
        </p:txBody>
      </p:sp>
      <p:sp>
        <p:nvSpPr>
          <p:cNvPr id="253" name="Google Shape;253;g58a3937a323eef7d_5"/>
          <p:cNvSpPr txBox="1"/>
          <p:nvPr/>
        </p:nvSpPr>
        <p:spPr>
          <a:xfrm>
            <a:off x="646025" y="1317803"/>
            <a:ext cx="6655800" cy="383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 sz="1600">
                <a:solidFill>
                  <a:schemeClr val="dk1"/>
                </a:solidFill>
                <a:latin typeface="Quantico"/>
                <a:ea typeface="Quantico"/>
                <a:cs typeface="Quantico"/>
                <a:sym typeface="Quantico"/>
              </a:rPr>
              <a:t>overview of phase one:</a:t>
            </a:r>
            <a:endParaRPr/>
          </a:p>
          <a:p>
            <a:pPr indent="0" lvl="0" marL="0" marR="0" rtl="0" algn="l">
              <a:lnSpc>
                <a:spcPct val="100000"/>
              </a:lnSpc>
              <a:spcBef>
                <a:spcPts val="0"/>
              </a:spcBef>
              <a:spcAft>
                <a:spcPts val="0"/>
              </a:spcAft>
              <a:buNone/>
            </a:pPr>
            <a:r>
              <a:rPr lang="en">
                <a:solidFill>
                  <a:srgbClr val="FFFFFF"/>
                </a:solidFill>
                <a:latin typeface="Times New Roman"/>
                <a:ea typeface="Times New Roman"/>
                <a:cs typeface="Times New Roman"/>
                <a:sym typeface="Times New Roman"/>
              </a:rPr>
              <a:t>Phase one involved defining the project's goals, target audience, and scope. </a:t>
            </a:r>
            <a:endParaRPr>
              <a:solidFill>
                <a:srgbClr val="FFFFF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a:solidFill>
                <a:srgbClr val="FFFFF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lang="en">
                <a:solidFill>
                  <a:srgbClr val="FFFFFF"/>
                </a:solidFill>
                <a:latin typeface="Times New Roman"/>
                <a:ea typeface="Times New Roman"/>
                <a:cs typeface="Times New Roman"/>
                <a:sym typeface="Times New Roman"/>
              </a:rPr>
              <a:t>Overview: </a:t>
            </a:r>
            <a:endParaRPr>
              <a:solidFill>
                <a:srgbClr val="FFFFF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a:solidFill>
                <a:srgbClr val="FFFFF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lang="en">
                <a:solidFill>
                  <a:srgbClr val="FFFFFF"/>
                </a:solidFill>
                <a:latin typeface="Times New Roman"/>
                <a:ea typeface="Times New Roman"/>
                <a:cs typeface="Times New Roman"/>
                <a:sym typeface="Times New Roman"/>
              </a:rPr>
              <a:t>Scope: The game {المثقف </a:t>
            </a:r>
            <a:r>
              <a:rPr lang="en">
                <a:solidFill>
                  <a:srgbClr val="FFFFFF"/>
                </a:solidFill>
                <a:latin typeface="Times New Roman"/>
                <a:ea typeface="Times New Roman"/>
                <a:cs typeface="Times New Roman"/>
                <a:sym typeface="Times New Roman"/>
              </a:rPr>
              <a:t>will </a:t>
            </a:r>
            <a:r>
              <a:rPr lang="en">
                <a:solidFill>
                  <a:srgbClr val="FFFFFF"/>
                </a:solidFill>
                <a:latin typeface="Times New Roman"/>
                <a:ea typeface="Times New Roman"/>
                <a:cs typeface="Times New Roman"/>
                <a:sym typeface="Times New Roman"/>
              </a:rPr>
              <a:t>have an appealing dark tone, several levels, a user-friendly interface, and a blue logo that stands for learning and knowledge.</a:t>
            </a:r>
            <a:endParaRPr>
              <a:solidFill>
                <a:srgbClr val="FFFFF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a:solidFill>
                <a:srgbClr val="FFFFF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lang="en">
                <a:solidFill>
                  <a:srgbClr val="FFFFFF"/>
                </a:solidFill>
                <a:latin typeface="Times New Roman"/>
                <a:ea typeface="Times New Roman"/>
                <a:cs typeface="Times New Roman"/>
                <a:sym typeface="Times New Roman"/>
              </a:rPr>
              <a:t>Target audience: The app is geared toward young people who enjoy reading books and provides a structured, game-based learning environment in a variety of subjects. Its user base is not age-specific.</a:t>
            </a:r>
            <a:endParaRPr>
              <a:solidFill>
                <a:srgbClr val="FFFFF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a:solidFill>
                <a:srgbClr val="FFFFF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lang="en">
                <a:solidFill>
                  <a:srgbClr val="FFFFFF"/>
                </a:solidFill>
                <a:latin typeface="Times New Roman"/>
                <a:ea typeface="Times New Roman"/>
                <a:cs typeface="Times New Roman"/>
                <a:sym typeface="Times New Roman"/>
              </a:rPr>
              <a:t>Scurm and the code:</a:t>
            </a:r>
            <a:endParaRPr>
              <a:solidFill>
                <a:srgbClr val="FFFFF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lang="en">
                <a:solidFill>
                  <a:srgbClr val="FFFFFF"/>
                </a:solidFill>
                <a:latin typeface="Times New Roman"/>
                <a:ea typeface="Times New Roman"/>
                <a:cs typeface="Times New Roman"/>
                <a:sym typeface="Times New Roman"/>
              </a:rPr>
              <a:t>Initially, we initialize the coding platform and the scrum file.</a:t>
            </a:r>
            <a:endParaRPr>
              <a:solidFill>
                <a:srgbClr val="FFFFF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a:solidFill>
                <a:srgbClr val="FFFFF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1600" u="none" cap="none" strike="noStrike">
              <a:solidFill>
                <a:schemeClr val="dk1"/>
              </a:solidFill>
              <a:latin typeface="Quantico"/>
              <a:ea typeface="Quantico"/>
              <a:cs typeface="Quantico"/>
              <a:sym typeface="Quantico"/>
            </a:endParaRPr>
          </a:p>
          <a:p>
            <a:pPr indent="0" lvl="0" marL="0" marR="0" rtl="0" algn="l">
              <a:lnSpc>
                <a:spcPct val="100000"/>
              </a:lnSpc>
              <a:spcBef>
                <a:spcPts val="0"/>
              </a:spcBef>
              <a:spcAft>
                <a:spcPts val="0"/>
              </a:spcAft>
              <a:buNone/>
            </a:pPr>
            <a:r>
              <a:t/>
            </a:r>
            <a:endParaRPr b="0" i="0" sz="1600" u="none" cap="none" strike="noStrike">
              <a:solidFill>
                <a:schemeClr val="dk1"/>
              </a:solidFill>
              <a:latin typeface="Quantico"/>
              <a:ea typeface="Quantico"/>
              <a:cs typeface="Quantico"/>
              <a:sym typeface="Quantico"/>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rPr b="0" i="0" lang="en" sz="1400" u="none" cap="none" strike="noStrike">
                <a:solidFill>
                  <a:schemeClr val="dk1"/>
                </a:solidFill>
                <a:latin typeface="Arial"/>
                <a:ea typeface="Arial"/>
                <a:cs typeface="Arial"/>
                <a:sym typeface="Arial"/>
              </a:rPr>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g58a3937a323eef7d_10"/>
          <p:cNvSpPr txBox="1"/>
          <p:nvPr>
            <p:ph type="title"/>
          </p:nvPr>
        </p:nvSpPr>
        <p:spPr>
          <a:xfrm>
            <a:off x="719988" y="459128"/>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300"/>
              <a:buNone/>
            </a:pPr>
            <a:r>
              <a:rPr lang="en">
                <a:solidFill>
                  <a:schemeClr val="accent2"/>
                </a:solidFill>
              </a:rPr>
              <a:t>&lt;/</a:t>
            </a:r>
            <a:r>
              <a:rPr lang="en"/>
              <a:t> </a:t>
            </a:r>
            <a:r>
              <a:rPr lang="en" sz="3200"/>
              <a:t>Previous Sprints Overview</a:t>
            </a:r>
            <a:r>
              <a:rPr lang="en" sz="1700"/>
              <a:t> :</a:t>
            </a:r>
            <a:endParaRPr sz="1700"/>
          </a:p>
        </p:txBody>
      </p:sp>
      <p:sp>
        <p:nvSpPr>
          <p:cNvPr id="259" name="Google Shape;259;g58a3937a323eef7d_10"/>
          <p:cNvSpPr txBox="1"/>
          <p:nvPr/>
        </p:nvSpPr>
        <p:spPr>
          <a:xfrm>
            <a:off x="646025" y="1317803"/>
            <a:ext cx="6655800" cy="383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 sz="1600">
                <a:solidFill>
                  <a:schemeClr val="dk1"/>
                </a:solidFill>
                <a:latin typeface="Quantico"/>
                <a:ea typeface="Quantico"/>
                <a:cs typeface="Quantico"/>
                <a:sym typeface="Quantico"/>
              </a:rPr>
              <a:t>overview of phase two:</a:t>
            </a:r>
            <a:endParaRPr/>
          </a:p>
          <a:p>
            <a:pPr indent="0" lvl="0" marL="0" marR="0" rtl="0" algn="l">
              <a:lnSpc>
                <a:spcPct val="100000"/>
              </a:lnSpc>
              <a:spcBef>
                <a:spcPts val="0"/>
              </a:spcBef>
              <a:spcAft>
                <a:spcPts val="0"/>
              </a:spcAft>
              <a:buNone/>
            </a:pPr>
            <a:r>
              <a:rPr lang="en">
                <a:solidFill>
                  <a:srgbClr val="FFFFFF"/>
                </a:solidFill>
                <a:latin typeface="Times New Roman"/>
                <a:ea typeface="Times New Roman"/>
                <a:cs typeface="Times New Roman"/>
                <a:sym typeface="Times New Roman"/>
              </a:rPr>
              <a:t>Phase two involves extensive development; after continuing with the app's coding, the creation of the diagrams is crucial.</a:t>
            </a:r>
            <a:endParaRPr>
              <a:solidFill>
                <a:srgbClr val="FFFFF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a:solidFill>
                <a:srgbClr val="FFFFF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1600" u="none" cap="none" strike="noStrike">
              <a:solidFill>
                <a:schemeClr val="dk1"/>
              </a:solidFill>
              <a:latin typeface="Quantico"/>
              <a:ea typeface="Quantico"/>
              <a:cs typeface="Quantico"/>
              <a:sym typeface="Quantico"/>
            </a:endParaRPr>
          </a:p>
          <a:p>
            <a:pPr indent="0" lvl="0" marL="0" marR="0" rtl="0" algn="l">
              <a:lnSpc>
                <a:spcPct val="100000"/>
              </a:lnSpc>
              <a:spcBef>
                <a:spcPts val="0"/>
              </a:spcBef>
              <a:spcAft>
                <a:spcPts val="0"/>
              </a:spcAft>
              <a:buNone/>
            </a:pPr>
            <a:r>
              <a:t/>
            </a:r>
            <a:endParaRPr b="0" i="0" sz="1600" u="none" cap="none" strike="noStrike">
              <a:solidFill>
                <a:schemeClr val="dk1"/>
              </a:solidFill>
              <a:latin typeface="Quantico"/>
              <a:ea typeface="Quantico"/>
              <a:cs typeface="Quantico"/>
              <a:sym typeface="Quantico"/>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rPr b="0" i="0" lang="en" sz="1400" u="none" cap="none" strike="noStrike">
                <a:solidFill>
                  <a:schemeClr val="dk1"/>
                </a:solidFill>
                <a:latin typeface="Arial"/>
                <a:ea typeface="Arial"/>
                <a:cs typeface="Arial"/>
                <a:sym typeface="Arial"/>
              </a:rPr>
              <a:t>                                  </a:t>
            </a:r>
            <a:endParaRPr/>
          </a:p>
        </p:txBody>
      </p:sp>
      <p:sp>
        <p:nvSpPr>
          <p:cNvPr id="260" name="Google Shape;260;g58a3937a323eef7d_10"/>
          <p:cNvSpPr txBox="1"/>
          <p:nvPr/>
        </p:nvSpPr>
        <p:spPr>
          <a:xfrm>
            <a:off x="972573" y="2152385"/>
            <a:ext cx="7198800" cy="37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200">
              <a:solidFill>
                <a:schemeClr val="dk1"/>
              </a:solidFill>
              <a:latin typeface="Source Code Pro"/>
              <a:ea typeface="Source Code Pro"/>
              <a:cs typeface="Source Code Pro"/>
              <a:sym typeface="Source Code Pro"/>
            </a:endParaRPr>
          </a:p>
        </p:txBody>
      </p:sp>
      <p:pic>
        <p:nvPicPr>
          <p:cNvPr id="261" name="Google Shape;261;g58a3937a323eef7d_10"/>
          <p:cNvPicPr preferRelativeResize="0"/>
          <p:nvPr/>
        </p:nvPicPr>
        <p:blipFill>
          <a:blip r:embed="rId3">
            <a:alphaModFix/>
          </a:blip>
          <a:stretch>
            <a:fillRect/>
          </a:stretch>
        </p:blipFill>
        <p:spPr>
          <a:xfrm>
            <a:off x="1288091" y="2099774"/>
            <a:ext cx="2074999" cy="2126823"/>
          </a:xfrm>
          <a:prstGeom prst="rect">
            <a:avLst/>
          </a:prstGeom>
          <a:noFill/>
          <a:ln>
            <a:noFill/>
          </a:ln>
        </p:spPr>
      </p:pic>
      <p:pic>
        <p:nvPicPr>
          <p:cNvPr id="262" name="Google Shape;262;g58a3937a323eef7d_10"/>
          <p:cNvPicPr preferRelativeResize="0"/>
          <p:nvPr/>
        </p:nvPicPr>
        <p:blipFill>
          <a:blip r:embed="rId4">
            <a:alphaModFix/>
          </a:blip>
          <a:stretch>
            <a:fillRect/>
          </a:stretch>
        </p:blipFill>
        <p:spPr>
          <a:xfrm>
            <a:off x="4653800" y="2099775"/>
            <a:ext cx="2266975" cy="21268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g58a3937a323eef7d_19"/>
          <p:cNvSpPr txBox="1"/>
          <p:nvPr>
            <p:ph type="title"/>
          </p:nvPr>
        </p:nvSpPr>
        <p:spPr>
          <a:xfrm>
            <a:off x="719988" y="459128"/>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300"/>
              <a:buNone/>
            </a:pPr>
            <a:r>
              <a:rPr lang="en">
                <a:solidFill>
                  <a:schemeClr val="accent2"/>
                </a:solidFill>
              </a:rPr>
              <a:t>&lt;/</a:t>
            </a:r>
            <a:r>
              <a:rPr lang="en"/>
              <a:t> </a:t>
            </a:r>
            <a:r>
              <a:rPr lang="en" sz="3200"/>
              <a:t>Previous Sprints Overview</a:t>
            </a:r>
            <a:r>
              <a:rPr lang="en" sz="1700"/>
              <a:t> :</a:t>
            </a:r>
            <a:endParaRPr sz="1700"/>
          </a:p>
        </p:txBody>
      </p:sp>
      <p:sp>
        <p:nvSpPr>
          <p:cNvPr id="268" name="Google Shape;268;g58a3937a323eef7d_19"/>
          <p:cNvSpPr txBox="1"/>
          <p:nvPr/>
        </p:nvSpPr>
        <p:spPr>
          <a:xfrm>
            <a:off x="646025" y="1317803"/>
            <a:ext cx="6655800" cy="3834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 sz="1600">
                <a:solidFill>
                  <a:schemeClr val="dk1"/>
                </a:solidFill>
                <a:latin typeface="Quantico"/>
                <a:ea typeface="Quantico"/>
                <a:cs typeface="Quantico"/>
                <a:sym typeface="Quantico"/>
              </a:rPr>
              <a:t>overview of phase three:</a:t>
            </a:r>
            <a:endParaRPr/>
          </a:p>
          <a:p>
            <a:pPr indent="0" lvl="0" marL="0" marR="0" rtl="0" algn="l">
              <a:lnSpc>
                <a:spcPct val="100000"/>
              </a:lnSpc>
              <a:spcBef>
                <a:spcPts val="0"/>
              </a:spcBef>
              <a:spcAft>
                <a:spcPts val="0"/>
              </a:spcAft>
              <a:buNone/>
            </a:pPr>
            <a:r>
              <a:rPr lang="en">
                <a:solidFill>
                  <a:srgbClr val="FFFFFF"/>
                </a:solidFill>
                <a:latin typeface="Times New Roman"/>
                <a:ea typeface="Times New Roman"/>
                <a:cs typeface="Times New Roman"/>
                <a:sym typeface="Times New Roman"/>
              </a:rPr>
              <a:t>Phase three saw us concentrate on MVC and architectural design, and we finished writing the majority of the code.</a:t>
            </a:r>
            <a:endParaRPr>
              <a:solidFill>
                <a:srgbClr val="FFFFF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a:solidFill>
                <a:srgbClr val="FFFFF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1600" u="none" cap="none" strike="noStrike">
              <a:solidFill>
                <a:schemeClr val="dk1"/>
              </a:solidFill>
              <a:latin typeface="Quantico"/>
              <a:ea typeface="Quantico"/>
              <a:cs typeface="Quantico"/>
              <a:sym typeface="Quantico"/>
            </a:endParaRPr>
          </a:p>
          <a:p>
            <a:pPr indent="0" lvl="0" marL="0" marR="0" rtl="0" algn="l">
              <a:lnSpc>
                <a:spcPct val="100000"/>
              </a:lnSpc>
              <a:spcBef>
                <a:spcPts val="0"/>
              </a:spcBef>
              <a:spcAft>
                <a:spcPts val="0"/>
              </a:spcAft>
              <a:buNone/>
            </a:pPr>
            <a:r>
              <a:t/>
            </a:r>
            <a:endParaRPr b="0" i="0" sz="1600" u="none" cap="none" strike="noStrike">
              <a:solidFill>
                <a:schemeClr val="dk1"/>
              </a:solidFill>
              <a:latin typeface="Quantico"/>
              <a:ea typeface="Quantico"/>
              <a:cs typeface="Quantico"/>
              <a:sym typeface="Quantico"/>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rPr b="0" i="0" lang="en" sz="1400" u="none" cap="none" strike="noStrike">
                <a:solidFill>
                  <a:schemeClr val="dk1"/>
                </a:solidFill>
                <a:latin typeface="Arial"/>
                <a:ea typeface="Arial"/>
                <a:cs typeface="Arial"/>
                <a:sym typeface="Arial"/>
              </a:rPr>
              <a:t>                                  </a:t>
            </a:r>
            <a:endParaRPr/>
          </a:p>
        </p:txBody>
      </p:sp>
      <p:sp>
        <p:nvSpPr>
          <p:cNvPr id="269" name="Google Shape;269;g58a3937a323eef7d_19"/>
          <p:cNvSpPr txBox="1"/>
          <p:nvPr/>
        </p:nvSpPr>
        <p:spPr>
          <a:xfrm>
            <a:off x="972573" y="2152385"/>
            <a:ext cx="7198800" cy="37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200">
              <a:solidFill>
                <a:schemeClr val="dk1"/>
              </a:solidFill>
              <a:latin typeface="Source Code Pro"/>
              <a:ea typeface="Source Code Pro"/>
              <a:cs typeface="Source Code Pro"/>
              <a:sym typeface="Source Code Pro"/>
            </a:endParaRPr>
          </a:p>
        </p:txBody>
      </p:sp>
      <p:pic>
        <p:nvPicPr>
          <p:cNvPr id="270" name="Google Shape;270;g58a3937a323eef7d_19"/>
          <p:cNvPicPr preferRelativeResize="0"/>
          <p:nvPr/>
        </p:nvPicPr>
        <p:blipFill>
          <a:blip r:embed="rId3">
            <a:alphaModFix/>
          </a:blip>
          <a:stretch>
            <a:fillRect/>
          </a:stretch>
        </p:blipFill>
        <p:spPr>
          <a:xfrm>
            <a:off x="5228375" y="2098800"/>
            <a:ext cx="3401965" cy="2028550"/>
          </a:xfrm>
          <a:prstGeom prst="rect">
            <a:avLst/>
          </a:prstGeom>
          <a:noFill/>
          <a:ln>
            <a:noFill/>
          </a:ln>
        </p:spPr>
      </p:pic>
      <p:pic>
        <p:nvPicPr>
          <p:cNvPr id="271" name="Google Shape;271;g58a3937a323eef7d_19"/>
          <p:cNvPicPr preferRelativeResize="0"/>
          <p:nvPr/>
        </p:nvPicPr>
        <p:blipFill>
          <a:blip r:embed="rId4">
            <a:alphaModFix/>
          </a:blip>
          <a:stretch>
            <a:fillRect/>
          </a:stretch>
        </p:blipFill>
        <p:spPr>
          <a:xfrm>
            <a:off x="720000" y="2098800"/>
            <a:ext cx="4391274" cy="2028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g2c3e27be802_0_0"/>
          <p:cNvSpPr txBox="1"/>
          <p:nvPr>
            <p:ph type="title"/>
          </p:nvPr>
        </p:nvSpPr>
        <p:spPr>
          <a:xfrm>
            <a:off x="719988" y="464028"/>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3300"/>
              <a:buFont typeface="Arial"/>
              <a:buNone/>
            </a:pPr>
            <a:r>
              <a:rPr lang="en">
                <a:solidFill>
                  <a:schemeClr val="accent2"/>
                </a:solidFill>
              </a:rPr>
              <a:t>&lt;/</a:t>
            </a:r>
            <a:r>
              <a:rPr lang="en"/>
              <a:t> </a:t>
            </a:r>
            <a:r>
              <a:rPr lang="en" sz="3200"/>
              <a:t>Previous Sprints Overview</a:t>
            </a:r>
            <a:r>
              <a:rPr lang="en" sz="1700"/>
              <a:t> :</a:t>
            </a:r>
            <a:endParaRPr>
              <a:solidFill>
                <a:srgbClr val="FFFFFF"/>
              </a:solidFill>
            </a:endParaRPr>
          </a:p>
        </p:txBody>
      </p:sp>
      <p:sp>
        <p:nvSpPr>
          <p:cNvPr id="277" name="Google Shape;277;g2c3e27be802_0_0"/>
          <p:cNvSpPr txBox="1"/>
          <p:nvPr>
            <p:ph idx="1" type="body"/>
          </p:nvPr>
        </p:nvSpPr>
        <p:spPr>
          <a:xfrm>
            <a:off x="720000" y="1238200"/>
            <a:ext cx="3369300" cy="38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Backlog and Sprints (Scrum)</a:t>
            </a:r>
            <a:endParaRPr sz="1400">
              <a:solidFill>
                <a:srgbClr val="FFFFFF"/>
              </a:solidFill>
              <a:latin typeface="Calibri"/>
              <a:ea typeface="Calibri"/>
              <a:cs typeface="Calibri"/>
              <a:sym typeface="Calibri"/>
            </a:endParaRPr>
          </a:p>
          <a:p>
            <a:pPr indent="0" lvl="0" marL="0" rtl="0" algn="l">
              <a:lnSpc>
                <a:spcPct val="107916"/>
              </a:lnSpc>
              <a:spcBef>
                <a:spcPts val="0"/>
              </a:spcBef>
              <a:spcAft>
                <a:spcPts val="0"/>
              </a:spcAft>
              <a:buNone/>
            </a:pPr>
            <a:r>
              <a:rPr lang="en" sz="1400">
                <a:solidFill>
                  <a:srgbClr val="FFFFFF"/>
                </a:solidFill>
                <a:latin typeface="Calibri"/>
                <a:ea typeface="Calibri"/>
                <a:cs typeface="Calibri"/>
                <a:sym typeface="Calibri"/>
              </a:rPr>
              <a:t>You can Check everything else about the Backlog and Sprints from this link:</a:t>
            </a:r>
            <a:endParaRPr sz="1400">
              <a:solidFill>
                <a:srgbClr val="FFFFFF"/>
              </a:solidFill>
              <a:latin typeface="Calibri"/>
              <a:ea typeface="Calibri"/>
              <a:cs typeface="Calibri"/>
              <a:sym typeface="Calibri"/>
            </a:endParaRPr>
          </a:p>
          <a:p>
            <a:pPr indent="0" lvl="0" marL="0" rtl="0" algn="l">
              <a:lnSpc>
                <a:spcPct val="107916"/>
              </a:lnSpc>
              <a:spcBef>
                <a:spcPts val="800"/>
              </a:spcBef>
              <a:spcAft>
                <a:spcPts val="0"/>
              </a:spcAft>
              <a:buNone/>
            </a:pPr>
            <a:r>
              <a:rPr lang="en" sz="1400">
                <a:solidFill>
                  <a:srgbClr val="FFFFFF"/>
                </a:solidFill>
                <a:latin typeface="Calibri"/>
                <a:ea typeface="Calibri"/>
                <a:cs typeface="Calibri"/>
                <a:sym typeface="Calibri"/>
              </a:rPr>
              <a:t>https://docs.google.com/spreadsheets/d/1w-I9Xg6ZQu_sDq1EJvtkcuSh-JTt6Jb0/edit?usp=sharing&amp;ouid=113636373330489830633&amp;rtpof=true&amp;sd=true</a:t>
            </a:r>
            <a:endParaRPr sz="1400">
              <a:solidFill>
                <a:srgbClr val="FFFFFF"/>
              </a:solidFill>
              <a:latin typeface="Calibri"/>
              <a:ea typeface="Calibri"/>
              <a:cs typeface="Calibri"/>
              <a:sym typeface="Calibri"/>
            </a:endParaRPr>
          </a:p>
          <a:p>
            <a:pPr indent="0" lvl="0" marL="0" rtl="0" algn="l">
              <a:spcBef>
                <a:spcPts val="800"/>
              </a:spcBef>
              <a:spcAft>
                <a:spcPts val="0"/>
              </a:spcAft>
              <a:buNone/>
            </a:pPr>
            <a:r>
              <a:t/>
            </a:r>
            <a:endParaRPr>
              <a:solidFill>
                <a:srgbClr val="FFFFFF"/>
              </a:solidFill>
            </a:endParaRPr>
          </a:p>
        </p:txBody>
      </p:sp>
      <p:pic>
        <p:nvPicPr>
          <p:cNvPr id="278" name="Google Shape;278;g2c3e27be802_0_0"/>
          <p:cNvPicPr preferRelativeResize="0"/>
          <p:nvPr/>
        </p:nvPicPr>
        <p:blipFill>
          <a:blip r:embed="rId3">
            <a:alphaModFix/>
          </a:blip>
          <a:stretch>
            <a:fillRect/>
          </a:stretch>
        </p:blipFill>
        <p:spPr>
          <a:xfrm>
            <a:off x="4480100" y="1097025"/>
            <a:ext cx="4140500" cy="244863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idx="15" type="title"/>
          </p:nvPr>
        </p:nvSpPr>
        <p:spPr>
          <a:xfrm>
            <a:off x="719988" y="459128"/>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300"/>
              <a:buNone/>
            </a:pPr>
            <a:r>
              <a:rPr lang="en">
                <a:solidFill>
                  <a:schemeClr val="lt2"/>
                </a:solidFill>
              </a:rPr>
              <a:t>&lt;/ Completed Tasks </a:t>
            </a:r>
            <a:endParaRPr/>
          </a:p>
        </p:txBody>
      </p:sp>
      <p:sp>
        <p:nvSpPr>
          <p:cNvPr id="284" name="Google Shape;284;p14"/>
          <p:cNvSpPr txBox="1"/>
          <p:nvPr>
            <p:ph type="title"/>
          </p:nvPr>
        </p:nvSpPr>
        <p:spPr>
          <a:xfrm>
            <a:off x="724350" y="953007"/>
            <a:ext cx="2563200" cy="738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000"/>
              <a:buNone/>
            </a:pPr>
            <a:r>
              <a:rPr lang="en"/>
              <a:t>Log in – sign up </a:t>
            </a:r>
            <a:endParaRPr/>
          </a:p>
        </p:txBody>
      </p:sp>
      <p:sp>
        <p:nvSpPr>
          <p:cNvPr id="285" name="Google Shape;285;p14"/>
          <p:cNvSpPr txBox="1"/>
          <p:nvPr>
            <p:ph idx="1" type="subTitle"/>
          </p:nvPr>
        </p:nvSpPr>
        <p:spPr>
          <a:xfrm>
            <a:off x="724350" y="1650487"/>
            <a:ext cx="2563200" cy="1075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Well made and secure authentication system integrated with a data base </a:t>
            </a:r>
            <a:endParaRPr/>
          </a:p>
        </p:txBody>
      </p:sp>
      <p:sp>
        <p:nvSpPr>
          <p:cNvPr id="286" name="Google Shape;286;p14"/>
          <p:cNvSpPr txBox="1"/>
          <p:nvPr>
            <p:ph idx="2" type="title"/>
          </p:nvPr>
        </p:nvSpPr>
        <p:spPr>
          <a:xfrm>
            <a:off x="3290799" y="961214"/>
            <a:ext cx="2491435" cy="833967"/>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000"/>
              <a:buNone/>
            </a:pPr>
            <a:r>
              <a:rPr lang="en"/>
              <a:t>Documentation and scrum  </a:t>
            </a:r>
            <a:endParaRPr/>
          </a:p>
        </p:txBody>
      </p:sp>
      <p:sp>
        <p:nvSpPr>
          <p:cNvPr id="287" name="Google Shape;287;p14"/>
          <p:cNvSpPr txBox="1"/>
          <p:nvPr>
            <p:ph idx="3" type="subTitle"/>
          </p:nvPr>
        </p:nvSpPr>
        <p:spPr>
          <a:xfrm>
            <a:off x="3290800" y="1650487"/>
            <a:ext cx="2563200" cy="1081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recording our strategy, goals, and development process using the scrum agile approach</a:t>
            </a:r>
            <a:endParaRPr/>
          </a:p>
        </p:txBody>
      </p:sp>
      <p:sp>
        <p:nvSpPr>
          <p:cNvPr id="288" name="Google Shape;288;p14"/>
          <p:cNvSpPr txBox="1"/>
          <p:nvPr>
            <p:ph idx="4" type="title"/>
          </p:nvPr>
        </p:nvSpPr>
        <p:spPr>
          <a:xfrm>
            <a:off x="724350" y="2741296"/>
            <a:ext cx="2563200" cy="738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000"/>
              <a:buNone/>
            </a:pPr>
            <a:r>
              <a:rPr lang="en"/>
              <a:t>UML Diagrams</a:t>
            </a:r>
            <a:endParaRPr/>
          </a:p>
        </p:txBody>
      </p:sp>
      <p:sp>
        <p:nvSpPr>
          <p:cNvPr id="289" name="Google Shape;289;p14"/>
          <p:cNvSpPr txBox="1"/>
          <p:nvPr>
            <p:ph idx="5" type="subTitle"/>
          </p:nvPr>
        </p:nvSpPr>
        <p:spPr>
          <a:xfrm>
            <a:off x="724350" y="3436046"/>
            <a:ext cx="2563200" cy="1081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creating several app diagrams during the course</a:t>
            </a:r>
            <a:endParaRPr/>
          </a:p>
        </p:txBody>
      </p:sp>
      <p:sp>
        <p:nvSpPr>
          <p:cNvPr id="290" name="Google Shape;290;p14"/>
          <p:cNvSpPr txBox="1"/>
          <p:nvPr>
            <p:ph idx="6" type="title"/>
          </p:nvPr>
        </p:nvSpPr>
        <p:spPr>
          <a:xfrm>
            <a:off x="3290793" y="2741302"/>
            <a:ext cx="2563200" cy="738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000"/>
              <a:buNone/>
            </a:pPr>
            <a:r>
              <a:rPr lang="en"/>
              <a:t>Coding and designing   </a:t>
            </a:r>
            <a:endParaRPr/>
          </a:p>
        </p:txBody>
      </p:sp>
      <p:sp>
        <p:nvSpPr>
          <p:cNvPr id="291" name="Google Shape;291;p14"/>
          <p:cNvSpPr txBox="1"/>
          <p:nvPr>
            <p:ph idx="7" type="subTitle"/>
          </p:nvPr>
        </p:nvSpPr>
        <p:spPr>
          <a:xfrm>
            <a:off x="3225419" y="3331872"/>
            <a:ext cx="2563200" cy="1081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Our team used the cross-platform Flutter language to create. </a:t>
            </a:r>
            <a:endParaRPr/>
          </a:p>
        </p:txBody>
      </p:sp>
      <p:sp>
        <p:nvSpPr>
          <p:cNvPr id="292" name="Google Shape;292;p14"/>
          <p:cNvSpPr txBox="1"/>
          <p:nvPr>
            <p:ph idx="8" type="title"/>
          </p:nvPr>
        </p:nvSpPr>
        <p:spPr>
          <a:xfrm>
            <a:off x="5852375" y="961215"/>
            <a:ext cx="2563200" cy="738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000"/>
              <a:buNone/>
            </a:pPr>
            <a:r>
              <a:rPr lang="en"/>
              <a:t>UI/UX</a:t>
            </a:r>
            <a:endParaRPr/>
          </a:p>
        </p:txBody>
      </p:sp>
      <p:sp>
        <p:nvSpPr>
          <p:cNvPr id="293" name="Google Shape;293;p14"/>
          <p:cNvSpPr txBox="1"/>
          <p:nvPr>
            <p:ph idx="9" type="subTitle"/>
          </p:nvPr>
        </p:nvSpPr>
        <p:spPr>
          <a:xfrm>
            <a:off x="5852377" y="1650487"/>
            <a:ext cx="2563200" cy="1081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a visually pleasant graphical user interface and eye-pleasing colors</a:t>
            </a:r>
            <a:endParaRPr/>
          </a:p>
        </p:txBody>
      </p:sp>
      <p:sp>
        <p:nvSpPr>
          <p:cNvPr id="294" name="Google Shape;294;p14"/>
          <p:cNvSpPr txBox="1"/>
          <p:nvPr>
            <p:ph idx="13" type="title"/>
          </p:nvPr>
        </p:nvSpPr>
        <p:spPr>
          <a:xfrm>
            <a:off x="5852375" y="2741298"/>
            <a:ext cx="2563200" cy="738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000"/>
              <a:buNone/>
            </a:pPr>
            <a:r>
              <a:rPr lang="en"/>
              <a:t>Database </a:t>
            </a:r>
            <a:endParaRPr/>
          </a:p>
        </p:txBody>
      </p:sp>
      <p:sp>
        <p:nvSpPr>
          <p:cNvPr id="295" name="Google Shape;295;p14"/>
          <p:cNvSpPr txBox="1"/>
          <p:nvPr>
            <p:ph idx="14" type="subTitle"/>
          </p:nvPr>
        </p:nvSpPr>
        <p:spPr>
          <a:xfrm>
            <a:off x="5852378" y="3436047"/>
            <a:ext cx="2563200" cy="1081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Storing user and quizzes data on a database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New Operating System Design Pitch Deck by Slidesgo">
  <a:themeElements>
    <a:clrScheme name="Simple Light">
      <a:dk1>
        <a:srgbClr val="FFFFFF"/>
      </a:dk1>
      <a:lt1>
        <a:srgbClr val="2D323C"/>
      </a:lt1>
      <a:dk2>
        <a:srgbClr val="242830"/>
      </a:dk2>
      <a:lt2>
        <a:srgbClr val="FFDB5D"/>
      </a:lt2>
      <a:accent1>
        <a:srgbClr val="94EE6B"/>
      </a:accent1>
      <a:accent2>
        <a:srgbClr val="E81981"/>
      </a:accent2>
      <a:accent3>
        <a:srgbClr val="BD64B5"/>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