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2" r:id="rId12"/>
    <p:sldId id="284" r:id="rId13"/>
    <p:sldId id="281" r:id="rId14"/>
    <p:sldId id="260" r:id="rId15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20A1D-5E3A-42C0-8EA8-EFB14D1060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61C967A-F9CB-45F1-BDA5-46721D3B3276}">
      <dgm:prSet phldrT="[텍스트]" custT="1"/>
      <dgm:spPr/>
      <dgm:t>
        <a:bodyPr/>
        <a:lstStyle/>
        <a:p>
          <a:pPr latinLnBrk="1"/>
          <a:r>
            <a:rPr lang="en-US" altLang="ko-KR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 </a:t>
          </a:r>
          <a:r>
            <a:rPr lang="ko-KR" altLang="en-US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현재 진행상황</a:t>
          </a:r>
          <a:endParaRPr lang="ko-KR" altLang="en-US" sz="4000" b="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3D6930CD-4CDA-4510-83E2-EDEA79D8967B}" type="parTrans" cxnId="{94D089BF-AB02-45C6-813E-FEAB9380E5BD}">
      <dgm:prSet/>
      <dgm:spPr/>
      <dgm:t>
        <a:bodyPr/>
        <a:lstStyle/>
        <a:p>
          <a:pPr latinLnBrk="1"/>
          <a:endParaRPr lang="ko-KR" altLang="en-US"/>
        </a:p>
      </dgm:t>
    </dgm:pt>
    <dgm:pt modelId="{593CE9DA-57DA-49A8-A416-AA25A8743F7F}" type="sibTrans" cxnId="{94D089BF-AB02-45C6-813E-FEAB9380E5BD}">
      <dgm:prSet/>
      <dgm:spPr/>
      <dgm:t>
        <a:bodyPr/>
        <a:lstStyle/>
        <a:p>
          <a:pPr latinLnBrk="1"/>
          <a:endParaRPr lang="ko-KR" altLang="en-US"/>
        </a:p>
      </dgm:t>
    </dgm:pt>
    <dgm:pt modelId="{D5FCDBE1-DF36-44FF-9061-F0A1512C0F4A}">
      <dgm:prSet phldrT="[텍스트]" custT="1"/>
      <dgm:spPr/>
      <dgm:t>
        <a:bodyPr/>
        <a:lstStyle/>
        <a:p>
          <a:pPr latinLnBrk="1"/>
          <a:r>
            <a:rPr lang="en-US" altLang="ko-KR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</a:t>
          </a:r>
          <a:r>
            <a:rPr lang="ko-KR" altLang="en-US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해야 할 일</a:t>
          </a:r>
          <a:endParaRPr lang="ko-KR" altLang="en-US" sz="4000" b="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0CEC8B78-876E-49F3-9978-EB65EFF665AD}" type="parTrans" cxnId="{1D0C7E95-2269-493E-9BB6-1043FFBCBEA6}">
      <dgm:prSet/>
      <dgm:spPr/>
      <dgm:t>
        <a:bodyPr/>
        <a:lstStyle/>
        <a:p>
          <a:pPr latinLnBrk="1"/>
          <a:endParaRPr lang="ko-KR" altLang="en-US"/>
        </a:p>
      </dgm:t>
    </dgm:pt>
    <dgm:pt modelId="{24935CE1-01C6-49F5-BC0B-0D79EFB47FF3}" type="sibTrans" cxnId="{1D0C7E95-2269-493E-9BB6-1043FFBCBEA6}">
      <dgm:prSet/>
      <dgm:spPr/>
      <dgm:t>
        <a:bodyPr/>
        <a:lstStyle/>
        <a:p>
          <a:pPr latinLnBrk="1"/>
          <a:endParaRPr lang="ko-KR" altLang="en-US"/>
        </a:p>
      </dgm:t>
    </dgm:pt>
    <dgm:pt modelId="{F12C88DC-13E5-4F7E-86E9-5501E1076387}">
      <dgm:prSet phldrT="[텍스트]" custT="1"/>
      <dgm:spPr/>
      <dgm:t>
        <a:bodyPr/>
        <a:lstStyle/>
        <a:p>
          <a:pPr latinLnBrk="1"/>
          <a:r>
            <a:rPr lang="en-US" altLang="ko-KR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</a:t>
          </a:r>
          <a:r>
            <a:rPr lang="ko-KR" altLang="en-US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향후 계획</a:t>
          </a:r>
          <a:r>
            <a:rPr lang="en-US" altLang="ko-KR" sz="4000" b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</a:t>
          </a:r>
          <a:endParaRPr lang="ko-KR" altLang="en-US" sz="4000" b="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997C11B4-8F17-4EEB-A6DD-C26D705CE8E1}" type="parTrans" cxnId="{3C2FA761-F47C-4E91-B122-FD19C04AE8AD}">
      <dgm:prSet/>
      <dgm:spPr/>
      <dgm:t>
        <a:bodyPr/>
        <a:lstStyle/>
        <a:p>
          <a:pPr latinLnBrk="1"/>
          <a:endParaRPr lang="ko-KR" altLang="en-US"/>
        </a:p>
      </dgm:t>
    </dgm:pt>
    <dgm:pt modelId="{D857D793-978D-423A-85EF-001BBDFBC07A}" type="sibTrans" cxnId="{3C2FA761-F47C-4E91-B122-FD19C04AE8AD}">
      <dgm:prSet/>
      <dgm:spPr/>
      <dgm:t>
        <a:bodyPr/>
        <a:lstStyle/>
        <a:p>
          <a:pPr latinLnBrk="1"/>
          <a:endParaRPr lang="ko-KR" altLang="en-US"/>
        </a:p>
      </dgm:t>
    </dgm:pt>
    <dgm:pt modelId="{9815EB08-8B57-4C55-82B0-922C61918C4E}">
      <dgm:prSet phldrT="[텍스트]" custT="1"/>
      <dgm:spPr/>
      <dgm:t>
        <a:bodyPr/>
        <a:lstStyle/>
        <a:p>
          <a:pPr latinLnBrk="1"/>
          <a:r>
            <a:rPr lang="en-US" altLang="ko-KR" sz="4000" b="1" dirty="0" smtClean="0">
              <a:latin typeface="+mj-lt"/>
              <a:ea typeface="나눔고딕 ExtraBold" panose="020D0904000000000000" pitchFamily="50" charset="-127"/>
            </a:rPr>
            <a:t>   Q&amp;A</a:t>
          </a:r>
          <a:endParaRPr lang="ko-KR" altLang="en-US" sz="4000" b="1" dirty="0">
            <a:latin typeface="+mj-lt"/>
            <a:ea typeface="나눔고딕 ExtraBold" panose="020D0904000000000000" pitchFamily="50" charset="-127"/>
          </a:endParaRPr>
        </a:p>
      </dgm:t>
    </dgm:pt>
    <dgm:pt modelId="{B51C69FD-273F-4898-8CEE-742362B4939E}" type="parTrans" cxnId="{D236C5AE-C5FD-439E-9118-F84C191CD98D}">
      <dgm:prSet/>
      <dgm:spPr/>
      <dgm:t>
        <a:bodyPr/>
        <a:lstStyle/>
        <a:p>
          <a:pPr latinLnBrk="1"/>
          <a:endParaRPr lang="ko-KR" altLang="en-US"/>
        </a:p>
      </dgm:t>
    </dgm:pt>
    <dgm:pt modelId="{608F8D80-5D90-4EC6-BCF6-F56F0A3D23ED}" type="sibTrans" cxnId="{D236C5AE-C5FD-439E-9118-F84C191CD98D}">
      <dgm:prSet/>
      <dgm:spPr/>
      <dgm:t>
        <a:bodyPr/>
        <a:lstStyle/>
        <a:p>
          <a:pPr latinLnBrk="1"/>
          <a:endParaRPr lang="ko-KR" altLang="en-US"/>
        </a:p>
      </dgm:t>
    </dgm:pt>
    <dgm:pt modelId="{8541408C-04BB-4201-BFD1-E130DCCDAE28}" type="pres">
      <dgm:prSet presAssocID="{DC720A1D-5E3A-42C0-8EA8-EFB14D1060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1D22E1-FACF-4C4A-B951-3BB6E0393B05}" type="pres">
      <dgm:prSet presAssocID="{DC720A1D-5E3A-42C0-8EA8-EFB14D10602C}" presName="Name1" presStyleCnt="0"/>
      <dgm:spPr/>
    </dgm:pt>
    <dgm:pt modelId="{C58C548D-EE46-47CC-BE8A-85AA8F085F01}" type="pres">
      <dgm:prSet presAssocID="{DC720A1D-5E3A-42C0-8EA8-EFB14D10602C}" presName="cycle" presStyleCnt="0"/>
      <dgm:spPr/>
    </dgm:pt>
    <dgm:pt modelId="{D9867F2F-7DB2-4939-B9C5-ED180D1A2DD4}" type="pres">
      <dgm:prSet presAssocID="{DC720A1D-5E3A-42C0-8EA8-EFB14D10602C}" presName="srcNode" presStyleLbl="node1" presStyleIdx="0" presStyleCnt="4"/>
      <dgm:spPr/>
    </dgm:pt>
    <dgm:pt modelId="{DADA10BF-7FEE-4798-9D14-38C3D868264C}" type="pres">
      <dgm:prSet presAssocID="{DC720A1D-5E3A-42C0-8EA8-EFB14D10602C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F94A4BE-E98D-4F4E-867C-6866CF1F5352}" type="pres">
      <dgm:prSet presAssocID="{DC720A1D-5E3A-42C0-8EA8-EFB14D10602C}" presName="extraNode" presStyleLbl="node1" presStyleIdx="0" presStyleCnt="4"/>
      <dgm:spPr/>
    </dgm:pt>
    <dgm:pt modelId="{AFD9B0AC-F8F2-4DFD-B81E-12687693AB80}" type="pres">
      <dgm:prSet presAssocID="{DC720A1D-5E3A-42C0-8EA8-EFB14D10602C}" presName="dstNode" presStyleLbl="node1" presStyleIdx="0" presStyleCnt="4"/>
      <dgm:spPr/>
    </dgm:pt>
    <dgm:pt modelId="{BDA0E43C-73F8-42E6-ACBA-63B0810156B5}" type="pres">
      <dgm:prSet presAssocID="{861C967A-F9CB-45F1-BDA5-46721D3B3276}" presName="text_1" presStyleLbl="node1" presStyleIdx="0" presStyleCnt="4" custScaleX="58382" custLinFactNeighborX="-20642" custLinFactNeighborY="-2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DBAAC-5499-4859-8F29-BEDF368012FE}" type="pres">
      <dgm:prSet presAssocID="{861C967A-F9CB-45F1-BDA5-46721D3B3276}" presName="accent_1" presStyleCnt="0"/>
      <dgm:spPr/>
    </dgm:pt>
    <dgm:pt modelId="{3C8A96FF-C52D-47F6-9F68-4CD0344FF788}" type="pres">
      <dgm:prSet presAssocID="{861C967A-F9CB-45F1-BDA5-46721D3B3276}" presName="accentRepeatNode" presStyleLbl="solidFgAcc1" presStyleIdx="0" presStyleCnt="4"/>
      <dgm:spPr/>
    </dgm:pt>
    <dgm:pt modelId="{CE084BB1-E4E6-4863-B90E-CEEB49983D08}" type="pres">
      <dgm:prSet presAssocID="{D5FCDBE1-DF36-44FF-9061-F0A1512C0F4A}" presName="text_2" presStyleLbl="node1" presStyleIdx="1" presStyleCnt="4" custScaleX="58382" custLinFactNeighborX="-21849" custLinFactNeighborY="-2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7F007E-72E1-4731-85A6-5AED63B471CF}" type="pres">
      <dgm:prSet presAssocID="{D5FCDBE1-DF36-44FF-9061-F0A1512C0F4A}" presName="accent_2" presStyleCnt="0"/>
      <dgm:spPr/>
    </dgm:pt>
    <dgm:pt modelId="{ED455129-996E-493A-B01C-D0E75CEDA151}" type="pres">
      <dgm:prSet presAssocID="{D5FCDBE1-DF36-44FF-9061-F0A1512C0F4A}" presName="accentRepeatNode" presStyleLbl="solidFgAcc1" presStyleIdx="1" presStyleCnt="4"/>
      <dgm:spPr/>
    </dgm:pt>
    <dgm:pt modelId="{3FBBE5E9-5744-417B-9385-44635809EDB8}" type="pres">
      <dgm:prSet presAssocID="{F12C88DC-13E5-4F7E-86E9-5501E1076387}" presName="text_3" presStyleLbl="node1" presStyleIdx="2" presStyleCnt="4" custScaleX="58382" custLinFactNeighborX="-21849" custLinFactNeighborY="-2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8F7C27-B037-4DBE-9B73-F6F33CDD0F85}" type="pres">
      <dgm:prSet presAssocID="{F12C88DC-13E5-4F7E-86E9-5501E1076387}" presName="accent_3" presStyleCnt="0"/>
      <dgm:spPr/>
    </dgm:pt>
    <dgm:pt modelId="{50BF163B-C85E-491A-AD56-ECCC4F41CDFB}" type="pres">
      <dgm:prSet presAssocID="{F12C88DC-13E5-4F7E-86E9-5501E1076387}" presName="accentRepeatNode" presStyleLbl="solidFgAcc1" presStyleIdx="2" presStyleCnt="4"/>
      <dgm:spPr/>
    </dgm:pt>
    <dgm:pt modelId="{E6528E2B-6698-491F-AE30-EE9A15192CF2}" type="pres">
      <dgm:prSet presAssocID="{9815EB08-8B57-4C55-82B0-922C61918C4E}" presName="text_4" presStyleLbl="node1" presStyleIdx="3" presStyleCnt="4" custScaleX="58382" custLinFactNeighborX="-20642" custLinFactNeighborY="-2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E11C80-9B56-41A9-867C-264C80391BC3}" type="pres">
      <dgm:prSet presAssocID="{9815EB08-8B57-4C55-82B0-922C61918C4E}" presName="accent_4" presStyleCnt="0"/>
      <dgm:spPr/>
    </dgm:pt>
    <dgm:pt modelId="{232804D1-AB08-4892-8A44-E261497C512C}" type="pres">
      <dgm:prSet presAssocID="{9815EB08-8B57-4C55-82B0-922C61918C4E}" presName="accentRepeatNode" presStyleLbl="solidFgAcc1" presStyleIdx="3" presStyleCnt="4"/>
      <dgm:spPr/>
    </dgm:pt>
  </dgm:ptLst>
  <dgm:cxnLst>
    <dgm:cxn modelId="{6036D9B4-8B1D-47F6-9A69-DB89344AEE82}" type="presOf" srcId="{DC720A1D-5E3A-42C0-8EA8-EFB14D10602C}" destId="{8541408C-04BB-4201-BFD1-E130DCCDAE28}" srcOrd="0" destOrd="0" presId="urn:microsoft.com/office/officeart/2008/layout/VerticalCurvedList"/>
    <dgm:cxn modelId="{3CE3B5CB-3C4A-4763-87B6-E516EDC7C7AD}" type="presOf" srcId="{861C967A-F9CB-45F1-BDA5-46721D3B3276}" destId="{BDA0E43C-73F8-42E6-ACBA-63B0810156B5}" srcOrd="0" destOrd="0" presId="urn:microsoft.com/office/officeart/2008/layout/VerticalCurvedList"/>
    <dgm:cxn modelId="{1D0C7E95-2269-493E-9BB6-1043FFBCBEA6}" srcId="{DC720A1D-5E3A-42C0-8EA8-EFB14D10602C}" destId="{D5FCDBE1-DF36-44FF-9061-F0A1512C0F4A}" srcOrd="1" destOrd="0" parTransId="{0CEC8B78-876E-49F3-9978-EB65EFF665AD}" sibTransId="{24935CE1-01C6-49F5-BC0B-0D79EFB47FF3}"/>
    <dgm:cxn modelId="{0775E4EA-29EA-490F-9991-CAA0E42C5991}" type="presOf" srcId="{593CE9DA-57DA-49A8-A416-AA25A8743F7F}" destId="{DADA10BF-7FEE-4798-9D14-38C3D868264C}" srcOrd="0" destOrd="0" presId="urn:microsoft.com/office/officeart/2008/layout/VerticalCurvedList"/>
    <dgm:cxn modelId="{80736DA6-4041-48AE-9A12-EEECEBD85A83}" type="presOf" srcId="{D5FCDBE1-DF36-44FF-9061-F0A1512C0F4A}" destId="{CE084BB1-E4E6-4863-B90E-CEEB49983D08}" srcOrd="0" destOrd="0" presId="urn:microsoft.com/office/officeart/2008/layout/VerticalCurvedList"/>
    <dgm:cxn modelId="{3C2FA761-F47C-4E91-B122-FD19C04AE8AD}" srcId="{DC720A1D-5E3A-42C0-8EA8-EFB14D10602C}" destId="{F12C88DC-13E5-4F7E-86E9-5501E1076387}" srcOrd="2" destOrd="0" parTransId="{997C11B4-8F17-4EEB-A6DD-C26D705CE8E1}" sibTransId="{D857D793-978D-423A-85EF-001BBDFBC07A}"/>
    <dgm:cxn modelId="{1D109340-26DA-4B23-BAA9-769378C7F856}" type="presOf" srcId="{9815EB08-8B57-4C55-82B0-922C61918C4E}" destId="{E6528E2B-6698-491F-AE30-EE9A15192CF2}" srcOrd="0" destOrd="0" presId="urn:microsoft.com/office/officeart/2008/layout/VerticalCurvedList"/>
    <dgm:cxn modelId="{AD0D8806-D178-489F-B48B-F81940506590}" type="presOf" srcId="{F12C88DC-13E5-4F7E-86E9-5501E1076387}" destId="{3FBBE5E9-5744-417B-9385-44635809EDB8}" srcOrd="0" destOrd="0" presId="urn:microsoft.com/office/officeart/2008/layout/VerticalCurvedList"/>
    <dgm:cxn modelId="{D236C5AE-C5FD-439E-9118-F84C191CD98D}" srcId="{DC720A1D-5E3A-42C0-8EA8-EFB14D10602C}" destId="{9815EB08-8B57-4C55-82B0-922C61918C4E}" srcOrd="3" destOrd="0" parTransId="{B51C69FD-273F-4898-8CEE-742362B4939E}" sibTransId="{608F8D80-5D90-4EC6-BCF6-F56F0A3D23ED}"/>
    <dgm:cxn modelId="{94D089BF-AB02-45C6-813E-FEAB9380E5BD}" srcId="{DC720A1D-5E3A-42C0-8EA8-EFB14D10602C}" destId="{861C967A-F9CB-45F1-BDA5-46721D3B3276}" srcOrd="0" destOrd="0" parTransId="{3D6930CD-4CDA-4510-83E2-EDEA79D8967B}" sibTransId="{593CE9DA-57DA-49A8-A416-AA25A8743F7F}"/>
    <dgm:cxn modelId="{8603A485-6C54-4386-84F2-76D8E29DE510}" type="presParOf" srcId="{8541408C-04BB-4201-BFD1-E130DCCDAE28}" destId="{621D22E1-FACF-4C4A-B951-3BB6E0393B05}" srcOrd="0" destOrd="0" presId="urn:microsoft.com/office/officeart/2008/layout/VerticalCurvedList"/>
    <dgm:cxn modelId="{3F552E9F-8C1A-4ACE-A4C0-23E60D656ED3}" type="presParOf" srcId="{621D22E1-FACF-4C4A-B951-3BB6E0393B05}" destId="{C58C548D-EE46-47CC-BE8A-85AA8F085F01}" srcOrd="0" destOrd="0" presId="urn:microsoft.com/office/officeart/2008/layout/VerticalCurvedList"/>
    <dgm:cxn modelId="{50B06CE8-EB02-4AB7-B485-7BC510BE8AD5}" type="presParOf" srcId="{C58C548D-EE46-47CC-BE8A-85AA8F085F01}" destId="{D9867F2F-7DB2-4939-B9C5-ED180D1A2DD4}" srcOrd="0" destOrd="0" presId="urn:microsoft.com/office/officeart/2008/layout/VerticalCurvedList"/>
    <dgm:cxn modelId="{A70E8E59-CC61-4298-8DBB-44AF0767B5DD}" type="presParOf" srcId="{C58C548D-EE46-47CC-BE8A-85AA8F085F01}" destId="{DADA10BF-7FEE-4798-9D14-38C3D868264C}" srcOrd="1" destOrd="0" presId="urn:microsoft.com/office/officeart/2008/layout/VerticalCurvedList"/>
    <dgm:cxn modelId="{AC73D33A-AA5C-4405-BEB1-C2ECE081E530}" type="presParOf" srcId="{C58C548D-EE46-47CC-BE8A-85AA8F085F01}" destId="{EF94A4BE-E98D-4F4E-867C-6866CF1F5352}" srcOrd="2" destOrd="0" presId="urn:microsoft.com/office/officeart/2008/layout/VerticalCurvedList"/>
    <dgm:cxn modelId="{29D1E83A-24AA-42DB-B6C1-296AE8349BC5}" type="presParOf" srcId="{C58C548D-EE46-47CC-BE8A-85AA8F085F01}" destId="{AFD9B0AC-F8F2-4DFD-B81E-12687693AB80}" srcOrd="3" destOrd="0" presId="urn:microsoft.com/office/officeart/2008/layout/VerticalCurvedList"/>
    <dgm:cxn modelId="{CBB84714-8A15-4209-BD8D-A43C132F7D86}" type="presParOf" srcId="{621D22E1-FACF-4C4A-B951-3BB6E0393B05}" destId="{BDA0E43C-73F8-42E6-ACBA-63B0810156B5}" srcOrd="1" destOrd="0" presId="urn:microsoft.com/office/officeart/2008/layout/VerticalCurvedList"/>
    <dgm:cxn modelId="{16FB787A-1A30-4B23-B568-F44865E1D957}" type="presParOf" srcId="{621D22E1-FACF-4C4A-B951-3BB6E0393B05}" destId="{DE3DBAAC-5499-4859-8F29-BEDF368012FE}" srcOrd="2" destOrd="0" presId="urn:microsoft.com/office/officeart/2008/layout/VerticalCurvedList"/>
    <dgm:cxn modelId="{1737B51F-0F09-44AB-8E53-1E1C30FCF997}" type="presParOf" srcId="{DE3DBAAC-5499-4859-8F29-BEDF368012FE}" destId="{3C8A96FF-C52D-47F6-9F68-4CD0344FF788}" srcOrd="0" destOrd="0" presId="urn:microsoft.com/office/officeart/2008/layout/VerticalCurvedList"/>
    <dgm:cxn modelId="{575CC934-2B23-4DF6-98B2-037CFA8412C3}" type="presParOf" srcId="{621D22E1-FACF-4C4A-B951-3BB6E0393B05}" destId="{CE084BB1-E4E6-4863-B90E-CEEB49983D08}" srcOrd="3" destOrd="0" presId="urn:microsoft.com/office/officeart/2008/layout/VerticalCurvedList"/>
    <dgm:cxn modelId="{922DD07D-6BD7-4CBF-A30E-76F69F5B698C}" type="presParOf" srcId="{621D22E1-FACF-4C4A-B951-3BB6E0393B05}" destId="{F27F007E-72E1-4731-85A6-5AED63B471CF}" srcOrd="4" destOrd="0" presId="urn:microsoft.com/office/officeart/2008/layout/VerticalCurvedList"/>
    <dgm:cxn modelId="{794B426E-3DBA-47FC-B7FC-19CF008EFA45}" type="presParOf" srcId="{F27F007E-72E1-4731-85A6-5AED63B471CF}" destId="{ED455129-996E-493A-B01C-D0E75CEDA151}" srcOrd="0" destOrd="0" presId="urn:microsoft.com/office/officeart/2008/layout/VerticalCurvedList"/>
    <dgm:cxn modelId="{2520A4B5-F105-4A4E-9A15-F9ACBC87FB46}" type="presParOf" srcId="{621D22E1-FACF-4C4A-B951-3BB6E0393B05}" destId="{3FBBE5E9-5744-417B-9385-44635809EDB8}" srcOrd="5" destOrd="0" presId="urn:microsoft.com/office/officeart/2008/layout/VerticalCurvedList"/>
    <dgm:cxn modelId="{F019E274-5CB2-489C-86D1-ADC7B1F49466}" type="presParOf" srcId="{621D22E1-FACF-4C4A-B951-3BB6E0393B05}" destId="{DB8F7C27-B037-4DBE-9B73-F6F33CDD0F85}" srcOrd="6" destOrd="0" presId="urn:microsoft.com/office/officeart/2008/layout/VerticalCurvedList"/>
    <dgm:cxn modelId="{6521A63F-C1D0-4804-B260-C91C203AE835}" type="presParOf" srcId="{DB8F7C27-B037-4DBE-9B73-F6F33CDD0F85}" destId="{50BF163B-C85E-491A-AD56-ECCC4F41CDFB}" srcOrd="0" destOrd="0" presId="urn:microsoft.com/office/officeart/2008/layout/VerticalCurvedList"/>
    <dgm:cxn modelId="{0DD5C354-377E-4905-85CE-B8F4D80DFF20}" type="presParOf" srcId="{621D22E1-FACF-4C4A-B951-3BB6E0393B05}" destId="{E6528E2B-6698-491F-AE30-EE9A15192CF2}" srcOrd="7" destOrd="0" presId="urn:microsoft.com/office/officeart/2008/layout/VerticalCurvedList"/>
    <dgm:cxn modelId="{397679D0-CC59-4778-B454-1CB577F874DB}" type="presParOf" srcId="{621D22E1-FACF-4C4A-B951-3BB6E0393B05}" destId="{3EE11C80-9B56-41A9-867C-264C80391BC3}" srcOrd="8" destOrd="0" presId="urn:microsoft.com/office/officeart/2008/layout/VerticalCurvedList"/>
    <dgm:cxn modelId="{F24C899F-44B6-433D-842B-E0EEBF6287D6}" type="presParOf" srcId="{3EE11C80-9B56-41A9-867C-264C80391BC3}" destId="{232804D1-AB08-4892-8A44-E261497C51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A10BF-7FEE-4798-9D14-38C3D868264C}">
      <dsp:nvSpPr>
        <dsp:cNvPr id="0" name=""/>
        <dsp:cNvSpPr/>
      </dsp:nvSpPr>
      <dsp:spPr>
        <a:xfrm>
          <a:off x="-5354882" y="-944691"/>
          <a:ext cx="7350384" cy="7350384"/>
        </a:xfrm>
        <a:prstGeom prst="blockArc">
          <a:avLst>
            <a:gd name="adj1" fmla="val 18900000"/>
            <a:gd name="adj2" fmla="val 2700000"/>
            <a:gd name="adj3" fmla="val 29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0E43C-73F8-42E6-ACBA-63B0810156B5}">
      <dsp:nvSpPr>
        <dsp:cNvPr id="0" name=""/>
        <dsp:cNvSpPr/>
      </dsp:nvSpPr>
      <dsp:spPr>
        <a:xfrm>
          <a:off x="1449163" y="394696"/>
          <a:ext cx="4882372" cy="840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845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 </a:t>
          </a:r>
          <a:r>
            <a:rPr lang="ko-KR" altLang="en-US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현재 진행상황</a:t>
          </a:r>
          <a:endParaRPr lang="ko-KR" altLang="en-US" sz="4000" b="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449163" y="394696"/>
        <a:ext cx="4882372" cy="840120"/>
      </dsp:txXfrm>
    </dsp:sp>
    <dsp:sp modelId="{3C8A96FF-C52D-47F6-9F68-4CD0344FF788}">
      <dsp:nvSpPr>
        <dsp:cNvPr id="0" name=""/>
        <dsp:cNvSpPr/>
      </dsp:nvSpPr>
      <dsp:spPr>
        <a:xfrm>
          <a:off x="910122" y="314826"/>
          <a:ext cx="1050150" cy="10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4BB1-E4E6-4863-B90E-CEEB49983D08}">
      <dsp:nvSpPr>
        <dsp:cNvPr id="0" name=""/>
        <dsp:cNvSpPr/>
      </dsp:nvSpPr>
      <dsp:spPr>
        <a:xfrm>
          <a:off x="1834894" y="1655095"/>
          <a:ext cx="4601170" cy="840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845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</a:t>
          </a:r>
          <a:r>
            <a:rPr lang="ko-KR" altLang="en-US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해야 할 일</a:t>
          </a:r>
          <a:endParaRPr lang="ko-KR" altLang="en-US" sz="4000" b="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834894" y="1655095"/>
        <a:ext cx="4601170" cy="840120"/>
      </dsp:txXfrm>
    </dsp:sp>
    <dsp:sp modelId="{ED455129-996E-493A-B01C-D0E75CEDA151}">
      <dsp:nvSpPr>
        <dsp:cNvPr id="0" name=""/>
        <dsp:cNvSpPr/>
      </dsp:nvSpPr>
      <dsp:spPr>
        <a:xfrm>
          <a:off x="1391782" y="1575225"/>
          <a:ext cx="1050150" cy="10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BE5E9-5744-417B-9385-44635809EDB8}">
      <dsp:nvSpPr>
        <dsp:cNvPr id="0" name=""/>
        <dsp:cNvSpPr/>
      </dsp:nvSpPr>
      <dsp:spPr>
        <a:xfrm>
          <a:off x="1834894" y="2915494"/>
          <a:ext cx="4601170" cy="840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845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 </a:t>
          </a:r>
          <a:r>
            <a:rPr lang="ko-KR" altLang="en-US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향후 계획</a:t>
          </a:r>
          <a:r>
            <a:rPr lang="en-US" altLang="ko-KR" sz="4000" b="0" kern="1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</a:t>
          </a:r>
          <a:endParaRPr lang="ko-KR" altLang="en-US" sz="4000" b="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1834894" y="2915494"/>
        <a:ext cx="4601170" cy="840120"/>
      </dsp:txXfrm>
    </dsp:sp>
    <dsp:sp modelId="{50BF163B-C85E-491A-AD56-ECCC4F41CDFB}">
      <dsp:nvSpPr>
        <dsp:cNvPr id="0" name=""/>
        <dsp:cNvSpPr/>
      </dsp:nvSpPr>
      <dsp:spPr>
        <a:xfrm>
          <a:off x="1391782" y="2835624"/>
          <a:ext cx="1050150" cy="10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28E2B-6698-491F-AE30-EE9A15192CF2}">
      <dsp:nvSpPr>
        <dsp:cNvPr id="0" name=""/>
        <dsp:cNvSpPr/>
      </dsp:nvSpPr>
      <dsp:spPr>
        <a:xfrm>
          <a:off x="1449163" y="4175893"/>
          <a:ext cx="4882372" cy="840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845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b="1" kern="1200" dirty="0" smtClean="0">
              <a:latin typeface="+mj-lt"/>
              <a:ea typeface="나눔고딕 ExtraBold" panose="020D0904000000000000" pitchFamily="50" charset="-127"/>
            </a:rPr>
            <a:t>   Q&amp;A</a:t>
          </a:r>
          <a:endParaRPr lang="ko-KR" altLang="en-US" sz="4000" b="1" kern="1200" dirty="0">
            <a:latin typeface="+mj-lt"/>
            <a:ea typeface="나눔고딕 ExtraBold" panose="020D0904000000000000" pitchFamily="50" charset="-127"/>
          </a:endParaRPr>
        </a:p>
      </dsp:txBody>
      <dsp:txXfrm>
        <a:off x="1449163" y="4175893"/>
        <a:ext cx="4882372" cy="840120"/>
      </dsp:txXfrm>
    </dsp:sp>
    <dsp:sp modelId="{232804D1-AB08-4892-8A44-E261497C512C}">
      <dsp:nvSpPr>
        <dsp:cNvPr id="0" name=""/>
        <dsp:cNvSpPr/>
      </dsp:nvSpPr>
      <dsp:spPr>
        <a:xfrm>
          <a:off x="910122" y="4096023"/>
          <a:ext cx="1050150" cy="10501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7A05-D74C-4BC9-8682-D6AB9BCED656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BAB7-57E6-4801-BF54-50C95BF9E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8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ko-KR" altLang="en-US" sz="2100" dirty="0" smtClean="0"/>
              <a:t>자바스크립트</a:t>
            </a:r>
            <a:r>
              <a:rPr lang="en-US" altLang="ko-KR" sz="2100" dirty="0" smtClean="0"/>
              <a:t>-&gt;</a:t>
            </a:r>
            <a:r>
              <a:rPr lang="ko-KR" altLang="en-US" sz="2100" dirty="0" smtClean="0"/>
              <a:t>명실상부 </a:t>
            </a:r>
            <a:r>
              <a:rPr lang="en-US" altLang="ko-KR" sz="2100" dirty="0" smtClean="0"/>
              <a:t>HTML5 </a:t>
            </a:r>
            <a:r>
              <a:rPr lang="ko-KR" altLang="en-US" sz="2100" dirty="0" smtClean="0"/>
              <a:t>공식 스크립트 언어</a:t>
            </a:r>
            <a:r>
              <a:rPr lang="en-US" altLang="ko-KR" sz="2100" dirty="0" smtClean="0"/>
              <a:t>. </a:t>
            </a:r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ko-KR" altLang="en-US" sz="2100" dirty="0" smtClean="0"/>
              <a:t>구조와 모양을 표현하는 </a:t>
            </a:r>
            <a:r>
              <a:rPr lang="en-US" altLang="ko-KR" sz="2100" dirty="0" smtClean="0"/>
              <a:t>HTML, CSS</a:t>
            </a:r>
            <a:r>
              <a:rPr lang="ko-KR" altLang="en-US" sz="2100" dirty="0" smtClean="0"/>
              <a:t>와 함께 사용되며 동작을 처리할 수 있는 유일한 방법이기도 한데 </a:t>
            </a:r>
            <a:endParaRPr lang="en-US" altLang="ko-KR" sz="2100" dirty="0" smtClean="0"/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ko-KR" altLang="en-US" sz="2100" dirty="0" smtClean="0"/>
              <a:t>사용이 어렵고 편의성이 떨어지고 브라우저마다 구현방식이 조금씩 달라 호환성이 좋지 못함</a:t>
            </a:r>
            <a:endParaRPr lang="en-US" altLang="ko-KR" sz="2100" dirty="0" smtClean="0"/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ko-KR" altLang="en-US" sz="2100" dirty="0" smtClean="0"/>
              <a:t>특히 </a:t>
            </a:r>
            <a:r>
              <a:rPr lang="en-US" altLang="ko-KR" sz="2100" dirty="0" smtClean="0"/>
              <a:t>DOM</a:t>
            </a:r>
            <a:r>
              <a:rPr lang="ko-KR" altLang="en-US" sz="2100" dirty="0" smtClean="0"/>
              <a:t>과 이벤트 처리방식이 </a:t>
            </a:r>
            <a:r>
              <a:rPr lang="ko-KR" altLang="en-US" sz="2100" dirty="0" err="1" smtClean="0"/>
              <a:t>브라우저별로</a:t>
            </a:r>
            <a:r>
              <a:rPr lang="ko-KR" altLang="en-US" sz="2100" dirty="0" smtClean="0"/>
              <a:t> 고유해서 통일된 구문 쓰기 어려움</a:t>
            </a:r>
            <a:endParaRPr lang="en-US" altLang="ko-KR" sz="2100" dirty="0" smtClean="0"/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en-US" altLang="ko-KR" sz="2100" dirty="0" smtClean="0"/>
              <a:t>(</a:t>
            </a:r>
            <a:r>
              <a:rPr lang="ko-KR" altLang="ko-KR" sz="2400" dirty="0" smtClean="0">
                <a:effectLst/>
              </a:rPr>
              <a:t>DOM; Document Object Model)은 객체 지향 모델로써 구조화된 문서를 표현하는 형식이다. DOM은 플랫폼/언어 중립적으로 구조화된 문서를 표현하는 W3C의 공식 표준이다. DOM은 또한 W3C가 표준화한 여러 개의 API의 기반이 </a:t>
            </a:r>
            <a:r>
              <a:rPr lang="ko-KR" altLang="en-US" sz="2400" dirty="0" smtClean="0">
                <a:effectLst/>
              </a:rPr>
              <a:t>됨</a:t>
            </a:r>
            <a:r>
              <a:rPr lang="en-US" altLang="ko-KR" sz="2400" dirty="0" smtClean="0">
                <a:effectLst/>
              </a:rPr>
              <a:t>)</a:t>
            </a:r>
            <a:endParaRPr lang="en-US" altLang="ko-KR" sz="2100" dirty="0" smtClean="0"/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en-US" altLang="ko-KR" sz="2100" dirty="0" smtClean="0"/>
              <a:t>-&gt;</a:t>
            </a:r>
            <a:r>
              <a:rPr lang="ko-KR" altLang="en-US" sz="2100" dirty="0" smtClean="0"/>
              <a:t>해결방법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자바스크립트를 직접 사용</a:t>
            </a:r>
            <a:r>
              <a:rPr lang="en-US" altLang="ko-KR" sz="2100" dirty="0" smtClean="0"/>
              <a:t>x </a:t>
            </a:r>
            <a:r>
              <a:rPr lang="ko-KR" altLang="en-US" sz="2100" dirty="0" smtClean="0"/>
              <a:t>라이브러리로 묶어서 자주 사용하는 기능을 라이브러리 함수로 작성</a:t>
            </a:r>
            <a:endParaRPr lang="en-US" altLang="ko-KR" sz="2100" dirty="0" smtClean="0"/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en-US" altLang="ko-KR" sz="2100" dirty="0" smtClean="0"/>
              <a:t>-&gt;</a:t>
            </a:r>
            <a:r>
              <a:rPr lang="ko-KR" altLang="en-US" sz="2100" dirty="0" smtClean="0"/>
              <a:t>호출로만 간편하게 기능구현가능</a:t>
            </a:r>
            <a:r>
              <a:rPr lang="en-US" altLang="ko-KR" sz="2100" baseline="0" dirty="0" smtClean="0"/>
              <a:t> ( + </a:t>
            </a:r>
            <a:r>
              <a:rPr lang="ko-KR" altLang="en-US" sz="2100" baseline="0" dirty="0" smtClean="0"/>
              <a:t>라이브러리는 브라우저 별 차이점을 흡수하여 </a:t>
            </a:r>
            <a:r>
              <a:rPr lang="ko-KR" altLang="en-US" sz="2100" baseline="0" dirty="0" err="1" smtClean="0"/>
              <a:t>추상층을</a:t>
            </a:r>
            <a:r>
              <a:rPr lang="ko-KR" altLang="en-US" sz="2100" baseline="0" dirty="0" smtClean="0"/>
              <a:t> 제공하는 역할 </a:t>
            </a:r>
            <a:r>
              <a:rPr lang="en-US" altLang="ko-KR" sz="2100" baseline="0" dirty="0" smtClean="0"/>
              <a:t>-&gt;</a:t>
            </a:r>
            <a:r>
              <a:rPr lang="ko-KR" altLang="en-US" sz="2100" baseline="0" dirty="0" smtClean="0"/>
              <a:t>호환성문제해결 </a:t>
            </a:r>
            <a:r>
              <a:rPr lang="en-US" altLang="ko-KR" sz="2100" baseline="0" dirty="0" smtClean="0"/>
              <a:t>)</a:t>
            </a:r>
          </a:p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endParaRPr lang="en-US" altLang="ko-KR" sz="21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과거에는 </a:t>
            </a:r>
            <a:r>
              <a:rPr lang="ko-KR" altLang="en-US" dirty="0" err="1" smtClean="0"/>
              <a:t>웹표준이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개발수준이 </a:t>
            </a:r>
            <a:r>
              <a:rPr lang="ko-KR" altLang="en-US" dirty="0" err="1" smtClean="0"/>
              <a:t>아니였음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는 웹 페이지 스스로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이 될 수 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HTML5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웹페이지에만</a:t>
            </a:r>
            <a:r>
              <a:rPr lang="ko-KR" altLang="en-US" dirty="0" smtClean="0"/>
              <a:t> 종속되지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운영체제로도 퍼지고 있음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파이어 </a:t>
            </a:r>
            <a:r>
              <a:rPr lang="ko-KR" altLang="en-US" dirty="0" err="1" smtClean="0"/>
              <a:t>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HTML5</a:t>
            </a:r>
            <a:r>
              <a:rPr lang="ko-KR" altLang="en-US" dirty="0" smtClean="0"/>
              <a:t>로 개발가능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플랫폼독립성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현재 추세도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로 바뀌고 있음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마이크로소프트</a:t>
            </a:r>
            <a:r>
              <a:rPr lang="en-US" altLang="ko-KR" dirty="0" smtClean="0"/>
              <a:t>Windows8 </a:t>
            </a:r>
            <a:r>
              <a:rPr lang="ko-KR" altLang="en-US" dirty="0" smtClean="0"/>
              <a:t>기본 내장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도 모두 </a:t>
            </a:r>
            <a:r>
              <a:rPr lang="en-US" altLang="ko-KR" dirty="0" smtClean="0"/>
              <a:t>HTML5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 개발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플랫폼에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 지원하기에는 돈이 없다</a:t>
            </a:r>
            <a:r>
              <a:rPr lang="en-US" altLang="k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</a:t>
            </a:r>
            <a:endParaRPr lang="ko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lnSpc>
                <a:spcPct val="200000"/>
              </a:lnSpc>
              <a:buClr>
                <a:srgbClr val="FFC000"/>
              </a:buClr>
              <a:buFontTx/>
              <a:buNone/>
            </a:pPr>
            <a:r>
              <a:rPr lang="ko-KR" altLang="en-US" sz="2100" dirty="0" err="1" smtClean="0"/>
              <a:t>마크업</a:t>
            </a:r>
            <a:r>
              <a:rPr lang="ko-KR" altLang="en-US" sz="2100" dirty="0" smtClean="0"/>
              <a:t> 언어가 웹 사이트 몸체라면 </a:t>
            </a:r>
            <a:r>
              <a:rPr lang="en-US" altLang="ko-KR" sz="2100" dirty="0" smtClean="0"/>
              <a:t>CSS</a:t>
            </a:r>
            <a:r>
              <a:rPr lang="ko-KR" altLang="en-US" sz="2100" dirty="0" smtClean="0"/>
              <a:t>는 옷과 액세서리 같은 꾸미는 역할을 담당한다고 할 수 있다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BAB7-57E6-4801-BF54-50C95BF9E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4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5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CA26-6355-4703-92D6-FBC87911D157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7BFA-D691-4C81-BE3F-783405B81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33217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모바일</a:t>
            </a:r>
            <a:r>
              <a:rPr lang="ko-KR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308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중간발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4658360"/>
            <a:ext cx="5608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20100438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마창진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20101162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전민혁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20110713 </a:t>
            </a: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신유리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4005064"/>
            <a:ext cx="2232248" cy="653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</a:t>
            </a:r>
            <a:r>
              <a:rPr lang="en-US" altLang="ko-KR" sz="3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36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녀</a:t>
            </a:r>
            <a:endParaRPr lang="ko-KR" altLang="en-US" sz="3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1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마창진\Desktop\KakaoTalk_20150520_171538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0" y="2139213"/>
            <a:ext cx="4552974" cy="47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마창진\Desktop\KakaoTalk_20150520_1715387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51" y="2139213"/>
            <a:ext cx="4502349" cy="47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908720"/>
            <a:ext cx="83529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목록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30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반응 형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맞는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Detail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30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항목에 해당되는 이벤트 처리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중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300000"/>
              </a:lnSpc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Clr>
                <a:srgbClr val="FFC000"/>
              </a:buClr>
              <a:buFontTx/>
              <a:buChar char="-"/>
            </a:pPr>
            <a:endParaRPr lang="en-US" altLang="ko-KR" sz="2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Clr>
                <a:srgbClr val="00B0F0"/>
              </a:buClr>
              <a:buFontTx/>
              <a:buChar char="-"/>
            </a:pPr>
            <a:endParaRPr lang="en-US" altLang="ko-KR" sz="2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rot="16200000">
            <a:off x="7776864" y="5481735"/>
            <a:ext cx="1475656" cy="1475656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해야 할 일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024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10800000" flipV="1">
            <a:off x="8020000" y="5724870"/>
            <a:ext cx="1232520" cy="123252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324544" y="-62880"/>
            <a:ext cx="9721080" cy="7020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해야 할 일</a:t>
            </a:r>
            <a:endParaRPr lang="ko-KR" altLang="en-US" sz="8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3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908720"/>
            <a:ext cx="83529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과제수행 일정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257300" lvl="2" indent="-342900">
              <a:buClr>
                <a:srgbClr val="00B0F0"/>
              </a:buClr>
              <a:buFontTx/>
              <a:buChar char="-"/>
            </a:pPr>
            <a:endParaRPr lang="en-US" altLang="ko-KR" sz="2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280831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41485"/>
              </p:ext>
            </p:extLst>
          </p:nvPr>
        </p:nvGraphicFramePr>
        <p:xfrm>
          <a:off x="438321" y="2218520"/>
          <a:ext cx="8166126" cy="3802768"/>
        </p:xfrm>
        <a:graphic>
          <a:graphicData uri="http://schemas.openxmlformats.org/drawingml/2006/table">
            <a:tbl>
              <a:tblPr/>
              <a:tblGrid>
                <a:gridCol w="4162758"/>
                <a:gridCol w="1334456"/>
                <a:gridCol w="667228"/>
                <a:gridCol w="667228"/>
                <a:gridCol w="667228"/>
                <a:gridCol w="667228"/>
              </a:tblGrid>
              <a:tr h="585385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수행 기간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03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15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346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과제내용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r>
                        <a:rPr lang="ko-KR" altLang="en-US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주차</a:t>
                      </a:r>
                      <a:endParaRPr lang="en-US" sz="1600" kern="0" spc="-15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r>
                        <a:rPr lang="ko-KR" altLang="en-US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주차</a:t>
                      </a:r>
                      <a:endParaRPr lang="en-US" sz="1600" kern="0" spc="-15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r>
                        <a:rPr lang="ko-KR" altLang="en-US" sz="1600" kern="0" spc="-15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주차</a:t>
                      </a:r>
                      <a:endParaRPr lang="en-US" sz="1600" kern="0" spc="-15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추가기능 구현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테스트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0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최종 테스트 및 오류 수정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완료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-324544" y="-62880"/>
            <a:ext cx="9721080" cy="70202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8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2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1720" y="2721114"/>
            <a:ext cx="51125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-^^-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21750" y="2721114"/>
            <a:ext cx="45005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-End-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4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 rot="16200000">
            <a:off x="7776864" y="5481735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INDEX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1944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10800000" flipV="1">
            <a:off x="8020000" y="5724870"/>
            <a:ext cx="1232520" cy="12325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882860" y="1340768"/>
            <a:ext cx="9055260" cy="5461000"/>
            <a:chOff x="0" y="1397000"/>
            <a:chExt cx="8514692" cy="4944130"/>
          </a:xfrm>
        </p:grpSpPr>
        <p:graphicFrame>
          <p:nvGraphicFramePr>
            <p:cNvPr id="4" name="다이어그램 3"/>
            <p:cNvGraphicFramePr/>
            <p:nvPr>
              <p:extLst>
                <p:ext uri="{D42A27DB-BD31-4B8C-83A1-F6EECF244321}">
                  <p14:modId xmlns:p14="http://schemas.microsoft.com/office/powerpoint/2010/main" val="1754993569"/>
                </p:ext>
              </p:extLst>
            </p:nvPr>
          </p:nvGraphicFramePr>
          <p:xfrm>
            <a:off x="0" y="1397000"/>
            <a:ext cx="8514692" cy="49441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134371" y="1797389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1</a:t>
              </a:r>
              <a:endParaRPr lang="ko-KR" altLang="en-US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8336" y="2970856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2</a:t>
              </a:r>
              <a:endParaRPr lang="ko-KR" alt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24463" y="4144323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</a:t>
              </a:r>
              <a:endParaRPr lang="ko-KR" altLang="en-US" sz="4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50497" y="5243365"/>
              <a:ext cx="8640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</a:t>
              </a:r>
              <a:endParaRPr lang="ko-KR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2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rot="16200000">
            <a:off x="7776864" y="5481735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10800000" flipV="1">
            <a:off x="8020000" y="5724870"/>
            <a:ext cx="1232520" cy="12325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18" name="Picture 2" descr="C:\Users\마창진\Desktop\KakaoTalk_20150520_1659333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" y="1853534"/>
            <a:ext cx="9158471" cy="51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324544" y="-62880"/>
            <a:ext cx="9721080" cy="7020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8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83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마창진\Desktop\KakaoTalk_20150520_165933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8" y="1853534"/>
            <a:ext cx="9160768" cy="500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마창진\Desktop\KakaoTalk_20150520_165933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8" y="1853534"/>
            <a:ext cx="9160768" cy="500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마창진\Desktop\KakaoTalk_20150520_1659340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535"/>
            <a:ext cx="9144000" cy="50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-36512" y="1844824"/>
            <a:ext cx="9180512" cy="5013176"/>
            <a:chOff x="-36512" y="1844824"/>
            <a:chExt cx="9180512" cy="5013176"/>
          </a:xfrm>
        </p:grpSpPr>
        <p:pic>
          <p:nvPicPr>
            <p:cNvPr id="9" name="Picture 2" descr="C:\Users\마창진\Desktop\KakaoTalk_20150520_16593430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1844824"/>
              <a:ext cx="9180512" cy="5013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652120" y="2636912"/>
              <a:ext cx="2088232" cy="1944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8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마창진\Desktop\KakaoTalk_20150520_1659345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180512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126876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현재모습</a:t>
            </a:r>
            <a:endParaRPr lang="en-US" altLang="ko-KR" sz="32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-72008" y="-62880"/>
            <a:ext cx="1475656" cy="1475656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5400000">
            <a:off x="0" y="0"/>
            <a:ext cx="1080120" cy="108012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88640"/>
            <a:ext cx="647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진행상황</a:t>
            </a:r>
            <a:endParaRPr lang="ko-KR" altLang="en-US"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1052736"/>
            <a:ext cx="3960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마창진\Desktop\KakaoTalk_20150520_1715378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2117057"/>
            <a:ext cx="4680520" cy="47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마창진\Desktop\KakaoTalk_20150520_1715381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16556"/>
            <a:ext cx="4536504" cy="47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889</Words>
  <Application>Microsoft Office PowerPoint</Application>
  <PresentationFormat>화면 슬라이드 쇼(4:3)</PresentationFormat>
  <Paragraphs>113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나눔고딕 ExtraBold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마창진</dc:creator>
  <cp:lastModifiedBy>마창진</cp:lastModifiedBy>
  <cp:revision>43</cp:revision>
  <dcterms:created xsi:type="dcterms:W3CDTF">2015-05-05T10:04:22Z</dcterms:created>
  <dcterms:modified xsi:type="dcterms:W3CDTF">2015-06-03T04:45:11Z</dcterms:modified>
</cp:coreProperties>
</file>