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91" r:id="rId6"/>
    <p:sldId id="311" r:id="rId7"/>
    <p:sldId id="312" r:id="rId8"/>
    <p:sldId id="313" r:id="rId9"/>
    <p:sldId id="314"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3" d="100"/>
          <a:sy n="103"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R. White" userId="b5de2870-a0a9-4e5d-9f11-3333b248cbeb" providerId="ADAL" clId="{150F5A24-B6BE-47A1-A254-AB7EB5ED59FF}"/>
    <pc:docChg chg="undo custSel addSld delSld modSld sldOrd">
      <pc:chgData name="Josh R. White" userId="b5de2870-a0a9-4e5d-9f11-3333b248cbeb" providerId="ADAL" clId="{150F5A24-B6BE-47A1-A254-AB7EB5ED59FF}" dt="2020-01-09T15:28:16.786" v="372" actId="2711"/>
      <pc:docMkLst>
        <pc:docMk/>
      </pc:docMkLst>
      <pc:sldChg chg="modSp">
        <pc:chgData name="Josh R. White" userId="b5de2870-a0a9-4e5d-9f11-3333b248cbeb" providerId="ADAL" clId="{150F5A24-B6BE-47A1-A254-AB7EB5ED59FF}" dt="2020-01-09T15:28:16.786" v="372" actId="2711"/>
        <pc:sldMkLst>
          <pc:docMk/>
          <pc:sldMk cId="2054866336" sldId="257"/>
        </pc:sldMkLst>
        <pc:spChg chg="mod">
          <ac:chgData name="Josh R. White" userId="b5de2870-a0a9-4e5d-9f11-3333b248cbeb" providerId="ADAL" clId="{150F5A24-B6BE-47A1-A254-AB7EB5ED59FF}" dt="2020-01-09T15:28:16.786" v="372" actId="2711"/>
          <ac:spMkLst>
            <pc:docMk/>
            <pc:sldMk cId="2054866336" sldId="257"/>
            <ac:spMk id="2" creationId="{B76CFA0B-C199-444E-8940-6B60D25AFDD5}"/>
          </ac:spMkLst>
        </pc:spChg>
      </pc:sldChg>
      <pc:sldChg chg="del">
        <pc:chgData name="Josh R. White" userId="b5de2870-a0a9-4e5d-9f11-3333b248cbeb" providerId="ADAL" clId="{150F5A24-B6BE-47A1-A254-AB7EB5ED59FF}" dt="2020-01-09T15:28:01.705" v="354" actId="2696"/>
        <pc:sldMkLst>
          <pc:docMk/>
          <pc:sldMk cId="3642184534" sldId="287"/>
        </pc:sldMkLst>
      </pc:sldChg>
      <pc:sldChg chg="del">
        <pc:chgData name="Josh R. White" userId="b5de2870-a0a9-4e5d-9f11-3333b248cbeb" providerId="ADAL" clId="{150F5A24-B6BE-47A1-A254-AB7EB5ED59FF}" dt="2020-01-09T15:12:57.790" v="232" actId="2696"/>
        <pc:sldMkLst>
          <pc:docMk/>
          <pc:sldMk cId="1567733733" sldId="302"/>
        </pc:sldMkLst>
      </pc:sldChg>
      <pc:sldChg chg="del">
        <pc:chgData name="Josh R. White" userId="b5de2870-a0a9-4e5d-9f11-3333b248cbeb" providerId="ADAL" clId="{150F5A24-B6BE-47A1-A254-AB7EB5ED59FF}" dt="2020-01-09T15:28:01.396" v="351" actId="2696"/>
        <pc:sldMkLst>
          <pc:docMk/>
          <pc:sldMk cId="4058380251" sldId="303"/>
        </pc:sldMkLst>
      </pc:sldChg>
      <pc:sldChg chg="del">
        <pc:chgData name="Josh R. White" userId="b5de2870-a0a9-4e5d-9f11-3333b248cbeb" providerId="ADAL" clId="{150F5A24-B6BE-47A1-A254-AB7EB5ED59FF}" dt="2020-01-09T15:28:01.526" v="352" actId="2696"/>
        <pc:sldMkLst>
          <pc:docMk/>
          <pc:sldMk cId="1168281901" sldId="304"/>
        </pc:sldMkLst>
      </pc:sldChg>
      <pc:sldChg chg="del">
        <pc:chgData name="Josh R. White" userId="b5de2870-a0a9-4e5d-9f11-3333b248cbeb" providerId="ADAL" clId="{150F5A24-B6BE-47A1-A254-AB7EB5ED59FF}" dt="2020-01-09T15:28:01.645" v="353" actId="2696"/>
        <pc:sldMkLst>
          <pc:docMk/>
          <pc:sldMk cId="3130116247" sldId="305"/>
        </pc:sldMkLst>
      </pc:sldChg>
      <pc:sldChg chg="del">
        <pc:chgData name="Josh R. White" userId="b5de2870-a0a9-4e5d-9f11-3333b248cbeb" providerId="ADAL" clId="{150F5A24-B6BE-47A1-A254-AB7EB5ED59FF}" dt="2020-01-09T15:28:01.755" v="355" actId="2696"/>
        <pc:sldMkLst>
          <pc:docMk/>
          <pc:sldMk cId="2853223356" sldId="306"/>
        </pc:sldMkLst>
      </pc:sldChg>
      <pc:sldChg chg="del">
        <pc:chgData name="Josh R. White" userId="b5de2870-a0a9-4e5d-9f11-3333b248cbeb" providerId="ADAL" clId="{150F5A24-B6BE-47A1-A254-AB7EB5ED59FF}" dt="2020-01-09T15:28:01.805" v="356" actId="2696"/>
        <pc:sldMkLst>
          <pc:docMk/>
          <pc:sldMk cId="3460345687" sldId="307"/>
        </pc:sldMkLst>
      </pc:sldChg>
      <pc:sldChg chg="del">
        <pc:chgData name="Josh R. White" userId="b5de2870-a0a9-4e5d-9f11-3333b248cbeb" providerId="ADAL" clId="{150F5A24-B6BE-47A1-A254-AB7EB5ED59FF}" dt="2020-01-09T15:28:01.865" v="357" actId="2696"/>
        <pc:sldMkLst>
          <pc:docMk/>
          <pc:sldMk cId="3252394032" sldId="308"/>
        </pc:sldMkLst>
      </pc:sldChg>
      <pc:sldChg chg="del">
        <pc:chgData name="Josh R. White" userId="b5de2870-a0a9-4e5d-9f11-3333b248cbeb" providerId="ADAL" clId="{150F5A24-B6BE-47A1-A254-AB7EB5ED59FF}" dt="2020-01-09T15:28:01.915" v="358" actId="2696"/>
        <pc:sldMkLst>
          <pc:docMk/>
          <pc:sldMk cId="1974227171" sldId="310"/>
        </pc:sldMkLst>
      </pc:sldChg>
      <pc:sldChg chg="addSp delSp modSp">
        <pc:chgData name="Josh R. White" userId="b5de2870-a0a9-4e5d-9f11-3333b248cbeb" providerId="ADAL" clId="{150F5A24-B6BE-47A1-A254-AB7EB5ED59FF}" dt="2020-01-09T15:23:45.618" v="260" actId="1076"/>
        <pc:sldMkLst>
          <pc:docMk/>
          <pc:sldMk cId="389722922" sldId="312"/>
        </pc:sldMkLst>
        <pc:spChg chg="add mod">
          <ac:chgData name="Josh R. White" userId="b5de2870-a0a9-4e5d-9f11-3333b248cbeb" providerId="ADAL" clId="{150F5A24-B6BE-47A1-A254-AB7EB5ED59FF}" dt="2020-01-09T15:10:51.735" v="185" actId="1076"/>
          <ac:spMkLst>
            <pc:docMk/>
            <pc:sldMk cId="389722922" sldId="312"/>
            <ac:spMk id="7" creationId="{8C53C9A2-6580-4995-8AFB-852780D2EDA3}"/>
          </ac:spMkLst>
        </pc:spChg>
        <pc:spChg chg="mod">
          <ac:chgData name="Josh R. White" userId="b5de2870-a0a9-4e5d-9f11-3333b248cbeb" providerId="ADAL" clId="{150F5A24-B6BE-47A1-A254-AB7EB5ED59FF}" dt="2020-01-09T15:09:27.904" v="42" actId="1035"/>
          <ac:spMkLst>
            <pc:docMk/>
            <pc:sldMk cId="389722922" sldId="312"/>
            <ac:spMk id="9" creationId="{56E5CA3A-A05D-425D-9609-D6907038D3C3}"/>
          </ac:spMkLst>
        </pc:spChg>
        <pc:spChg chg="mod">
          <ac:chgData name="Josh R. White" userId="b5de2870-a0a9-4e5d-9f11-3333b248cbeb" providerId="ADAL" clId="{150F5A24-B6BE-47A1-A254-AB7EB5ED59FF}" dt="2020-01-09T15:09:27.904" v="42" actId="1035"/>
          <ac:spMkLst>
            <pc:docMk/>
            <pc:sldMk cId="389722922" sldId="312"/>
            <ac:spMk id="10" creationId="{7F945C55-91EA-4E45-B895-6BBDE2CA9040}"/>
          </ac:spMkLst>
        </pc:spChg>
        <pc:picChg chg="del mod">
          <ac:chgData name="Josh R. White" userId="b5de2870-a0a9-4e5d-9f11-3333b248cbeb" providerId="ADAL" clId="{150F5A24-B6BE-47A1-A254-AB7EB5ED59FF}" dt="2020-01-09T15:14:47.197" v="257" actId="478"/>
          <ac:picMkLst>
            <pc:docMk/>
            <pc:sldMk cId="389722922" sldId="312"/>
            <ac:picMk id="3" creationId="{47FABE10-4E09-42F2-A80C-A1966C5F7EF6}"/>
          </ac:picMkLst>
        </pc:picChg>
        <pc:picChg chg="mod">
          <ac:chgData name="Josh R. White" userId="b5de2870-a0a9-4e5d-9f11-3333b248cbeb" providerId="ADAL" clId="{150F5A24-B6BE-47A1-A254-AB7EB5ED59FF}" dt="2020-01-09T15:09:27.904" v="42" actId="1035"/>
          <ac:picMkLst>
            <pc:docMk/>
            <pc:sldMk cId="389722922" sldId="312"/>
            <ac:picMk id="6" creationId="{D2FDE152-A7B1-47EB-BAF5-915BBF98EE19}"/>
          </ac:picMkLst>
        </pc:picChg>
        <pc:picChg chg="add mod">
          <ac:chgData name="Josh R. White" userId="b5de2870-a0a9-4e5d-9f11-3333b248cbeb" providerId="ADAL" clId="{150F5A24-B6BE-47A1-A254-AB7EB5ED59FF}" dt="2020-01-09T15:23:45.618" v="260" actId="1076"/>
          <ac:picMkLst>
            <pc:docMk/>
            <pc:sldMk cId="389722922" sldId="312"/>
            <ac:picMk id="11" creationId="{B62630B1-89B4-4F75-AF5E-F4C26D2FE633}"/>
          </ac:picMkLst>
        </pc:picChg>
      </pc:sldChg>
      <pc:sldChg chg="modSp add ord">
        <pc:chgData name="Josh R. White" userId="b5de2870-a0a9-4e5d-9f11-3333b248cbeb" providerId="ADAL" clId="{150F5A24-B6BE-47A1-A254-AB7EB5ED59FF}" dt="2020-01-09T15:12:28.901" v="221" actId="11"/>
        <pc:sldMkLst>
          <pc:docMk/>
          <pc:sldMk cId="1653036548" sldId="313"/>
        </pc:sldMkLst>
        <pc:spChg chg="mod">
          <ac:chgData name="Josh R. White" userId="b5de2870-a0a9-4e5d-9f11-3333b248cbeb" providerId="ADAL" clId="{150F5A24-B6BE-47A1-A254-AB7EB5ED59FF}" dt="2020-01-09T15:11:27.873" v="192" actId="20577"/>
          <ac:spMkLst>
            <pc:docMk/>
            <pc:sldMk cId="1653036548" sldId="313"/>
            <ac:spMk id="2" creationId="{B76CFA0B-C199-444E-8940-6B60D25AFDD5}"/>
          </ac:spMkLst>
        </pc:spChg>
        <pc:spChg chg="mod">
          <ac:chgData name="Josh R. White" userId="b5de2870-a0a9-4e5d-9f11-3333b248cbeb" providerId="ADAL" clId="{150F5A24-B6BE-47A1-A254-AB7EB5ED59FF}" dt="2020-01-09T15:12:28.901" v="221" actId="11"/>
          <ac:spMkLst>
            <pc:docMk/>
            <pc:sldMk cId="1653036548" sldId="313"/>
            <ac:spMk id="10" creationId="{7F945C55-91EA-4E45-B895-6BBDE2CA9040}"/>
          </ac:spMkLst>
        </pc:spChg>
      </pc:sldChg>
      <pc:sldChg chg="modSp add">
        <pc:chgData name="Josh R. White" userId="b5de2870-a0a9-4e5d-9f11-3333b248cbeb" providerId="ADAL" clId="{150F5A24-B6BE-47A1-A254-AB7EB5ED59FF}" dt="2020-01-09T15:14:04.771" v="256" actId="20577"/>
        <pc:sldMkLst>
          <pc:docMk/>
          <pc:sldMk cId="3167456690" sldId="314"/>
        </pc:sldMkLst>
        <pc:spChg chg="mod">
          <ac:chgData name="Josh R. White" userId="b5de2870-a0a9-4e5d-9f11-3333b248cbeb" providerId="ADAL" clId="{150F5A24-B6BE-47A1-A254-AB7EB5ED59FF}" dt="2020-01-09T15:12:54.729" v="231" actId="20577"/>
          <ac:spMkLst>
            <pc:docMk/>
            <pc:sldMk cId="3167456690" sldId="314"/>
            <ac:spMk id="2" creationId="{B76CFA0B-C199-444E-8940-6B60D25AFDD5}"/>
          </ac:spMkLst>
        </pc:spChg>
        <pc:spChg chg="mod">
          <ac:chgData name="Josh R. White" userId="b5de2870-a0a9-4e5d-9f11-3333b248cbeb" providerId="ADAL" clId="{150F5A24-B6BE-47A1-A254-AB7EB5ED59FF}" dt="2020-01-09T15:14:04.771" v="256" actId="20577"/>
          <ac:spMkLst>
            <pc:docMk/>
            <pc:sldMk cId="3167456690" sldId="314"/>
            <ac:spMk id="10" creationId="{7F945C55-91EA-4E45-B895-6BBDE2CA9040}"/>
          </ac:spMkLst>
        </pc:spChg>
      </pc:sldChg>
      <pc:sldChg chg="modSp add">
        <pc:chgData name="Josh R. White" userId="b5de2870-a0a9-4e5d-9f11-3333b248cbeb" providerId="ADAL" clId="{150F5A24-B6BE-47A1-A254-AB7EB5ED59FF}" dt="2020-01-09T15:27:32.635" v="350" actId="20577"/>
        <pc:sldMkLst>
          <pc:docMk/>
          <pc:sldMk cId="2887841945" sldId="315"/>
        </pc:sldMkLst>
        <pc:spChg chg="mod">
          <ac:chgData name="Josh R. White" userId="b5de2870-a0a9-4e5d-9f11-3333b248cbeb" providerId="ADAL" clId="{150F5A24-B6BE-47A1-A254-AB7EB5ED59FF}" dt="2020-01-09T15:27:32.635" v="350" actId="20577"/>
          <ac:spMkLst>
            <pc:docMk/>
            <pc:sldMk cId="2887841945" sldId="315"/>
            <ac:spMk id="10" creationId="{7F945C55-91EA-4E45-B895-6BBDE2CA90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9AA7-D62E-4074-97CE-6F5CAF790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3DB6BB-8452-4E22-BB88-9CCFF12CD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7A7A7-0F4D-465D-980B-E1A0E79BAEC0}"/>
              </a:ext>
            </a:extLst>
          </p:cNvPr>
          <p:cNvSpPr>
            <a:spLocks noGrp="1"/>
          </p:cNvSpPr>
          <p:nvPr>
            <p:ph type="dt" sz="half" idx="10"/>
          </p:nvPr>
        </p:nvSpPr>
        <p:spPr/>
        <p:txBody>
          <a:bodyPr/>
          <a:lstStyle/>
          <a:p>
            <a:fld id="{124434E0-930D-44C7-8E44-2EB47E640525}" type="datetimeFigureOut">
              <a:rPr lang="en-US" smtClean="0"/>
              <a:t>1/14/2020</a:t>
            </a:fld>
            <a:endParaRPr lang="en-US"/>
          </a:p>
        </p:txBody>
      </p:sp>
      <p:sp>
        <p:nvSpPr>
          <p:cNvPr id="5" name="Footer Placeholder 4">
            <a:extLst>
              <a:ext uri="{FF2B5EF4-FFF2-40B4-BE49-F238E27FC236}">
                <a16:creationId xmlns:a16="http://schemas.microsoft.com/office/drawing/2014/main" id="{A36575DA-5E1D-4123-9D43-DB4129A55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49B80-1B6A-4DC0-BC5C-9B86166EC38E}"/>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244008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7EDB-9A99-4934-9AD7-3FE72A387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700B39-47FA-45A1-AE54-F9746ABFAA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7E6B0-A661-484B-889B-9A013117BAD3}"/>
              </a:ext>
            </a:extLst>
          </p:cNvPr>
          <p:cNvSpPr>
            <a:spLocks noGrp="1"/>
          </p:cNvSpPr>
          <p:nvPr>
            <p:ph type="dt" sz="half" idx="10"/>
          </p:nvPr>
        </p:nvSpPr>
        <p:spPr/>
        <p:txBody>
          <a:bodyPr/>
          <a:lstStyle/>
          <a:p>
            <a:fld id="{124434E0-930D-44C7-8E44-2EB47E640525}" type="datetimeFigureOut">
              <a:rPr lang="en-US" smtClean="0"/>
              <a:t>1/14/2020</a:t>
            </a:fld>
            <a:endParaRPr lang="en-US"/>
          </a:p>
        </p:txBody>
      </p:sp>
      <p:sp>
        <p:nvSpPr>
          <p:cNvPr id="5" name="Footer Placeholder 4">
            <a:extLst>
              <a:ext uri="{FF2B5EF4-FFF2-40B4-BE49-F238E27FC236}">
                <a16:creationId xmlns:a16="http://schemas.microsoft.com/office/drawing/2014/main" id="{6A2752A4-9E73-4357-AA3C-8C506D7A8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075E4-F114-4976-AEB5-9BE8854F06AF}"/>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01218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8A72C6-521A-4CCB-B539-8A9BD7044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D74FE3-77A8-4E61-A997-2120807957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81E0E-FD11-41C7-9AF3-2D79CF5C2756}"/>
              </a:ext>
            </a:extLst>
          </p:cNvPr>
          <p:cNvSpPr>
            <a:spLocks noGrp="1"/>
          </p:cNvSpPr>
          <p:nvPr>
            <p:ph type="dt" sz="half" idx="10"/>
          </p:nvPr>
        </p:nvSpPr>
        <p:spPr/>
        <p:txBody>
          <a:bodyPr/>
          <a:lstStyle/>
          <a:p>
            <a:fld id="{124434E0-930D-44C7-8E44-2EB47E640525}" type="datetimeFigureOut">
              <a:rPr lang="en-US" smtClean="0"/>
              <a:t>1/14/2020</a:t>
            </a:fld>
            <a:endParaRPr lang="en-US"/>
          </a:p>
        </p:txBody>
      </p:sp>
      <p:sp>
        <p:nvSpPr>
          <p:cNvPr id="5" name="Footer Placeholder 4">
            <a:extLst>
              <a:ext uri="{FF2B5EF4-FFF2-40B4-BE49-F238E27FC236}">
                <a16:creationId xmlns:a16="http://schemas.microsoft.com/office/drawing/2014/main" id="{DD2D60DB-FB8A-4C34-B36A-289149125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2A636-2D5E-4FE7-8D09-462378810F1D}"/>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60843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397A-5539-4332-B52E-2ABD86E1B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4BD3B-8761-48E8-9010-AA15FC7216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A6828-81E5-432C-AC14-D58DBB7BBE1A}"/>
              </a:ext>
            </a:extLst>
          </p:cNvPr>
          <p:cNvSpPr>
            <a:spLocks noGrp="1"/>
          </p:cNvSpPr>
          <p:nvPr>
            <p:ph type="dt" sz="half" idx="10"/>
          </p:nvPr>
        </p:nvSpPr>
        <p:spPr/>
        <p:txBody>
          <a:bodyPr/>
          <a:lstStyle/>
          <a:p>
            <a:fld id="{124434E0-930D-44C7-8E44-2EB47E640525}" type="datetimeFigureOut">
              <a:rPr lang="en-US" smtClean="0"/>
              <a:t>1/14/2020</a:t>
            </a:fld>
            <a:endParaRPr lang="en-US"/>
          </a:p>
        </p:txBody>
      </p:sp>
      <p:sp>
        <p:nvSpPr>
          <p:cNvPr id="5" name="Footer Placeholder 4">
            <a:extLst>
              <a:ext uri="{FF2B5EF4-FFF2-40B4-BE49-F238E27FC236}">
                <a16:creationId xmlns:a16="http://schemas.microsoft.com/office/drawing/2014/main" id="{4BEFBE7E-B9FD-4744-B6F9-86ECFCC2B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3BB4A-C80A-4141-B0E9-D32DE26707E4}"/>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146295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B655-CA88-4DA8-95AB-4BEA8BB78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DA86C-349B-4D9F-81FA-F89A2DD55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9AE771A-6510-46BA-9E34-34D05AA59E74}"/>
              </a:ext>
            </a:extLst>
          </p:cNvPr>
          <p:cNvSpPr>
            <a:spLocks noGrp="1"/>
          </p:cNvSpPr>
          <p:nvPr>
            <p:ph type="dt" sz="half" idx="10"/>
          </p:nvPr>
        </p:nvSpPr>
        <p:spPr/>
        <p:txBody>
          <a:bodyPr/>
          <a:lstStyle/>
          <a:p>
            <a:fld id="{124434E0-930D-44C7-8E44-2EB47E640525}" type="datetimeFigureOut">
              <a:rPr lang="en-US" smtClean="0"/>
              <a:t>1/14/2020</a:t>
            </a:fld>
            <a:endParaRPr lang="en-US"/>
          </a:p>
        </p:txBody>
      </p:sp>
      <p:sp>
        <p:nvSpPr>
          <p:cNvPr id="5" name="Footer Placeholder 4">
            <a:extLst>
              <a:ext uri="{FF2B5EF4-FFF2-40B4-BE49-F238E27FC236}">
                <a16:creationId xmlns:a16="http://schemas.microsoft.com/office/drawing/2014/main" id="{B5DE85E5-FB8E-4C0F-82D4-28348FDD2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01BDE-8F5D-4D8F-BC28-C72919B3EACB}"/>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409385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B9C7-F444-40FC-91CB-6C64E8486C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B7FFCA-6828-4EF8-9D4D-6C7480FBC8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CAEB98-7B66-40D8-8B85-773390AC31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6E45D5-F7BF-44E5-8708-80EDDFE0F789}"/>
              </a:ext>
            </a:extLst>
          </p:cNvPr>
          <p:cNvSpPr>
            <a:spLocks noGrp="1"/>
          </p:cNvSpPr>
          <p:nvPr>
            <p:ph type="dt" sz="half" idx="10"/>
          </p:nvPr>
        </p:nvSpPr>
        <p:spPr/>
        <p:txBody>
          <a:bodyPr/>
          <a:lstStyle/>
          <a:p>
            <a:fld id="{124434E0-930D-44C7-8E44-2EB47E640525}" type="datetimeFigureOut">
              <a:rPr lang="en-US" smtClean="0"/>
              <a:t>1/14/2020</a:t>
            </a:fld>
            <a:endParaRPr lang="en-US"/>
          </a:p>
        </p:txBody>
      </p:sp>
      <p:sp>
        <p:nvSpPr>
          <p:cNvPr id="6" name="Footer Placeholder 5">
            <a:extLst>
              <a:ext uri="{FF2B5EF4-FFF2-40B4-BE49-F238E27FC236}">
                <a16:creationId xmlns:a16="http://schemas.microsoft.com/office/drawing/2014/main" id="{B4950ECA-9374-472E-A8C8-9E93E8496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9D095D-5213-4EE5-A461-5E998A254181}"/>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616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03A1-54B8-48F0-8198-A63B534993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E4FD91-81AB-4C96-B1C8-DCBDE4638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ECA9A1-3C75-4197-9A0C-FAD4E1E261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F7DB26-7239-4356-A081-D9F0CDBFF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A4FABD-F64F-4AF5-AA51-D2011D32EA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B956CA-3672-450D-8AE9-5C694E18A1B6}"/>
              </a:ext>
            </a:extLst>
          </p:cNvPr>
          <p:cNvSpPr>
            <a:spLocks noGrp="1"/>
          </p:cNvSpPr>
          <p:nvPr>
            <p:ph type="dt" sz="half" idx="10"/>
          </p:nvPr>
        </p:nvSpPr>
        <p:spPr/>
        <p:txBody>
          <a:bodyPr/>
          <a:lstStyle/>
          <a:p>
            <a:fld id="{124434E0-930D-44C7-8E44-2EB47E640525}" type="datetimeFigureOut">
              <a:rPr lang="en-US" smtClean="0"/>
              <a:t>1/14/2020</a:t>
            </a:fld>
            <a:endParaRPr lang="en-US"/>
          </a:p>
        </p:txBody>
      </p:sp>
      <p:sp>
        <p:nvSpPr>
          <p:cNvPr id="8" name="Footer Placeholder 7">
            <a:extLst>
              <a:ext uri="{FF2B5EF4-FFF2-40B4-BE49-F238E27FC236}">
                <a16:creationId xmlns:a16="http://schemas.microsoft.com/office/drawing/2014/main" id="{F5715A98-E818-4908-92DF-A5F027F674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6A7A9F-E0CB-4210-B031-4109E96FF79F}"/>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03057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B43D-A351-45AD-ABFB-C00248B088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112AE9-1519-442D-94B2-D274A32B2226}"/>
              </a:ext>
            </a:extLst>
          </p:cNvPr>
          <p:cNvSpPr>
            <a:spLocks noGrp="1"/>
          </p:cNvSpPr>
          <p:nvPr>
            <p:ph type="dt" sz="half" idx="10"/>
          </p:nvPr>
        </p:nvSpPr>
        <p:spPr/>
        <p:txBody>
          <a:bodyPr/>
          <a:lstStyle/>
          <a:p>
            <a:fld id="{124434E0-930D-44C7-8E44-2EB47E640525}" type="datetimeFigureOut">
              <a:rPr lang="en-US" smtClean="0"/>
              <a:t>1/14/2020</a:t>
            </a:fld>
            <a:endParaRPr lang="en-US"/>
          </a:p>
        </p:txBody>
      </p:sp>
      <p:sp>
        <p:nvSpPr>
          <p:cNvPr id="4" name="Footer Placeholder 3">
            <a:extLst>
              <a:ext uri="{FF2B5EF4-FFF2-40B4-BE49-F238E27FC236}">
                <a16:creationId xmlns:a16="http://schemas.microsoft.com/office/drawing/2014/main" id="{3CF18F28-6779-4246-8642-960BF8DAF9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DD4A0-DDCE-4AAB-B5FC-6E77999B1D06}"/>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25864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D995A1-37E5-4C22-A7AA-A33B7D3C939B}"/>
              </a:ext>
            </a:extLst>
          </p:cNvPr>
          <p:cNvSpPr>
            <a:spLocks noGrp="1"/>
          </p:cNvSpPr>
          <p:nvPr>
            <p:ph type="dt" sz="half" idx="10"/>
          </p:nvPr>
        </p:nvSpPr>
        <p:spPr/>
        <p:txBody>
          <a:bodyPr/>
          <a:lstStyle/>
          <a:p>
            <a:fld id="{124434E0-930D-44C7-8E44-2EB47E640525}" type="datetimeFigureOut">
              <a:rPr lang="en-US" smtClean="0"/>
              <a:t>1/14/2020</a:t>
            </a:fld>
            <a:endParaRPr lang="en-US"/>
          </a:p>
        </p:txBody>
      </p:sp>
      <p:sp>
        <p:nvSpPr>
          <p:cNvPr id="3" name="Footer Placeholder 2">
            <a:extLst>
              <a:ext uri="{FF2B5EF4-FFF2-40B4-BE49-F238E27FC236}">
                <a16:creationId xmlns:a16="http://schemas.microsoft.com/office/drawing/2014/main" id="{FBE071E9-9AF8-4EC6-AC9E-EFFE3D1EC9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8419E-0ADF-4E83-9350-B4754163A319}"/>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47574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D7D8-F9E3-4983-9565-6EEF44E5A9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7190D9-01E8-401B-B935-03BE12BC3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32E916-5F47-4FA2-84FA-88809E2A0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C9E903-0F7C-4991-AB09-343C86AC7AA7}"/>
              </a:ext>
            </a:extLst>
          </p:cNvPr>
          <p:cNvSpPr>
            <a:spLocks noGrp="1"/>
          </p:cNvSpPr>
          <p:nvPr>
            <p:ph type="dt" sz="half" idx="10"/>
          </p:nvPr>
        </p:nvSpPr>
        <p:spPr/>
        <p:txBody>
          <a:bodyPr/>
          <a:lstStyle/>
          <a:p>
            <a:fld id="{124434E0-930D-44C7-8E44-2EB47E640525}" type="datetimeFigureOut">
              <a:rPr lang="en-US" smtClean="0"/>
              <a:t>1/14/2020</a:t>
            </a:fld>
            <a:endParaRPr lang="en-US"/>
          </a:p>
        </p:txBody>
      </p:sp>
      <p:sp>
        <p:nvSpPr>
          <p:cNvPr id="6" name="Footer Placeholder 5">
            <a:extLst>
              <a:ext uri="{FF2B5EF4-FFF2-40B4-BE49-F238E27FC236}">
                <a16:creationId xmlns:a16="http://schemas.microsoft.com/office/drawing/2014/main" id="{085211F7-1296-409F-B1DA-4C7EEA45A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CD131-5514-451A-834C-C237ABCFE0A7}"/>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290480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09D4-0286-4DE7-84E0-EEE9C6AE9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C2F87D-07B3-41D3-933B-46783EA7C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BED1E2-6ADB-4A69-8DBE-7BED4A46E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ACFB66-E543-46E1-9667-BEAB389EF362}"/>
              </a:ext>
            </a:extLst>
          </p:cNvPr>
          <p:cNvSpPr>
            <a:spLocks noGrp="1"/>
          </p:cNvSpPr>
          <p:nvPr>
            <p:ph type="dt" sz="half" idx="10"/>
          </p:nvPr>
        </p:nvSpPr>
        <p:spPr/>
        <p:txBody>
          <a:bodyPr/>
          <a:lstStyle/>
          <a:p>
            <a:fld id="{124434E0-930D-44C7-8E44-2EB47E640525}" type="datetimeFigureOut">
              <a:rPr lang="en-US" smtClean="0"/>
              <a:t>1/14/2020</a:t>
            </a:fld>
            <a:endParaRPr lang="en-US"/>
          </a:p>
        </p:txBody>
      </p:sp>
      <p:sp>
        <p:nvSpPr>
          <p:cNvPr id="6" name="Footer Placeholder 5">
            <a:extLst>
              <a:ext uri="{FF2B5EF4-FFF2-40B4-BE49-F238E27FC236}">
                <a16:creationId xmlns:a16="http://schemas.microsoft.com/office/drawing/2014/main" id="{ED7B44F9-D657-4853-81BE-C58F5EA43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67E32-420E-4CD9-972B-968425F27CB6}"/>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18736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AD5E1-50B3-43B2-8857-3B4EFBB9A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19A754-52D1-4447-9C99-01BD8F484C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8ACC1-694F-434E-977D-BA85FF4C1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434E0-930D-44C7-8E44-2EB47E640525}" type="datetimeFigureOut">
              <a:rPr lang="en-US" smtClean="0"/>
              <a:t>1/14/2020</a:t>
            </a:fld>
            <a:endParaRPr lang="en-US"/>
          </a:p>
        </p:txBody>
      </p:sp>
      <p:sp>
        <p:nvSpPr>
          <p:cNvPr id="5" name="Footer Placeholder 4">
            <a:extLst>
              <a:ext uri="{FF2B5EF4-FFF2-40B4-BE49-F238E27FC236}">
                <a16:creationId xmlns:a16="http://schemas.microsoft.com/office/drawing/2014/main" id="{6F13CFBE-7276-442D-82EE-664E0419FD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3EE2DF-5D2E-462C-9B80-517011F62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D80DD-25DB-410F-BDB3-E0A2313D228B}" type="slidenum">
              <a:rPr lang="en-US" smtClean="0"/>
              <a:t>‹#›</a:t>
            </a:fld>
            <a:endParaRPr lang="en-US"/>
          </a:p>
        </p:txBody>
      </p:sp>
    </p:spTree>
    <p:extLst>
      <p:ext uri="{BB962C8B-B14F-4D97-AF65-F5344CB8AC3E}">
        <p14:creationId xmlns:p14="http://schemas.microsoft.com/office/powerpoint/2010/main" val="2513758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a:extLst>
              <a:ext uri="{FF2B5EF4-FFF2-40B4-BE49-F238E27FC236}">
                <a16:creationId xmlns:a16="http://schemas.microsoft.com/office/drawing/2014/main" id="{939AEA89-082A-42BC-9215-B2F9A9533757}"/>
              </a:ext>
            </a:extLst>
          </p:cNvPr>
          <p:cNvPicPr>
            <a:picLocks noChangeAspect="1"/>
          </p:cNvPicPr>
          <p:nvPr/>
        </p:nvPicPr>
        <p:blipFill>
          <a:blip r:embed="rId2"/>
          <a:stretch>
            <a:fillRect/>
          </a:stretch>
        </p:blipFill>
        <p:spPr>
          <a:xfrm>
            <a:off x="5270029" y="1794381"/>
            <a:ext cx="6694311" cy="3523241"/>
          </a:xfrm>
          <a:prstGeom prst="rect">
            <a:avLst/>
          </a:prstGeom>
        </p:spPr>
      </p:pic>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normAutofit/>
          </a:bodyPr>
          <a:lstStyle/>
          <a:p>
            <a:r>
              <a:rPr lang="en-US" sz="4000" dirty="0">
                <a:latin typeface="Gill Sans MT"/>
              </a:rPr>
              <a:t>Procedure 0</a:t>
            </a:r>
            <a:r>
              <a:rPr lang="en-US" sz="4000" dirty="0">
                <a:latin typeface="Trebuchet MS" panose="020B0603020202020204" pitchFamily="34" charset="0"/>
              </a:rPr>
              <a:t>1</a:t>
            </a:r>
            <a:r>
              <a:rPr lang="en-US" sz="4000" dirty="0">
                <a:latin typeface="Gill Sans MT"/>
              </a:rPr>
              <a:t> – ROBOTC Setup &amp; Debug</a:t>
            </a:r>
            <a:endParaRPr lang="en-US" sz="4000" dirty="0"/>
          </a:p>
        </p:txBody>
      </p:sp>
      <p:sp>
        <p:nvSpPr>
          <p:cNvPr id="3" name="Content Placeholder 2">
            <a:extLst>
              <a:ext uri="{FF2B5EF4-FFF2-40B4-BE49-F238E27FC236}">
                <a16:creationId xmlns:a16="http://schemas.microsoft.com/office/drawing/2014/main" id="{7F945C55-91EA-4E45-B895-6BBDE2CA9040}"/>
              </a:ext>
            </a:extLst>
          </p:cNvPr>
          <p:cNvSpPr>
            <a:spLocks noGrp="1"/>
          </p:cNvSpPr>
          <p:nvPr>
            <p:ph idx="1"/>
          </p:nvPr>
        </p:nvSpPr>
        <p:spPr/>
        <p:txBody>
          <a:bodyPr vert="horz" lIns="91440" tIns="45720" rIns="91440" bIns="45720" rtlCol="0" anchor="t">
            <a:normAutofit/>
          </a:bodyPr>
          <a:lstStyle/>
          <a:p>
            <a:r>
              <a:rPr lang="en-US" dirty="0">
                <a:latin typeface="Gill Sans MT"/>
              </a:rPr>
              <a:t>ROBOTC Setup</a:t>
            </a:r>
          </a:p>
          <a:p>
            <a:r>
              <a:rPr lang="en-US" dirty="0">
                <a:latin typeface="Gill Sans MT"/>
              </a:rPr>
              <a:t>Inputs/Outputs</a:t>
            </a:r>
          </a:p>
          <a:p>
            <a:pPr marL="0" indent="0">
              <a:buNone/>
            </a:pPr>
            <a:r>
              <a:rPr lang="en-US" dirty="0">
                <a:latin typeface="Gill Sans MT"/>
              </a:rPr>
              <a:t>      for </a:t>
            </a:r>
            <a:r>
              <a:rPr lang="en-US" dirty="0" err="1">
                <a:latin typeface="Gill Sans MT"/>
              </a:rPr>
              <a:t>ObstacleRacer</a:t>
            </a:r>
            <a:endParaRPr lang="en-US" dirty="0">
              <a:latin typeface="Gill Sans MT"/>
            </a:endParaRPr>
          </a:p>
          <a:p>
            <a:r>
              <a:rPr lang="en-US" dirty="0">
                <a:latin typeface="Gill Sans MT"/>
              </a:rPr>
              <a:t>Cortex Debug</a:t>
            </a:r>
          </a:p>
          <a:p>
            <a:endParaRPr lang="en-US" dirty="0">
              <a:latin typeface="Gill Sans MT"/>
            </a:endParaRPr>
          </a:p>
        </p:txBody>
      </p:sp>
      <p:cxnSp>
        <p:nvCxnSpPr>
          <p:cNvPr id="13" name="Straight Connector 12">
            <a:extLst>
              <a:ext uri="{FF2B5EF4-FFF2-40B4-BE49-F238E27FC236}">
                <a16:creationId xmlns:a16="http://schemas.microsoft.com/office/drawing/2014/main" id="{B21029CD-38A7-4D29-8511-900C5ACD190F}"/>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C361F6-DCE5-4F72-A26C-8AD555CC8FBF}"/>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205486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Setup</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342900" marR="0" lvl="0" indent="-342900">
              <a:spcBef>
                <a:spcPts val="0"/>
              </a:spcBef>
              <a:spcAft>
                <a:spcPts val="600"/>
              </a:spcAft>
              <a:buFont typeface="+mj-lt"/>
              <a:buAutoNum type="arabicPeriod"/>
              <a:tabLst>
                <a:tab pos="228600" algn="l"/>
              </a:tabLst>
            </a:pPr>
            <a:r>
              <a:rPr lang="en-US" dirty="0">
                <a:latin typeface="Gill Sans MT" panose="020B0502020104020203" pitchFamily="34" charset="0"/>
                <a:ea typeface="Times New Roman" panose="02020603050405020304" pitchFamily="18" charset="0"/>
              </a:rPr>
              <a:t>Start the “ROBOTC for VEX Robotics 4.X” software.</a:t>
            </a:r>
          </a:p>
          <a:p>
            <a:pPr marL="342900" marR="0" lvl="0" indent="-342900">
              <a:spcBef>
                <a:spcPts val="0"/>
              </a:spcBef>
              <a:spcAft>
                <a:spcPts val="600"/>
              </a:spcAft>
              <a:buFont typeface="+mj-lt"/>
              <a:buAutoNum type="arabicPeriod"/>
              <a:tabLst>
                <a:tab pos="228600" algn="l"/>
              </a:tabLst>
            </a:pPr>
            <a:r>
              <a:rPr lang="en-US" dirty="0">
                <a:latin typeface="Gill Sans MT" panose="020B0502020104020203" pitchFamily="34" charset="0"/>
                <a:ea typeface="Times New Roman" panose="02020603050405020304" pitchFamily="18" charset="0"/>
              </a:rPr>
              <a:t>Connect the Racer to the computer using the USB A-A cable.</a:t>
            </a:r>
          </a:p>
          <a:p>
            <a:pPr marL="342900" marR="0" lvl="0" indent="-342900">
              <a:spcBef>
                <a:spcPts val="0"/>
              </a:spcBef>
              <a:spcAft>
                <a:spcPts val="600"/>
              </a:spcAft>
              <a:buFont typeface="+mj-lt"/>
              <a:buAutoNum type="arabicPeriod"/>
              <a:tabLst>
                <a:tab pos="228600" algn="l"/>
              </a:tabLst>
            </a:pPr>
            <a:r>
              <a:rPr lang="en-US" dirty="0">
                <a:latin typeface="Gill Sans MT" panose="020B0502020104020203" pitchFamily="34" charset="0"/>
                <a:ea typeface="Times New Roman" panose="02020603050405020304" pitchFamily="18" charset="0"/>
              </a:rPr>
              <a:t>Set up the motors and sensors.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Open the PLTW ROBOTC template:</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Click File &gt; Open Sample Program &gt; PLTW</a:t>
            </a:r>
          </a:p>
          <a:p>
            <a:pPr lvl="3">
              <a:spcBef>
                <a:spcPts val="0"/>
              </a:spcBef>
              <a:spcAft>
                <a:spcPts val="600"/>
              </a:spcAft>
              <a:tabLst>
                <a:tab pos="228600" algn="l"/>
                <a:tab pos="1371600" algn="l"/>
              </a:tabLst>
            </a:pPr>
            <a:r>
              <a:rPr lang="en-US" dirty="0">
                <a:latin typeface="Gill Sans MT" panose="020B0502020104020203" pitchFamily="34" charset="0"/>
                <a:ea typeface="Times New Roman" panose="02020603050405020304" pitchFamily="18" charset="0"/>
              </a:rPr>
              <a:t>This is a folder typically with path C:\Program Files (x86)\</a:t>
            </a:r>
            <a:r>
              <a:rPr lang="en-US" dirty="0" err="1">
                <a:latin typeface="Gill Sans MT" panose="020B0502020104020203" pitchFamily="34" charset="0"/>
                <a:ea typeface="Times New Roman" panose="02020603050405020304" pitchFamily="18" charset="0"/>
              </a:rPr>
              <a:t>Robomatter</a:t>
            </a:r>
            <a:r>
              <a:rPr lang="en-US" dirty="0">
                <a:latin typeface="Gill Sans MT" panose="020B0502020104020203" pitchFamily="34" charset="0"/>
                <a:ea typeface="Times New Roman" panose="02020603050405020304" pitchFamily="18" charset="0"/>
              </a:rPr>
              <a:t> Inc\ROBOTC Development Environment 4.X\Sample Programs\VEX2\PLTW).</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Open the file </a:t>
            </a:r>
            <a:r>
              <a:rPr lang="en-US" dirty="0" err="1">
                <a:latin typeface="Gill Sans MT" panose="020B0502020104020203" pitchFamily="34" charset="0"/>
                <a:ea typeface="Times New Roman" panose="02020603050405020304" pitchFamily="18" charset="0"/>
              </a:rPr>
              <a:t>PLTWtemplate</a:t>
            </a:r>
            <a:r>
              <a:rPr lang="en-US" dirty="0">
                <a:latin typeface="Gill Sans MT" panose="020B0502020104020203" pitchFamily="34" charset="0"/>
                <a:ea typeface="Times New Roman" panose="02020603050405020304" pitchFamily="18" charset="0"/>
              </a:rPr>
              <a:t>.</a:t>
            </a: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412612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Setup Cont’d.</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4"/>
            <a:ext cx="10515600" cy="4667249"/>
          </a:xfrm>
        </p:spPr>
        <p:txBody>
          <a:bodyPr vert="horz" lIns="91440" tIns="45720" rIns="91440" bIns="45720" rtlCol="0" anchor="t">
            <a:normAutofit lnSpcReduction="10000"/>
          </a:bodyPr>
          <a:lstStyle/>
          <a:p>
            <a:pPr marL="514350" marR="0" lvl="0" indent="-514350">
              <a:spcBef>
                <a:spcPts val="0"/>
              </a:spcBef>
              <a:spcAft>
                <a:spcPts val="600"/>
              </a:spcAft>
              <a:buFont typeface="+mj-lt"/>
              <a:buAutoNum type="arabicPeriod" startAt="3"/>
              <a:tabLst>
                <a:tab pos="228600" algn="l"/>
              </a:tabLst>
            </a:pPr>
            <a:r>
              <a:rPr lang="en-US" dirty="0">
                <a:latin typeface="Gill Sans MT" panose="020B0502020104020203" pitchFamily="34" charset="0"/>
                <a:ea typeface="Times New Roman" panose="02020603050405020304" pitchFamily="18" charset="0"/>
              </a:rPr>
              <a:t>Set up the motors and sensors.</a:t>
            </a:r>
          </a:p>
          <a:p>
            <a:pPr marL="914400" marR="0" lvl="1" indent="-45720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Set platform and communications method:</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Click View &gt; Preferences &gt; Detailed Preferences.</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In the Platform tab, click the drop down under Platform Type, choose “VEX 2.0 Cortex”. Natural Language options will appear automatically.</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Under Communications Port, it should read “Automatic Selection”</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Click OK.</a:t>
            </a:r>
          </a:p>
          <a:p>
            <a:pPr marL="742950" marR="0" lvl="1" indent="-28575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Ensure Natural Language is selected.</a:t>
            </a:r>
          </a:p>
          <a:p>
            <a:pPr marL="1428750" lvl="2" indent="-514350">
              <a:spcBef>
                <a:spcPts val="0"/>
              </a:spcBef>
              <a:spcAft>
                <a:spcPts val="600"/>
              </a:spcAft>
              <a:buFont typeface="+mj-lt"/>
              <a:buAutoNum type="romanLcPeriod"/>
              <a:tabLst>
                <a:tab pos="228600" algn="l"/>
                <a:tab pos="914400" algn="l"/>
              </a:tabLst>
            </a:pPr>
            <a:r>
              <a:rPr lang="en-US" dirty="0">
                <a:latin typeface="Gill Sans MT" panose="020B0502020104020203" pitchFamily="34" charset="0"/>
                <a:ea typeface="Times New Roman" panose="02020603050405020304" pitchFamily="18" charset="0"/>
              </a:rPr>
              <a:t>Click Robot &gt; Platform Type &gt; Natural Language PLTW</a:t>
            </a:r>
          </a:p>
          <a:p>
            <a:pPr marL="742950" marR="0" lvl="1" indent="-28575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Click File, Save As, and save to your team’s OneDrive Folder under the naming convention, “</a:t>
            </a:r>
            <a:r>
              <a:rPr lang="en-US" dirty="0" err="1">
                <a:latin typeface="Gill Sans MT" panose="020B0502020104020203" pitchFamily="34" charset="0"/>
                <a:ea typeface="Times New Roman" panose="02020603050405020304" pitchFamily="18" charset="0"/>
              </a:rPr>
              <a:t>ObstacleRacer_Team</a:t>
            </a:r>
            <a:r>
              <a:rPr lang="en-US" dirty="0">
                <a:latin typeface="Gill Sans MT" panose="020B0502020104020203" pitchFamily="34" charset="0"/>
                <a:ea typeface="Times New Roman" panose="02020603050405020304" pitchFamily="18" charset="0"/>
              </a:rPr>
              <a:t>#”.</a:t>
            </a:r>
          </a:p>
          <a:p>
            <a:pPr marL="742950" marR="0" lvl="1" indent="-28575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Complete the Project Title, Team Members, Date, and Section. Leave Task Description and Pseudocode blank for now.</a:t>
            </a: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313108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Setup Cont’d.</a:t>
            </a:r>
            <a:endParaRPr lang="en-US" dirty="0"/>
          </a:p>
        </p:txBody>
      </p:sp>
      <p:sp>
        <p:nvSpPr>
          <p:cNvPr id="10" name="Content Placeholder 2">
            <a:extLst>
              <a:ext uri="{FF2B5EF4-FFF2-40B4-BE49-F238E27FC236}">
                <a16:creationId xmlns:a16="http://schemas.microsoft.com/office/drawing/2014/main" id="{7F945C55-91EA-4E45-B895-6BBDE2CA9040}"/>
              </a:ext>
            </a:extLst>
          </p:cNvPr>
          <p:cNvSpPr>
            <a:spLocks noGrp="1"/>
          </p:cNvSpPr>
          <p:nvPr>
            <p:ph sz="half" idx="1"/>
          </p:nvPr>
        </p:nvSpPr>
        <p:spPr>
          <a:xfrm>
            <a:off x="838200" y="3096206"/>
            <a:ext cx="5181600" cy="4351338"/>
          </a:xfrm>
        </p:spPr>
        <p:txBody>
          <a:bodyPr vert="horz" lIns="91440" tIns="45720" rIns="91440" bIns="45720" rtlCol="0" anchor="t">
            <a:normAutofit/>
          </a:bodyPr>
          <a:lstStyle/>
          <a:p>
            <a:pPr marL="0" indent="0">
              <a:lnSpc>
                <a:spcPct val="150000"/>
              </a:lnSpc>
              <a:buNone/>
              <a:tabLst>
                <a:tab pos="1828800" algn="l"/>
                <a:tab pos="4341813" algn="r"/>
                <a:tab pos="4802188" algn="l"/>
              </a:tabLst>
            </a:pPr>
            <a:r>
              <a:rPr lang="en-US" dirty="0">
                <a:latin typeface="Gill Sans MT" panose="020B0502020104020203" pitchFamily="34" charset="0"/>
              </a:rPr>
              <a:t>Motor Setup</a:t>
            </a:r>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
        <p:nvSpPr>
          <p:cNvPr id="9" name="Content Placeholder 2">
            <a:extLst>
              <a:ext uri="{FF2B5EF4-FFF2-40B4-BE49-F238E27FC236}">
                <a16:creationId xmlns:a16="http://schemas.microsoft.com/office/drawing/2014/main" id="{56E5CA3A-A05D-425D-9609-D6907038D3C3}"/>
              </a:ext>
            </a:extLst>
          </p:cNvPr>
          <p:cNvSpPr>
            <a:spLocks noGrp="1"/>
          </p:cNvSpPr>
          <p:nvPr>
            <p:ph sz="half" idx="2"/>
          </p:nvPr>
        </p:nvSpPr>
        <p:spPr>
          <a:xfrm>
            <a:off x="6172200" y="3096206"/>
            <a:ext cx="5181600" cy="4351338"/>
          </a:xfrm>
        </p:spPr>
        <p:txBody>
          <a:bodyPr vert="horz" lIns="91440" tIns="45720" rIns="91440" bIns="45720" rtlCol="0" anchor="t">
            <a:normAutofit/>
          </a:bodyPr>
          <a:lstStyle/>
          <a:p>
            <a:pPr marL="0" indent="0">
              <a:lnSpc>
                <a:spcPct val="150000"/>
              </a:lnSpc>
              <a:buNone/>
              <a:tabLst>
                <a:tab pos="1828800" algn="l"/>
                <a:tab pos="4341813" algn="r"/>
                <a:tab pos="4802188" algn="l"/>
              </a:tabLst>
            </a:pPr>
            <a:r>
              <a:rPr lang="en-US" dirty="0">
                <a:latin typeface="Gill Sans MT" panose="020B0502020104020203" pitchFamily="34" charset="0"/>
              </a:rPr>
              <a:t>Sensor Setup</a:t>
            </a:r>
          </a:p>
        </p:txBody>
      </p:sp>
      <p:pic>
        <p:nvPicPr>
          <p:cNvPr id="6" name="Picture 5">
            <a:extLst>
              <a:ext uri="{FF2B5EF4-FFF2-40B4-BE49-F238E27FC236}">
                <a16:creationId xmlns:a16="http://schemas.microsoft.com/office/drawing/2014/main" id="{D2FDE152-A7B1-47EB-BAF5-915BBF98EE19}"/>
              </a:ext>
            </a:extLst>
          </p:cNvPr>
          <p:cNvPicPr>
            <a:picLocks noChangeAspect="1"/>
          </p:cNvPicPr>
          <p:nvPr/>
        </p:nvPicPr>
        <p:blipFill rotWithShape="1">
          <a:blip r:embed="rId3"/>
          <a:srcRect b="47047"/>
          <a:stretch/>
        </p:blipFill>
        <p:spPr>
          <a:xfrm>
            <a:off x="6572250" y="3895438"/>
            <a:ext cx="4381500" cy="2017493"/>
          </a:xfrm>
          <a:prstGeom prst="rect">
            <a:avLst/>
          </a:prstGeom>
        </p:spPr>
      </p:pic>
      <p:sp>
        <p:nvSpPr>
          <p:cNvPr id="7" name="TextBox 6">
            <a:extLst>
              <a:ext uri="{FF2B5EF4-FFF2-40B4-BE49-F238E27FC236}">
                <a16:creationId xmlns:a16="http://schemas.microsoft.com/office/drawing/2014/main" id="{8C53C9A2-6580-4995-8AFB-852780D2EDA3}"/>
              </a:ext>
            </a:extLst>
          </p:cNvPr>
          <p:cNvSpPr txBox="1"/>
          <p:nvPr/>
        </p:nvSpPr>
        <p:spPr>
          <a:xfrm>
            <a:off x="838200" y="5901516"/>
            <a:ext cx="6993838" cy="492443"/>
          </a:xfrm>
          <a:prstGeom prst="rect">
            <a:avLst/>
          </a:prstGeom>
          <a:noFill/>
        </p:spPr>
        <p:txBody>
          <a:bodyPr wrap="none" rtlCol="0">
            <a:spAutoFit/>
          </a:bodyPr>
          <a:lstStyle/>
          <a:p>
            <a:r>
              <a:rPr lang="en-US" sz="2600" dirty="0">
                <a:latin typeface="Gill Sans MT" panose="020B0502020104020203" pitchFamily="34" charset="0"/>
              </a:rPr>
              <a:t>4. Get sign-off from the teacher before moving on.</a:t>
            </a:r>
          </a:p>
        </p:txBody>
      </p:sp>
      <p:pic>
        <p:nvPicPr>
          <p:cNvPr id="11" name="Picture 10">
            <a:extLst>
              <a:ext uri="{FF2B5EF4-FFF2-40B4-BE49-F238E27FC236}">
                <a16:creationId xmlns:a16="http://schemas.microsoft.com/office/drawing/2014/main" id="{B62630B1-89B4-4F75-AF5E-F4C26D2FE633}"/>
              </a:ext>
            </a:extLst>
          </p:cNvPr>
          <p:cNvPicPr>
            <a:picLocks noChangeAspect="1"/>
          </p:cNvPicPr>
          <p:nvPr/>
        </p:nvPicPr>
        <p:blipFill rotWithShape="1">
          <a:blip r:embed="rId4"/>
          <a:srcRect b="44616"/>
          <a:stretch/>
        </p:blipFill>
        <p:spPr>
          <a:xfrm>
            <a:off x="1117243" y="3946715"/>
            <a:ext cx="3743325" cy="1914940"/>
          </a:xfrm>
          <a:prstGeom prst="rect">
            <a:avLst/>
          </a:prstGeom>
        </p:spPr>
      </p:pic>
      <p:sp>
        <p:nvSpPr>
          <p:cNvPr id="12" name="TextBox 11">
            <a:extLst>
              <a:ext uri="{FF2B5EF4-FFF2-40B4-BE49-F238E27FC236}">
                <a16:creationId xmlns:a16="http://schemas.microsoft.com/office/drawing/2014/main" id="{807468A0-1433-411D-A6C6-192622DF0709}"/>
              </a:ext>
            </a:extLst>
          </p:cNvPr>
          <p:cNvSpPr txBox="1"/>
          <p:nvPr/>
        </p:nvSpPr>
        <p:spPr>
          <a:xfrm>
            <a:off x="838200" y="1714704"/>
            <a:ext cx="5200719" cy="2015936"/>
          </a:xfrm>
          <a:prstGeom prst="rect">
            <a:avLst/>
          </a:prstGeom>
          <a:noFill/>
        </p:spPr>
        <p:txBody>
          <a:bodyPr wrap="none" rtlCol="0">
            <a:spAutoFit/>
          </a:bodyPr>
          <a:lstStyle/>
          <a:p>
            <a:r>
              <a:rPr lang="en-US" sz="2600" dirty="0">
                <a:latin typeface="Gill Sans MT" panose="020B0502020104020203" pitchFamily="34" charset="0"/>
              </a:rPr>
              <a:t>3. </a:t>
            </a:r>
            <a:r>
              <a:rPr lang="en-US" sz="2800" dirty="0">
                <a:latin typeface="Gill Sans MT" panose="020B0502020104020203" pitchFamily="34" charset="0"/>
                <a:ea typeface="Times New Roman" panose="02020603050405020304" pitchFamily="18" charset="0"/>
              </a:rPr>
              <a:t>Set up the motors and sensors.</a:t>
            </a:r>
          </a:p>
          <a:p>
            <a:pPr marL="800100" marR="0" lvl="1" indent="-342900">
              <a:spcBef>
                <a:spcPts val="0"/>
              </a:spcBef>
              <a:spcAft>
                <a:spcPts val="600"/>
              </a:spcAft>
              <a:buFont typeface="+mj-lt"/>
              <a:buAutoNum type="alphaLcPeriod" startAt="6"/>
              <a:tabLst>
                <a:tab pos="228600" algn="l"/>
                <a:tab pos="914400" algn="l"/>
              </a:tabLst>
            </a:pPr>
            <a:r>
              <a:rPr lang="en-US" dirty="0">
                <a:latin typeface="Gill Sans MT" panose="020B0502020104020203" pitchFamily="34" charset="0"/>
                <a:ea typeface="Times New Roman" panose="02020603050405020304" pitchFamily="18" charset="0"/>
              </a:rPr>
              <a:t>Click Robot.</a:t>
            </a:r>
          </a:p>
          <a:p>
            <a:pPr marL="742950" marR="0" lvl="1" indent="-285750">
              <a:spcBef>
                <a:spcPts val="0"/>
              </a:spcBef>
              <a:spcAft>
                <a:spcPts val="600"/>
              </a:spcAft>
              <a:buFont typeface="+mj-lt"/>
              <a:buAutoNum type="alphaLcPeriod" startAt="6"/>
              <a:tabLst>
                <a:tab pos="228600" algn="l"/>
                <a:tab pos="914400" algn="l"/>
              </a:tabLst>
            </a:pPr>
            <a:r>
              <a:rPr lang="en-US" dirty="0">
                <a:latin typeface="Gill Sans MT" panose="020B0502020104020203" pitchFamily="34" charset="0"/>
                <a:ea typeface="Times New Roman" panose="02020603050405020304" pitchFamily="18" charset="0"/>
              </a:rPr>
              <a:t>Click Motors and Sensors Set up.</a:t>
            </a:r>
          </a:p>
          <a:p>
            <a:pPr marL="742950" marR="0" lvl="1" indent="-285750">
              <a:spcBef>
                <a:spcPts val="0"/>
              </a:spcBef>
              <a:spcAft>
                <a:spcPts val="600"/>
              </a:spcAft>
              <a:buFont typeface="+mj-lt"/>
              <a:buAutoNum type="alphaLcPeriod" startAt="6"/>
              <a:tabLst>
                <a:tab pos="228600" algn="l"/>
                <a:tab pos="914400" algn="l"/>
              </a:tabLst>
            </a:pPr>
            <a:r>
              <a:rPr lang="en-US" dirty="0">
                <a:latin typeface="Gill Sans MT" panose="020B0502020104020203" pitchFamily="34" charset="0"/>
                <a:ea typeface="Times New Roman" panose="02020603050405020304" pitchFamily="18" charset="0"/>
              </a:rPr>
              <a:t>Add the motors and sensors as shown below.</a:t>
            </a:r>
          </a:p>
          <a:p>
            <a:endParaRPr lang="en-US" sz="2800" dirty="0">
              <a:latin typeface="Gill Sans MT" panose="020B0502020104020203" pitchFamily="34" charset="0"/>
              <a:ea typeface="Times New Roman" panose="02020603050405020304" pitchFamily="18" charset="0"/>
            </a:endParaRPr>
          </a:p>
        </p:txBody>
      </p:sp>
    </p:spTree>
    <p:extLst>
      <p:ext uri="{BB962C8B-B14F-4D97-AF65-F5344CB8AC3E}">
        <p14:creationId xmlns:p14="http://schemas.microsoft.com/office/powerpoint/2010/main" val="38972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Debug</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4"/>
            <a:ext cx="10515600" cy="4667249"/>
          </a:xfrm>
        </p:spPr>
        <p:txBody>
          <a:bodyPr vert="horz" lIns="91440" tIns="45720" rIns="91440" bIns="45720" rtlCol="0" anchor="t">
            <a:normAutofit/>
          </a:bodyPr>
          <a:lstStyle/>
          <a:p>
            <a:pPr marL="514350" marR="0" lvl="0" indent="-514350">
              <a:spcBef>
                <a:spcPts val="0"/>
              </a:spcBef>
              <a:spcAft>
                <a:spcPts val="600"/>
              </a:spcAft>
              <a:buFont typeface="+mj-lt"/>
              <a:buAutoNum type="arabicPeriod" startAt="5"/>
              <a:tabLst>
                <a:tab pos="228600" algn="l"/>
              </a:tabLst>
            </a:pPr>
            <a:r>
              <a:rPr lang="en-US" dirty="0">
                <a:latin typeface="Gill Sans MT" panose="020B0502020104020203" pitchFamily="34" charset="0"/>
                <a:ea typeface="Times New Roman" panose="02020603050405020304" pitchFamily="18" charset="0"/>
              </a:rPr>
              <a:t>Power on the Cortex.</a:t>
            </a:r>
          </a:p>
          <a:p>
            <a:pPr marL="514350" marR="0" lvl="0" indent="-514350">
              <a:spcBef>
                <a:spcPts val="0"/>
              </a:spcBef>
              <a:spcAft>
                <a:spcPts val="600"/>
              </a:spcAft>
              <a:buFont typeface="+mj-lt"/>
              <a:buAutoNum type="arabicPeriod" startAt="6"/>
              <a:tabLst>
                <a:tab pos="228600" algn="l"/>
              </a:tabLst>
            </a:pPr>
            <a:r>
              <a:rPr lang="en-US" dirty="0">
                <a:latin typeface="Gill Sans MT" panose="020B0502020104020203" pitchFamily="34" charset="0"/>
                <a:ea typeface="Times New Roman" panose="02020603050405020304" pitchFamily="18" charset="0"/>
              </a:rPr>
              <a:t>View motor and sensor debugger windows.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Click Robot.</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Click Compile and Download Program. Leave the Debug window open. </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Click Robot, Debug Windows, then Motors.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If there is not a Sensor and Motors tab available at the bottom of the window, add them through the next steps. Click Robot, Debug Windows, then Sensors.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Increase the debugger window area at the bottom to view the motor and sensor values as shown below. Note that this window can be viewed any time by clicking Robot then Debugger.</a:t>
            </a: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165303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Debug Cont’d.</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4"/>
            <a:ext cx="10515600" cy="4667249"/>
          </a:xfrm>
        </p:spPr>
        <p:txBody>
          <a:bodyPr vert="horz" lIns="91440" tIns="45720" rIns="91440" bIns="45720" rtlCol="0" anchor="t">
            <a:normAutofit/>
          </a:bodyPr>
          <a:lstStyle/>
          <a:p>
            <a:pPr marL="514350" marR="0" lvl="0" indent="-514350">
              <a:spcBef>
                <a:spcPts val="0"/>
              </a:spcBef>
              <a:spcAft>
                <a:spcPts val="600"/>
              </a:spcAft>
              <a:buFont typeface="+mj-lt"/>
              <a:buAutoNum type="arabicPeriod" startAt="7"/>
              <a:tabLst>
                <a:tab pos="228600" algn="l"/>
              </a:tabLst>
            </a:pPr>
            <a:r>
              <a:rPr lang="en-US" dirty="0">
                <a:latin typeface="Gill Sans MT" panose="020B0502020104020203" pitchFamily="34" charset="0"/>
                <a:ea typeface="Times New Roman" panose="02020603050405020304" pitchFamily="18" charset="0"/>
              </a:rPr>
              <a:t>Verify motor outputs.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Click the Motors tab at the bottom on the window.</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Change the motor value(s).</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Click Port 2 under the Power column.</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Enter several values ranging from -127 to 127, then press Enter on the keyboard or click away from the value entry window.</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Record your observations in your engineering notebook, including the threshold power setting for the motor to turn.</a:t>
            </a: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316745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Debug Cont’d.</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4"/>
            <a:ext cx="10515600" cy="4667249"/>
          </a:xfrm>
        </p:spPr>
        <p:txBody>
          <a:bodyPr vert="horz" lIns="91440" tIns="45720" rIns="91440" bIns="45720" rtlCol="0" anchor="t">
            <a:normAutofit/>
          </a:bodyPr>
          <a:lstStyle/>
          <a:p>
            <a:pPr marL="514350" marR="0" lvl="0" indent="-514350">
              <a:spcBef>
                <a:spcPts val="0"/>
              </a:spcBef>
              <a:spcAft>
                <a:spcPts val="600"/>
              </a:spcAft>
              <a:buFont typeface="+mj-lt"/>
              <a:buAutoNum type="arabicPeriod" startAt="8"/>
              <a:tabLst>
                <a:tab pos="228600" algn="l"/>
              </a:tabLst>
            </a:pPr>
            <a:r>
              <a:rPr lang="en-US" dirty="0">
                <a:latin typeface="Gill Sans MT" panose="020B0502020104020203" pitchFamily="34" charset="0"/>
                <a:ea typeface="Times New Roman" panose="02020603050405020304" pitchFamily="18" charset="0"/>
              </a:rPr>
              <a:t>Verify digital sensor inputs.</a:t>
            </a:r>
          </a:p>
          <a:p>
            <a:pPr marL="971550" lvl="1" indent="-514350">
              <a:spcBef>
                <a:spcPts val="0"/>
              </a:spcBef>
              <a:spcAft>
                <a:spcPts val="600"/>
              </a:spcAft>
              <a:buFont typeface="+mj-lt"/>
              <a:buAutoNum type="alphaLcParenR"/>
              <a:tabLst>
                <a:tab pos="228600" algn="l"/>
              </a:tabLst>
            </a:pPr>
            <a:r>
              <a:rPr lang="en-US" dirty="0">
                <a:latin typeface="Gill Sans MT" panose="020B0502020104020203" pitchFamily="34" charset="0"/>
                <a:ea typeface="Times New Roman" panose="02020603050405020304" pitchFamily="18" charset="0"/>
              </a:rPr>
              <a:t>Observe the bumper switch sensor.</a:t>
            </a:r>
          </a:p>
          <a:p>
            <a:pPr marL="1371600" lvl="2" indent="-457200">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View the value shown beside the </a:t>
            </a:r>
            <a:r>
              <a:rPr lang="en-US" dirty="0" err="1">
                <a:latin typeface="Gill Sans MT" panose="020B0502020104020203" pitchFamily="34" charset="0"/>
                <a:ea typeface="Times New Roman" panose="02020603050405020304" pitchFamily="18" charset="0"/>
              </a:rPr>
              <a:t>bumpSwitch</a:t>
            </a:r>
            <a:r>
              <a:rPr lang="en-US" dirty="0">
                <a:latin typeface="Gill Sans MT" panose="020B0502020104020203" pitchFamily="34" charset="0"/>
                <a:ea typeface="Times New Roman" panose="02020603050405020304" pitchFamily="18" charset="0"/>
              </a:rPr>
              <a:t> (dgtl,2) label.</a:t>
            </a:r>
          </a:p>
          <a:p>
            <a:pPr marL="1371600" lvl="2" indent="-457200">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Change the bumper switch environment and observe the effect on the </a:t>
            </a:r>
            <a:r>
              <a:rPr lang="en-US" dirty="0" err="1">
                <a:latin typeface="Gill Sans MT" panose="020B0502020104020203" pitchFamily="34" charset="0"/>
                <a:ea typeface="Times New Roman" panose="02020603050405020304" pitchFamily="18" charset="0"/>
              </a:rPr>
              <a:t>bumpSwitch</a:t>
            </a:r>
            <a:r>
              <a:rPr lang="en-US" dirty="0">
                <a:latin typeface="Gill Sans MT" panose="020B0502020104020203" pitchFamily="34" charset="0"/>
                <a:ea typeface="Times New Roman" panose="02020603050405020304" pitchFamily="18" charset="0"/>
              </a:rPr>
              <a:t> value. Your finger can be used to activate the bumper switch.</a:t>
            </a:r>
          </a:p>
          <a:p>
            <a:pPr marL="1428750" lvl="2" indent="-514350">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Record your observations in your engineering notebook.</a:t>
            </a:r>
          </a:p>
          <a:p>
            <a:pPr marL="514350" indent="-514350">
              <a:spcBef>
                <a:spcPts val="0"/>
              </a:spcBef>
              <a:spcAft>
                <a:spcPts val="600"/>
              </a:spcAft>
              <a:buFont typeface="+mj-lt"/>
              <a:buAutoNum type="arabicPeriod" startAt="8"/>
              <a:tabLst>
                <a:tab pos="228600" algn="l"/>
                <a:tab pos="1371600" algn="l"/>
              </a:tabLst>
            </a:pPr>
            <a:r>
              <a:rPr lang="en-US" dirty="0">
                <a:latin typeface="Gill Sans MT" panose="020B0502020104020203" pitchFamily="34" charset="0"/>
              </a:rPr>
              <a:t>Get sign-off from the teacher before moving on.</a:t>
            </a:r>
            <a:endParaRPr lang="en-US" dirty="0">
              <a:latin typeface="Gill Sans MT" panose="020B0502020104020203" pitchFamily="34" charset="0"/>
              <a:ea typeface="Times New Roman" panose="02020603050405020304" pitchFamily="18" charset="0"/>
            </a:endParaRP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2887841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2CFFF6E32BC2741AD9F46B98DF1E591" ma:contentTypeVersion="12" ma:contentTypeDescription="Create a new document." ma:contentTypeScope="" ma:versionID="cc7e5dec4cad37dcddbf4fbc40b2ba7d">
  <xsd:schema xmlns:xsd="http://www.w3.org/2001/XMLSchema" xmlns:xs="http://www.w3.org/2001/XMLSchema" xmlns:p="http://schemas.microsoft.com/office/2006/metadata/properties" xmlns:ns3="0763945f-b588-479b-8b34-69271d6243d3" xmlns:ns4="7401324f-32bb-40b2-aa72-be4933ebf616" targetNamespace="http://schemas.microsoft.com/office/2006/metadata/properties" ma:root="true" ma:fieldsID="7308f3befb4dbf03db1aba1913fb7b54" ns3:_="" ns4:_="">
    <xsd:import namespace="0763945f-b588-479b-8b34-69271d6243d3"/>
    <xsd:import namespace="7401324f-32bb-40b2-aa72-be4933ebf61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63945f-b588-479b-8b34-69271d6243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01324f-32bb-40b2-aa72-be4933ebf61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DC32A7-81A2-4FF8-8601-D53B8F3609D0}">
  <ds:schemaRefs>
    <ds:schemaRef ds:uri="http://schemas.microsoft.com/sharepoint/v3/contenttype/forms"/>
  </ds:schemaRefs>
</ds:datastoreItem>
</file>

<file path=customXml/itemProps2.xml><?xml version="1.0" encoding="utf-8"?>
<ds:datastoreItem xmlns:ds="http://schemas.openxmlformats.org/officeDocument/2006/customXml" ds:itemID="{4DEF275F-4D14-42BB-B062-39E39121DDB6}">
  <ds:schemaRefs>
    <ds:schemaRef ds:uri="0763945f-b588-479b-8b34-69271d6243d3"/>
    <ds:schemaRef ds:uri="http://purl.org/dc/terms/"/>
    <ds:schemaRef ds:uri="http://purl.org/dc/dcmitype/"/>
    <ds:schemaRef ds:uri="http://schemas.openxmlformats.org/package/2006/metadata/core-properties"/>
    <ds:schemaRef ds:uri="http://www.w3.org/XML/1998/namespace"/>
    <ds:schemaRef ds:uri="http://schemas.microsoft.com/office/2006/documentManagement/types"/>
    <ds:schemaRef ds:uri="http://purl.org/dc/elements/1.1/"/>
    <ds:schemaRef ds:uri="http://schemas.microsoft.com/office/infopath/2007/PartnerControls"/>
    <ds:schemaRef ds:uri="7401324f-32bb-40b2-aa72-be4933ebf616"/>
    <ds:schemaRef ds:uri="http://schemas.microsoft.com/office/2006/metadata/properties"/>
  </ds:schemaRefs>
</ds:datastoreItem>
</file>

<file path=customXml/itemProps3.xml><?xml version="1.0" encoding="utf-8"?>
<ds:datastoreItem xmlns:ds="http://schemas.openxmlformats.org/officeDocument/2006/customXml" ds:itemID="{F2309ECC-E979-4482-868E-51113A9FEE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63945f-b588-479b-8b34-69271d6243d3"/>
    <ds:schemaRef ds:uri="7401324f-32bb-40b2-aa72-be4933ebf6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54</TotalTime>
  <Words>604</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Gill Sans MT</vt:lpstr>
      <vt:lpstr>Times New Roman</vt:lpstr>
      <vt:lpstr>Trebuchet MS</vt:lpstr>
      <vt:lpstr>Office Theme</vt:lpstr>
      <vt:lpstr>Procedure 01 – ROBOTC Setup &amp; Debug</vt:lpstr>
      <vt:lpstr>ROBOTC Setup</vt:lpstr>
      <vt:lpstr>ROBOTC Setup Cont’d.</vt:lpstr>
      <vt:lpstr>ROBOTC Setup Cont’d.</vt:lpstr>
      <vt:lpstr>ROBOTC Debug</vt:lpstr>
      <vt:lpstr>ROBOTC Debug Cont’d.</vt:lpstr>
      <vt:lpstr>ROBOTC Debug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R. White</dc:creator>
  <cp:lastModifiedBy>Josh R. White</cp:lastModifiedBy>
  <cp:revision>7</cp:revision>
  <dcterms:created xsi:type="dcterms:W3CDTF">2020-01-09T14:38:57Z</dcterms:created>
  <dcterms:modified xsi:type="dcterms:W3CDTF">2020-01-14T15:07:04Z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0x010100B2CFFF6E32BC2741AD9F46B98DF1E591</vt:lpwstr>
  </property>
</Properties>
</file>