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9AA7-D62E-4074-97CE-6F5CAF790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DB6BB-8452-4E22-BB88-9CCFF12CD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A7A7-0F4D-465D-980B-E1A0E79B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5DA-5E1D-4123-9D43-DB4129A5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9B80-1B6A-4DC0-BC5C-9B86166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7EDB-9A99-4934-9AD7-3FE72A38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00B39-47FA-45A1-AE54-F9746ABF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E6B0-A661-484B-889B-9A013117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52A4-9E73-4357-AA3C-8C506D7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75E4-F114-4976-AEB5-9BE8854F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A72C6-521A-4CCB-B539-8A9BD7044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74FE3-77A8-4E61-A997-21208079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1E0E-FD11-41C7-9AF3-2D79CF5C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60DB-FB8A-4C34-B36A-28914912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A636-2D5E-4FE7-8D09-4623788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397A-5539-4332-B52E-2ABD86E1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BD3B-8761-48E8-9010-AA15FC72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6828-81E5-432C-AC14-D58DBB7B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BE7E-B9FD-4744-B6F9-86ECFCC2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BB4A-C80A-4141-B0E9-D32DE267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B655-CA88-4DA8-95AB-4BEA8BB7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A86C-349B-4D9F-81FA-F89A2DD5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771A-6510-46BA-9E34-34D05AA5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85E5-FB8E-4C0F-82D4-28348FDD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1BDE-8F5D-4D8F-BC28-C72919B3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B9C7-F444-40FC-91CB-6C64E848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FFCA-6828-4EF8-9D4D-6C7480FBC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AEB98-7B66-40D8-8B85-773390AC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E45D5-F7BF-44E5-8708-80EDDFE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0ECA-9374-472E-A8C8-9E93E84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095D-5213-4EE5-A461-5E998A25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03A1-54B8-48F0-8198-A63B5349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FD91-81AB-4C96-B1C8-DCBDE463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CA9A1-3C75-4197-9A0C-FAD4E1E2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7DB26-7239-4356-A081-D9F0CDBFF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4FABD-F64F-4AF5-AA51-D2011D32E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956CA-3672-450D-8AE9-5C694E18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15A98-E818-4908-92DF-A5F027F6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A7A9F-E0CB-4210-B031-4109E96F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B43D-A351-45AD-ABFB-C00248B0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12AE9-1519-442D-94B2-D274A32B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18F28-6779-4246-8642-960BF8D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D4A0-DDCE-4AAB-B5FC-6E77999B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995A1-37E5-4C22-A7AA-A33B7D3C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071E9-9AF8-4EC6-AC9E-EFFE3D1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419E-0ADF-4E83-9350-B4754163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D8-F9E3-4983-9565-6EEF44E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90D9-01E8-401B-B935-03BE12BC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2E916-5F47-4FA2-84FA-88809E2A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E903-0F7C-4991-AB09-343C86AC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211F7-1296-409F-B1DA-4C7EEA45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D131-5514-451A-834C-C237ABC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09D4-0286-4DE7-84E0-EEE9C6AE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2F87D-07B3-41D3-933B-46783EA7C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D1E2-6ADB-4A69-8DBE-7BED4A46E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CFB66-E543-46E1-9667-BEAB389E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44F9-D657-4853-81BE-C58F5EA4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67E32-420E-4CD9-972B-968425F2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AD5E1-50B3-43B2-8857-3B4EFBB9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A754-52D1-4447-9C99-01BD8F48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ACC1-694F-434E-977D-BA85FF4C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34E0-930D-44C7-8E44-2EB47E64052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CFBE-7276-442D-82EE-664E0419F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E2DF-5D2E-462C-9B80-517011F62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80DD-25DB-410F-BDB3-E0A2313D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939AEA89-082A-42BC-9215-B2F9A953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29" y="1794381"/>
            <a:ext cx="6694311" cy="3523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/>
              </a:rPr>
              <a:t>Procedure 02 – ROBOTC Inputs/Outputs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Basic Output Programming</a:t>
            </a:r>
          </a:p>
          <a:p>
            <a:r>
              <a:rPr lang="en-US" dirty="0">
                <a:latin typeface="Gill Sans MT"/>
              </a:rPr>
              <a:t>Basic Input Programming</a:t>
            </a:r>
          </a:p>
          <a:p>
            <a:endParaRPr lang="en-US" dirty="0">
              <a:latin typeface="Gill Sans M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029CD-38A7-4D29-8511-900C5ACD190F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C361F6-DCE5-4F72-A26C-8AD555CC8FBF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0548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Output Programming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</a:rPr>
              <a:t>Ensure Procedure 01 has been followed and all connections are set.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en-US" dirty="0">
                <a:latin typeface="Gill Sans MT" panose="020B05020201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is an example of a program for a flashlight that would be typed in the </a:t>
            </a:r>
            <a:r>
              <a:rPr lang="en-US" altLang="en-US" sz="2400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task main()</a:t>
            </a:r>
            <a:r>
              <a:rPr lang="en-US" altLang="en-US" sz="24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Gill Sans MT" panose="020B05020201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section of the program between the curly braces.</a:t>
            </a:r>
            <a:endParaRPr lang="en-US" altLang="en-US" sz="1600" dirty="0">
              <a:latin typeface="Gill Sans MT" panose="020B0502020104020203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46F0D6-5DFB-4406-B60C-913EF9B33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04270"/>
              </p:ext>
            </p:extLst>
          </p:nvPr>
        </p:nvGraphicFramePr>
        <p:xfrm>
          <a:off x="3257792" y="3563999"/>
          <a:ext cx="5852160" cy="2255520"/>
        </p:xfrm>
        <a:graphic>
          <a:graphicData uri="http://schemas.openxmlformats.org/drawingml/2006/table">
            <a:tbl>
              <a:tblPr firstRow="1" firstCol="1" bandRow="1"/>
              <a:tblGrid>
                <a:gridCol w="5852160">
                  <a:extLst>
                    <a:ext uri="{9D8B030D-6E8A-4147-A177-3AD203B41FA5}">
                      <a16:colId xmlns:a16="http://schemas.microsoft.com/office/drawing/2014/main" val="3899059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turnLEDOff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wait(1);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turnLEDOn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wait(1);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turnLEDOff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wait(1);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turnLEDOn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wait(1);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turnLEDOff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(green);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8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Output Programming Cont’d.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marR="0" lvl="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that performs the following simple behaviors. 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natural language functions where appropriate as shown below. 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comments at the end of each command line to explain the purpose of each step.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the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forward at half speed for 5 seconds.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the motor.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D58D3-B9DE-4414-8D15-56B41E825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92"/>
          <a:stretch/>
        </p:blipFill>
        <p:spPr bwMode="auto">
          <a:xfrm>
            <a:off x="1147323" y="4347919"/>
            <a:ext cx="2514600" cy="182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D7D55-F8F6-49B9-A10F-5B442A915EDB}"/>
              </a:ext>
            </a:extLst>
          </p:cNvPr>
          <p:cNvSpPr txBox="1"/>
          <p:nvPr/>
        </p:nvSpPr>
        <p:spPr>
          <a:xfrm>
            <a:off x="838200" y="6158399"/>
            <a:ext cx="313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Natural Language – Movement</a:t>
            </a:r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30A6A03F-4377-49EF-9EF3-4A86A0899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"/>
          <a:stretch/>
        </p:blipFill>
        <p:spPr bwMode="auto">
          <a:xfrm>
            <a:off x="4498141" y="3814203"/>
            <a:ext cx="2514600" cy="267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52" name="Picture 2">
            <a:extLst>
              <a:ext uri="{FF2B5EF4-FFF2-40B4-BE49-F238E27FC236}">
                <a16:creationId xmlns:a16="http://schemas.microsoft.com/office/drawing/2014/main" id="{572E99EC-2C52-44B1-89AD-08C8B46F4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94"/>
          <a:stretch/>
        </p:blipFill>
        <p:spPr bwMode="auto">
          <a:xfrm>
            <a:off x="8530077" y="3884086"/>
            <a:ext cx="2514600" cy="185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8D9B2A-C293-4989-BDB5-8E2B57907DFC}"/>
              </a:ext>
            </a:extLst>
          </p:cNvPr>
          <p:cNvSpPr txBox="1"/>
          <p:nvPr/>
        </p:nvSpPr>
        <p:spPr>
          <a:xfrm>
            <a:off x="8551013" y="5736140"/>
            <a:ext cx="247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Natural Language – Wait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320D7-5767-48B6-9A01-24BA89D58C65}"/>
              </a:ext>
            </a:extLst>
          </p:cNvPr>
          <p:cNvSpPr txBox="1"/>
          <p:nvPr/>
        </p:nvSpPr>
        <p:spPr>
          <a:xfrm>
            <a:off x="6675852" y="6301470"/>
            <a:ext cx="25074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Natural Language – Until</a:t>
            </a:r>
          </a:p>
        </p:txBody>
      </p:sp>
    </p:spTree>
    <p:extLst>
      <p:ext uri="{BB962C8B-B14F-4D97-AF65-F5344CB8AC3E}">
        <p14:creationId xmlns:p14="http://schemas.microsoft.com/office/powerpoint/2010/main" val="14303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Output Programming Cont’d.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the program and troubleshoot if needed until the expected behavior has occurred.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program above to include this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simple behavior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marR="0" indent="0">
              <a:spcBef>
                <a:spcPts val="0"/>
              </a:spcBef>
              <a:spcAft>
                <a:spcPts val="600"/>
              </a:spcAft>
              <a:tabLst>
                <a:tab pos="228600" algn="l"/>
                <a:tab pos="4572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on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the same time that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turned on.</a:t>
            </a:r>
          </a:p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troubleshoot if needed</a:t>
            </a:r>
          </a:p>
          <a:p>
            <a:pPr marL="514350" marR="0" lvl="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401638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program. Show your instructor.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12193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Output Programming Cont’d.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marR="0" lvl="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2286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that performs the following simple behaviors. 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natural language functions where appropriate as shown below. 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comments at the end of each command line to explain the purpose of each step.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the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forward at half speed for 5 seconds, then stop.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the </a:t>
            </a:r>
            <a:r>
              <a:rPr lang="en-US" dirty="0" err="1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leftMotor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in reverse at three-fourths speed for 2.5 seconds, then stop.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2286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both motors on at full power, and spinning in the same direction, for 7.25 seconds, then stop.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and troubleshoot as needed.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x-none" dirty="0">
                <a:latin typeface="Gill Sans MT" panose="020B0502020104020203" pitchFamily="34" charset="0"/>
              </a:rPr>
              <a:t>Power on the Cortex</a:t>
            </a:r>
            <a:r>
              <a:rPr lang="en-US" dirty="0">
                <a:latin typeface="Gill Sans MT" panose="020B0502020104020203" pitchFamily="34" charset="0"/>
              </a:rPr>
              <a:t> and </a:t>
            </a:r>
            <a:r>
              <a:rPr lang="x-none" dirty="0">
                <a:latin typeface="Gill Sans MT" panose="020B0502020104020203" pitchFamily="34" charset="0"/>
              </a:rPr>
              <a:t>Compile and </a:t>
            </a:r>
            <a:r>
              <a:rPr lang="en-US" dirty="0">
                <a:latin typeface="Gill Sans MT" panose="020B0502020104020203" pitchFamily="34" charset="0"/>
              </a:rPr>
              <a:t>D</a:t>
            </a:r>
            <a:r>
              <a:rPr lang="x-none" dirty="0">
                <a:latin typeface="Gill Sans MT" panose="020B0502020104020203" pitchFamily="34" charset="0"/>
              </a:rPr>
              <a:t>ownload the program. If you have any errors, check with your instructor to troubleshoot your program</a:t>
            </a:r>
            <a:r>
              <a:rPr lang="en-US" dirty="0">
                <a:latin typeface="Gill Sans MT" panose="020B0502020104020203" pitchFamily="34" charset="0"/>
              </a:rPr>
              <a:t> and for sign-off when ready</a:t>
            </a:r>
            <a:r>
              <a:rPr lang="x-none" dirty="0">
                <a:latin typeface="Gill Sans MT" panose="020B0502020104020203" pitchFamily="34" charset="0"/>
              </a:rPr>
              <a:t>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226169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Input Programming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</a:rPr>
              <a:t>Ensure Procedure 01 has been followed and all connections are set.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en-US" dirty="0">
                <a:latin typeface="Gill Sans MT" panose="020B05020201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is an example of a program for a motor that is activated/inactivated with a bump switch, which would be typed in the </a:t>
            </a:r>
            <a:r>
              <a:rPr lang="en-US" altLang="en-US" sz="2400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task main()</a:t>
            </a:r>
            <a:r>
              <a:rPr lang="en-US" altLang="en-US" sz="2400" i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Gill Sans MT" panose="020B05020201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section of the program between the curly braces. Type the program and compile it using the following steps.</a:t>
            </a:r>
            <a:endParaRPr lang="en-US" altLang="en-US" sz="1600" dirty="0">
              <a:latin typeface="Gill Sans MT" panose="020B0502020104020203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514EE1-EB51-4980-93AE-A996589D6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59471"/>
              </p:ext>
            </p:extLst>
          </p:nvPr>
        </p:nvGraphicFramePr>
        <p:xfrm>
          <a:off x="3352800" y="4183707"/>
          <a:ext cx="5486400" cy="960120"/>
        </p:xfrm>
        <a:graphic>
          <a:graphicData uri="http://schemas.openxmlformats.org/drawingml/2006/table">
            <a:tbl>
              <a:tblPr firstRow="1" firstCol="1" bandRow="1"/>
              <a:tblGrid>
                <a:gridCol w="5486400">
                  <a:extLst>
                    <a:ext uri="{9D8B030D-6E8A-4147-A177-3AD203B41FA5}">
                      <a16:colId xmlns:a16="http://schemas.microsoft.com/office/drawing/2014/main" val="2730331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untilBump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bumpSwitch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startMotor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rightMotor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67);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wait(5);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stopMotor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rightMotor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5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83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Input Programming Cont’d.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marR="0" lvl="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program. 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 and download the program. If you have any errors, check with your instructor to troubleshoot your program.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B07C-9869-405D-B33F-65A1C23D33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dirty="0">
                <a:solidFill>
                  <a:prstClr val="black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P</a:t>
            </a:r>
            <a:r>
              <a:rPr lang="x-none" dirty="0">
                <a:latin typeface="Gill Sans MT" panose="020B0502020104020203" pitchFamily="34" charset="0"/>
              </a:rPr>
              <a:t>ress Start to run the program and observe the behaviors.</a:t>
            </a:r>
            <a:endParaRPr lang="en-US" dirty="0">
              <a:latin typeface="Gill Sans MT" panose="020B05020201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70175A-E741-4067-BC44-6D5655A9B5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"/>
          <a:stretch>
            <a:fillRect/>
          </a:stretch>
        </p:blipFill>
        <p:spPr bwMode="auto">
          <a:xfrm>
            <a:off x="1893214" y="3941140"/>
            <a:ext cx="2191385" cy="243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61A326-3D42-4E4F-ADE2-A37001F449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14" y="3244442"/>
            <a:ext cx="3148330" cy="161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92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A0B-C199-444E-8940-6B60D25A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ROBOTC Input Programming Cont’d.</a:t>
            </a:r>
            <a:endParaRPr lang="en-US" dirty="0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9E8C4C4-8D26-437B-BE14-F297FF84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86" y="140092"/>
            <a:ext cx="1933575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6314C-1DDC-4964-B707-B3E95A941B55}"/>
              </a:ext>
            </a:extLst>
          </p:cNvPr>
          <p:cNvCxnSpPr/>
          <p:nvPr/>
        </p:nvCxnSpPr>
        <p:spPr>
          <a:xfrm>
            <a:off x="68580" y="6507480"/>
            <a:ext cx="6080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45C55-91EA-4E45-B895-6BBDE2CA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marR="0" lvl="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that performs the following simple behaviors. </a:t>
            </a: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natural language functions where appropriate as shown below. </a:t>
            </a:r>
            <a:r>
              <a:rPr lang="x-none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comments at the end of each command line to explain the purpose of each step.</a:t>
            </a:r>
            <a:endParaRPr lang="en-US" dirty="0"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Wait for the bumper switch to be bumped. Note that bump means that a switch is pressed and released and not simply pressed and held.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Both motors turn on at half power until the sensor is bumped again.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Both motors should then move in reverse at half power for 3.5 seconds.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tabLst>
                <a:tab pos="4572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Both motors will stop.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tabLst>
                <a:tab pos="457200" algn="l"/>
                <a:tab pos="9144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images from Slide 3 for command help.</a:t>
            </a:r>
          </a:p>
          <a:p>
            <a:pPr marL="514350" marR="0" lvl="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</a:tabLst>
            </a:pPr>
            <a:r>
              <a:rPr lang="en-US" dirty="0">
                <a:latin typeface="Gill Sans MT" panose="020B0502020104020203" pitchFamily="34" charset="0"/>
                <a:ea typeface="Times New Roman" panose="02020603050405020304" pitchFamily="18" charset="0"/>
              </a:rPr>
              <a:t>Ask your Instructor to check your work.</a:t>
            </a:r>
          </a:p>
          <a:p>
            <a:pPr>
              <a:lnSpc>
                <a:spcPct val="150000"/>
              </a:lnSpc>
              <a:tabLst>
                <a:tab pos="1828800" algn="l"/>
                <a:tab pos="4341813" algn="r"/>
                <a:tab pos="4802188" algn="l"/>
              </a:tabLst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B2747-91EE-4FBF-86A8-5FC0606F20B7}"/>
              </a:ext>
            </a:extLst>
          </p:cNvPr>
          <p:cNvSpPr txBox="1"/>
          <p:nvPr/>
        </p:nvSpPr>
        <p:spPr>
          <a:xfrm>
            <a:off x="0" y="6507480"/>
            <a:ext cx="61838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Gill Sans MT"/>
              </a:rPr>
              <a:t>Lafayette Jefferson High School – Intro to Communications – Mr.  White</a:t>
            </a:r>
          </a:p>
        </p:txBody>
      </p:sp>
    </p:spTree>
    <p:extLst>
      <p:ext uri="{BB962C8B-B14F-4D97-AF65-F5344CB8AC3E}">
        <p14:creationId xmlns:p14="http://schemas.microsoft.com/office/powerpoint/2010/main" val="77948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FFF6E32BC2741AD9F46B98DF1E591" ma:contentTypeVersion="12" ma:contentTypeDescription="Create a new document." ma:contentTypeScope="" ma:versionID="cc7e5dec4cad37dcddbf4fbc40b2ba7d">
  <xsd:schema xmlns:xsd="http://www.w3.org/2001/XMLSchema" xmlns:xs="http://www.w3.org/2001/XMLSchema" xmlns:p="http://schemas.microsoft.com/office/2006/metadata/properties" xmlns:ns3="0763945f-b588-479b-8b34-69271d6243d3" xmlns:ns4="7401324f-32bb-40b2-aa72-be4933ebf616" targetNamespace="http://schemas.microsoft.com/office/2006/metadata/properties" ma:root="true" ma:fieldsID="7308f3befb4dbf03db1aba1913fb7b54" ns3:_="" ns4:_="">
    <xsd:import namespace="0763945f-b588-479b-8b34-69271d6243d3"/>
    <xsd:import namespace="7401324f-32bb-40b2-aa72-be4933ebf6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3945f-b588-479b-8b34-69271d6243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1324f-32bb-40b2-aa72-be4933ebf6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F275F-4D14-42BB-B062-39E39121DDB6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401324f-32bb-40b2-aa72-be4933ebf616"/>
    <ds:schemaRef ds:uri="0763945f-b588-479b-8b34-69271d6243d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DC32A7-81A2-4FF8-8601-D53B8F360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309ECC-E979-4482-868E-51113A9FEE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63945f-b588-479b-8b34-69271d6243d3"/>
    <ds:schemaRef ds:uri="7401324f-32bb-40b2-aa72-be4933ebf6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689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Batang</vt:lpstr>
      <vt:lpstr>Arial</vt:lpstr>
      <vt:lpstr>Calibri</vt:lpstr>
      <vt:lpstr>Calibri Light</vt:lpstr>
      <vt:lpstr>Courier New</vt:lpstr>
      <vt:lpstr>Gill Sans MT</vt:lpstr>
      <vt:lpstr>Times New Roman</vt:lpstr>
      <vt:lpstr>Office Theme</vt:lpstr>
      <vt:lpstr>Procedure 02 – ROBOTC Inputs/Outputs</vt:lpstr>
      <vt:lpstr>ROBOTC Output Programming</vt:lpstr>
      <vt:lpstr>ROBOTC Output Programming Cont’d.</vt:lpstr>
      <vt:lpstr>ROBOTC Output Programming Cont’d.</vt:lpstr>
      <vt:lpstr>ROBOTC Output Programming Cont’d.</vt:lpstr>
      <vt:lpstr>ROBOTC Input Programming</vt:lpstr>
      <vt:lpstr>ROBOTC Input Programming Cont’d.</vt:lpstr>
      <vt:lpstr>ROBOTC Input Programming Cont’d.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R. White</dc:creator>
  <cp:lastModifiedBy>Josh R. White</cp:lastModifiedBy>
  <cp:revision>10</cp:revision>
  <dcterms:created xsi:type="dcterms:W3CDTF">2020-01-09T14:38:57Z</dcterms:created>
  <dcterms:modified xsi:type="dcterms:W3CDTF">2020-01-14T14:01:23Z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0x010100B2CFFF6E32BC2741AD9F46B98DF1E591</vt:lpwstr>
  </property>
</Properties>
</file>