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2016/11/29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PC</a:t>
            </a:r>
            <a:r>
              <a:rPr lang="zh-CN" altLang="en-US" dirty="0" smtClean="0"/>
              <a:t>端前端开发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郑成杰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Express-handlebars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是什么？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handlebars</a:t>
            </a:r>
            <a:r>
              <a:rPr lang="zh-CN" altLang="en-US" dirty="0" smtClean="0"/>
              <a:t>是基于</a:t>
            </a:r>
            <a:r>
              <a:rPr lang="en-US" altLang="zh-CN" dirty="0" smtClean="0"/>
              <a:t>Mustache</a:t>
            </a:r>
            <a:r>
              <a:rPr lang="zh-CN" altLang="en-US" dirty="0" smtClean="0"/>
              <a:t>的模板引擎，分为前端模板和后端模板。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后端模板例子参见</a:t>
            </a:r>
            <a:r>
              <a:rPr lang="en-US" altLang="zh-CN" dirty="0" smtClean="0"/>
              <a:t>express-example-template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知识点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1.</a:t>
            </a:r>
            <a:r>
              <a:rPr lang="zh-CN" altLang="en-US" dirty="0" smtClean="0"/>
              <a:t>布局   </a:t>
            </a:r>
            <a:r>
              <a:rPr lang="en-US" altLang="zh-CN" dirty="0" smtClean="0"/>
              <a:t>2.</a:t>
            </a:r>
            <a:r>
              <a:rPr lang="zh-CN" altLang="en-US" dirty="0" smtClean="0"/>
              <a:t>模板语法 </a:t>
            </a:r>
            <a:r>
              <a:rPr lang="en-US" altLang="zh-CN" dirty="0" smtClean="0"/>
              <a:t>3.</a:t>
            </a:r>
            <a:r>
              <a:rPr lang="zh-CN" altLang="en-US" dirty="0" smtClean="0"/>
              <a:t>局部文件 </a:t>
            </a:r>
            <a:r>
              <a:rPr lang="en-US" altLang="zh-CN" dirty="0" smtClean="0"/>
              <a:t>4.</a:t>
            </a:r>
            <a:r>
              <a:rPr lang="zh-CN" altLang="en-US" dirty="0" smtClean="0"/>
              <a:t>段落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Express request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Request.params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返回命名的路由参数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Request.query</a:t>
            </a:r>
            <a:r>
              <a:rPr lang="en-US" altLang="zh-CN" dirty="0" smtClean="0"/>
              <a:t>  </a:t>
            </a:r>
            <a:r>
              <a:rPr lang="zh-CN" altLang="en-US" dirty="0" smtClean="0"/>
              <a:t>一个对象，包含以键值对存放的查询字符串参数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Request.body</a:t>
            </a:r>
            <a:r>
              <a:rPr lang="en-US" altLang="zh-CN" dirty="0" smtClean="0"/>
              <a:t>  </a:t>
            </a:r>
            <a:r>
              <a:rPr lang="zh-CN" altLang="en-US" dirty="0" smtClean="0"/>
              <a:t>一个对象，包含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请求参数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需要引入</a:t>
            </a:r>
            <a:r>
              <a:rPr lang="en-US" altLang="zh-CN" dirty="0" smtClean="0"/>
              <a:t>body-parser</a:t>
            </a:r>
            <a:r>
              <a:rPr lang="zh-CN" altLang="en-US" dirty="0" smtClean="0"/>
              <a:t>模块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Request.session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管理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（需要引入</a:t>
            </a:r>
            <a:r>
              <a:rPr lang="en-US" altLang="zh-CN" dirty="0" smtClean="0"/>
              <a:t>express-session</a:t>
            </a:r>
            <a:r>
              <a:rPr lang="zh-CN" altLang="en-US" dirty="0" smtClean="0"/>
              <a:t>模块）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例子参见</a:t>
            </a:r>
            <a:r>
              <a:rPr lang="en-US" altLang="zh-CN" dirty="0" smtClean="0"/>
              <a:t>express-example-request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Express  response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Response.redirect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)  </a:t>
            </a:r>
            <a:r>
              <a:rPr lang="zh-CN" altLang="en-US" dirty="0" smtClean="0"/>
              <a:t>重定向页面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Response.json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) </a:t>
            </a:r>
            <a:r>
              <a:rPr lang="zh-CN" altLang="en-US" dirty="0" smtClean="0"/>
              <a:t>向客户端发送</a:t>
            </a:r>
            <a:r>
              <a:rPr lang="en-US" altLang="zh-CN" dirty="0" err="1" smtClean="0"/>
              <a:t>json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Response.render</a:t>
            </a:r>
            <a:r>
              <a:rPr lang="en-US" altLang="zh-CN" dirty="0" smtClean="0"/>
              <a:t>(view, [data])</a:t>
            </a:r>
            <a:r>
              <a:rPr lang="zh-CN" altLang="en-US" dirty="0" smtClean="0"/>
              <a:t> 向客户端渲染视图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bower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安装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install –g bower</a:t>
            </a:r>
            <a:r>
              <a:rPr lang="zh-CN" altLang="en-US" dirty="0" smtClean="0"/>
              <a:t>（全局安装）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项目里初始化</a:t>
            </a:r>
            <a:r>
              <a:rPr lang="en-US" altLang="zh-CN" dirty="0" smtClean="0"/>
              <a:t>bower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浏览到项目跟目录，执行</a:t>
            </a:r>
            <a:r>
              <a:rPr lang="en-US" altLang="zh-CN" dirty="0" smtClean="0"/>
              <a:t>bower init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浏览器端插件安装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bower install [</a:t>
            </a:r>
            <a:r>
              <a:rPr lang="zh-CN" altLang="en-US" dirty="0" smtClean="0"/>
              <a:t>插件名</a:t>
            </a:r>
            <a:r>
              <a:rPr lang="en-US" altLang="zh-CN" dirty="0" smtClean="0"/>
              <a:t>] [--save][-dev]</a:t>
            </a:r>
          </a:p>
          <a:p>
            <a:pPr>
              <a:buNone/>
            </a:pPr>
            <a:r>
              <a:rPr lang="en-US" altLang="zh-CN" dirty="0" smtClean="0"/>
              <a:t>    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bower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Bower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.</a:t>
            </a:r>
            <a:r>
              <a:rPr lang="en-US" altLang="zh-CN" dirty="0" err="1" smtClean="0"/>
              <a:t>bowerrc</a:t>
            </a:r>
            <a:r>
              <a:rPr lang="zh-CN" altLang="en-US" dirty="0" smtClean="0"/>
              <a:t>文件配置项：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directory</a:t>
            </a:r>
            <a:r>
              <a:rPr lang="zh-CN" altLang="en-US" dirty="0" smtClean="0"/>
              <a:t>（插件安装目录）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参考例子：</a:t>
            </a:r>
            <a:r>
              <a:rPr lang="en-US" altLang="zh-CN" dirty="0" smtClean="0"/>
              <a:t>bower-example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技术储备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70C0"/>
                </a:solidFill>
              </a:rPr>
              <a:t>express</a:t>
            </a:r>
          </a:p>
          <a:p>
            <a:r>
              <a:rPr lang="en-US" altLang="zh-CN" dirty="0" smtClean="0"/>
              <a:t>Bootstrap</a:t>
            </a:r>
          </a:p>
          <a:p>
            <a:r>
              <a:rPr lang="en-US" altLang="zh-CN" dirty="0" err="1" smtClean="0"/>
              <a:t>Jquery</a:t>
            </a:r>
            <a:endParaRPr lang="en-US" altLang="zh-CN" dirty="0" smtClean="0"/>
          </a:p>
          <a:p>
            <a:r>
              <a:rPr lang="en-US" altLang="zh-CN" dirty="0" smtClean="0"/>
              <a:t>Grunt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Bower</a:t>
            </a:r>
          </a:p>
          <a:p>
            <a:r>
              <a:rPr lang="en-US" altLang="zh-CN" dirty="0" smtClean="0">
                <a:solidFill>
                  <a:srgbClr val="0070C0"/>
                </a:solidFill>
              </a:rPr>
              <a:t>Handlebars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是什么？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 Node.js </a:t>
            </a:r>
            <a:r>
              <a:rPr lang="zh-CN" altLang="en-US" dirty="0" smtClean="0"/>
              <a:t>是一个基于 </a:t>
            </a:r>
            <a:r>
              <a:rPr lang="en-US" altLang="zh-CN" dirty="0" smtClean="0"/>
              <a:t>Chrome V8 </a:t>
            </a:r>
            <a:r>
              <a:rPr lang="zh-CN" altLang="en-US" dirty="0" smtClean="0"/>
              <a:t>引擎的 </a:t>
            </a:r>
            <a:r>
              <a:rPr lang="en-US" altLang="zh-CN" dirty="0" smtClean="0"/>
              <a:t>JavaScript </a:t>
            </a:r>
            <a:r>
              <a:rPr lang="zh-CN" altLang="en-US" dirty="0" smtClean="0"/>
              <a:t>运行环境。</a:t>
            </a:r>
            <a:r>
              <a:rPr lang="en-US" altLang="zh-CN" dirty="0" smtClean="0"/>
              <a:t>Node.js </a:t>
            </a:r>
            <a:r>
              <a:rPr lang="zh-CN" altLang="en-US" dirty="0" smtClean="0"/>
              <a:t>使用了一个事件驱动、非阻塞式 </a:t>
            </a:r>
            <a:r>
              <a:rPr lang="en-US" altLang="zh-CN" dirty="0" smtClean="0"/>
              <a:t>I/O </a:t>
            </a:r>
            <a:r>
              <a:rPr lang="zh-CN" altLang="en-US" dirty="0" smtClean="0"/>
              <a:t>的模型，使其轻量又高效。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安装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官网安装（使用</a:t>
            </a:r>
            <a:r>
              <a:rPr lang="en-US" altLang="zh-CN" dirty="0" smtClean="0"/>
              <a:t>v4.x</a:t>
            </a:r>
            <a:r>
              <a:rPr lang="zh-CN" altLang="en-US" dirty="0" smtClean="0"/>
              <a:t>稳定版本）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zh-CN" altLang="en-US" dirty="0" smtClean="0"/>
              <a:t> 模块引入例子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require</a:t>
            </a:r>
            <a:r>
              <a:rPr lang="zh-CN" altLang="en-US" dirty="0" smtClean="0"/>
              <a:t>函数引入</a:t>
            </a:r>
            <a:r>
              <a:rPr lang="zh-CN" altLang="en-US" dirty="0" smtClean="0"/>
              <a:t>模块</a:t>
            </a:r>
            <a:r>
              <a:rPr lang="zh-CN" altLang="en-US" dirty="0" smtClean="0"/>
              <a:t>，被引入模块通过</a:t>
            </a:r>
            <a:r>
              <a:rPr lang="en-US" altLang="zh-CN" dirty="0" err="1" smtClean="0"/>
              <a:t>module.exports</a:t>
            </a:r>
            <a:r>
              <a:rPr lang="zh-CN" altLang="en-US" dirty="0" smtClean="0"/>
              <a:t>或</a:t>
            </a:r>
            <a:r>
              <a:rPr lang="en-US" altLang="zh-CN" dirty="0" smtClean="0"/>
              <a:t>exports.</a:t>
            </a:r>
            <a:r>
              <a:rPr lang="zh-CN" altLang="en-US" dirty="0" smtClean="0"/>
              <a:t>属性的方式向外暴露接口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参见例子</a:t>
            </a:r>
            <a:r>
              <a:rPr lang="en-US" altLang="zh-CN" dirty="0" err="1" smtClean="0"/>
              <a:t>nodejs</a:t>
            </a:r>
            <a:r>
              <a:rPr lang="en-US" altLang="zh-CN" dirty="0" smtClean="0"/>
              <a:t>-example-require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smtClean="0"/>
              <a:t>所有</a:t>
            </a:r>
            <a:r>
              <a:rPr lang="zh-CN" altLang="en-US" dirty="0" smtClean="0"/>
              <a:t>例子源码地址：</a:t>
            </a:r>
            <a:r>
              <a:rPr lang="en-US" altLang="zh-CN" dirty="0" smtClean="0"/>
              <a:t> https://github.com/CJ-Zheng1023/project-learning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内置的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模块创建服务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参见例子</a:t>
            </a:r>
            <a:r>
              <a:rPr lang="en-US" altLang="zh-CN" dirty="0" err="1" smtClean="0"/>
              <a:t>nodejs</a:t>
            </a:r>
            <a:r>
              <a:rPr lang="en-US" altLang="zh-CN" dirty="0" smtClean="0"/>
              <a:t>-example-server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Nodejs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包管理器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是什么？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包管理器主要职责是安装开发包和管理依赖项，是一个快速、高能并且毫不费力的包管理器，在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生态系统的高速成长和多样化过程中发挥了重要作用。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主要命令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 install [</a:t>
            </a:r>
            <a:r>
              <a:rPr lang="zh-CN" altLang="en-US" dirty="0" smtClean="0"/>
              <a:t>模块名</a:t>
            </a:r>
            <a:r>
              <a:rPr lang="en-US" altLang="zh-CN" dirty="0" smtClean="0"/>
              <a:t>] [--save][-dev]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 init</a:t>
            </a:r>
            <a:r>
              <a:rPr lang="zh-CN" altLang="en-US" dirty="0" smtClean="0"/>
              <a:t>（初始化</a:t>
            </a:r>
            <a:r>
              <a:rPr lang="en-US" altLang="zh-CN" dirty="0" err="1" smtClean="0"/>
              <a:t>package.json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express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安装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浏览到项目目录，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install express –save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Express router(</a:t>
            </a:r>
            <a:r>
              <a:rPr lang="zh-CN" altLang="en-US" dirty="0" smtClean="0"/>
              <a:t>路由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路由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路由是将请求路由到处理它们的代码去的一种机制。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参见例子</a:t>
            </a:r>
            <a:r>
              <a:rPr lang="en-US" altLang="zh-CN" dirty="0" smtClean="0"/>
              <a:t>express-example-router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Express static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静态资源中间件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static</a:t>
            </a:r>
            <a:r>
              <a:rPr lang="zh-CN" altLang="en-US" dirty="0" smtClean="0"/>
              <a:t>中间件相当于给想要发送的所有静态文件创建了一个路由，渲染文件并发送给客户端。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例子参考</a:t>
            </a:r>
            <a:r>
              <a:rPr lang="en-US" altLang="zh-CN" dirty="0" smtClean="0"/>
              <a:t>express-example-static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763</TotalTime>
  <Words>175</Words>
  <PresentationFormat>全屏显示(4:3)</PresentationFormat>
  <Paragraphs>116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都市</vt:lpstr>
      <vt:lpstr>PC端前端开发</vt:lpstr>
      <vt:lpstr>技术储备</vt:lpstr>
      <vt:lpstr>nodejs</vt:lpstr>
      <vt:lpstr>Nodejs 模块引入例子</vt:lpstr>
      <vt:lpstr>使用nodejs创建web服务器</vt:lpstr>
      <vt:lpstr>Nodejs npm(包管理器)</vt:lpstr>
      <vt:lpstr>express</vt:lpstr>
      <vt:lpstr>Express router(路由)</vt:lpstr>
      <vt:lpstr>Express static方法</vt:lpstr>
      <vt:lpstr>Express-handlebars</vt:lpstr>
      <vt:lpstr>Express request对象</vt:lpstr>
      <vt:lpstr>Express  response对象</vt:lpstr>
      <vt:lpstr>bower</vt:lpstr>
      <vt:lpstr>bower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PC端前端开发</dc:title>
  <dc:creator>CJ_Zheng</dc:creator>
  <cp:lastModifiedBy>CJ_Zheng</cp:lastModifiedBy>
  <cp:revision>46</cp:revision>
  <dcterms:created xsi:type="dcterms:W3CDTF">2016-11-24T08:05:53Z</dcterms:created>
  <dcterms:modified xsi:type="dcterms:W3CDTF">2016-11-29T06:33:32Z</dcterms:modified>
</cp:coreProperties>
</file>