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端前端开发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郑成杰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  response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Response.redirect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  </a:t>
            </a:r>
            <a:r>
              <a:rPr lang="zh-CN" altLang="en-US" dirty="0" smtClean="0"/>
              <a:t>重定向页面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Response.json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) </a:t>
            </a:r>
            <a:r>
              <a:rPr lang="zh-CN" altLang="en-US" dirty="0" smtClean="0"/>
              <a:t>向客户端发送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Response.render</a:t>
            </a:r>
            <a:r>
              <a:rPr lang="en-US" altLang="zh-CN" dirty="0" smtClean="0"/>
              <a:t>(view, [data])</a:t>
            </a:r>
            <a:r>
              <a:rPr lang="zh-CN" altLang="en-US" dirty="0" smtClean="0"/>
              <a:t> </a:t>
            </a:r>
            <a:r>
              <a:rPr lang="zh-CN" altLang="en-US" dirty="0" smtClean="0"/>
              <a:t>向客户端渲染视图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技术储备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r>
              <a:rPr lang="en-US" altLang="zh-CN" dirty="0" smtClean="0"/>
              <a:t>express</a:t>
            </a:r>
          </a:p>
          <a:p>
            <a:r>
              <a:rPr lang="en-US" altLang="zh-CN" dirty="0" smtClean="0"/>
              <a:t>Bootstrap</a:t>
            </a:r>
          </a:p>
          <a:p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r>
              <a:rPr lang="en-US" altLang="zh-CN" dirty="0" smtClean="0"/>
              <a:t>Grunt</a:t>
            </a:r>
          </a:p>
          <a:p>
            <a:r>
              <a:rPr lang="en-US" altLang="zh-CN" dirty="0" smtClean="0"/>
              <a:t>Bower</a:t>
            </a:r>
          </a:p>
          <a:p>
            <a:r>
              <a:rPr lang="en-US" altLang="zh-CN" dirty="0" smtClean="0"/>
              <a:t>Handlebars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Node.js </a:t>
            </a:r>
            <a:r>
              <a:rPr lang="zh-CN" altLang="en-US" dirty="0" smtClean="0"/>
              <a:t>是一个基于 </a:t>
            </a:r>
            <a:r>
              <a:rPr lang="en-US" altLang="zh-CN" dirty="0" smtClean="0"/>
              <a:t>Chrome V8 </a:t>
            </a:r>
            <a:r>
              <a:rPr lang="zh-CN" altLang="en-US" dirty="0" smtClean="0"/>
              <a:t>引擎的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运行环境。</a:t>
            </a:r>
            <a:r>
              <a:rPr lang="en-US" altLang="zh-CN" dirty="0" smtClean="0"/>
              <a:t>Node.js </a:t>
            </a:r>
            <a:r>
              <a:rPr lang="zh-CN" altLang="en-US" dirty="0" smtClean="0"/>
              <a:t>使用了一个事件驱动、非阻塞式 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的模型，使其轻量又高效。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官网安装（使用</a:t>
            </a:r>
            <a:r>
              <a:rPr lang="en-US" altLang="zh-CN" dirty="0" smtClean="0"/>
              <a:t>v 4.x</a:t>
            </a:r>
            <a:r>
              <a:rPr lang="zh-CN" altLang="en-US" dirty="0" smtClean="0"/>
              <a:t>稳定版本）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 模块引入例子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函数引入模块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参见例子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-example-require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所有例子源码地址：</a:t>
            </a:r>
            <a:r>
              <a:rPr lang="en-US" altLang="zh-CN" dirty="0" smtClean="0"/>
              <a:t> https://github.com/CJ-Zheng1023/project-learning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内置的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模块创建服务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参见例子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-example-server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包管理器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包管理器主要职责是安装开发包和管理依赖项，是一个快速、高能并且毫不费力的包管理器，在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生态系统的高速成长和多样化过程中发挥了重要作用。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主要命令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 install [</a:t>
            </a:r>
            <a:r>
              <a:rPr lang="zh-CN" altLang="en-US" dirty="0" smtClean="0"/>
              <a:t>模块名</a:t>
            </a:r>
            <a:r>
              <a:rPr lang="en-US" altLang="zh-CN" dirty="0" smtClean="0"/>
              <a:t>] [--save][-dev]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 init</a:t>
            </a:r>
            <a:r>
              <a:rPr lang="zh-CN" altLang="en-US" dirty="0" smtClean="0"/>
              <a:t>（初始化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浏览到项目目录，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express –save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路由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路由是将请求路由到处理它们的代码去的一种机制。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参见例子</a:t>
            </a:r>
            <a:r>
              <a:rPr lang="en-US" altLang="zh-CN" dirty="0" smtClean="0"/>
              <a:t>express-example-router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Express-handlebars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handlebars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Mustache</a:t>
            </a:r>
            <a:r>
              <a:rPr lang="zh-CN" altLang="en-US" dirty="0" smtClean="0"/>
              <a:t>的模板引擎，分为前端模板和后端模板。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后端模板例子参见</a:t>
            </a:r>
            <a:r>
              <a:rPr lang="en-US" altLang="zh-CN" dirty="0" smtClean="0"/>
              <a:t>express-example-template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知识点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1.</a:t>
            </a:r>
            <a:r>
              <a:rPr lang="zh-CN" altLang="en-US" dirty="0" smtClean="0"/>
              <a:t>布局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模板语法 </a:t>
            </a:r>
            <a:r>
              <a:rPr lang="en-US" altLang="zh-CN" dirty="0" smtClean="0"/>
              <a:t>3.</a:t>
            </a:r>
            <a:r>
              <a:rPr lang="zh-CN" altLang="en-US" dirty="0" smtClean="0"/>
              <a:t>局部文件 </a:t>
            </a:r>
            <a:r>
              <a:rPr lang="en-US" altLang="zh-CN" dirty="0" smtClean="0"/>
              <a:t>4.</a:t>
            </a:r>
            <a:r>
              <a:rPr lang="zh-CN" altLang="en-US" dirty="0" smtClean="0"/>
              <a:t>段落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 request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Request.params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返回命名的路由参数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Request.query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一个对象，包含以键值对存放的查询字符串参数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Request.body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一个对象，包含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请求参数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需要引入</a:t>
            </a:r>
            <a:r>
              <a:rPr lang="en-US" altLang="zh-CN" dirty="0" smtClean="0"/>
              <a:t>body-parser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例子参见</a:t>
            </a:r>
            <a:r>
              <a:rPr lang="en-US" altLang="zh-CN" dirty="0" smtClean="0"/>
              <a:t>express-example-request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351</TotalTime>
  <Words>132</Words>
  <PresentationFormat>全屏显示(4:3)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都市</vt:lpstr>
      <vt:lpstr>PC端前端开发</vt:lpstr>
      <vt:lpstr>技术储备</vt:lpstr>
      <vt:lpstr>nodejs</vt:lpstr>
      <vt:lpstr>Nodejs 模块引入例子</vt:lpstr>
      <vt:lpstr>使用nodejs创建web服务器</vt:lpstr>
      <vt:lpstr>Nodejs npm(包管理器)</vt:lpstr>
      <vt:lpstr>express</vt:lpstr>
      <vt:lpstr>Express-handlebars</vt:lpstr>
      <vt:lpstr>Express request对象</vt:lpstr>
      <vt:lpstr>Express  response对象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PC端前端开发</dc:title>
  <dc:creator>CJ_Zheng</dc:creator>
  <cp:lastModifiedBy>CJ_Zheng</cp:lastModifiedBy>
  <cp:revision>25</cp:revision>
  <dcterms:created xsi:type="dcterms:W3CDTF">2016-11-24T08:05:53Z</dcterms:created>
  <dcterms:modified xsi:type="dcterms:W3CDTF">2016-11-25T09:59:56Z</dcterms:modified>
</cp:coreProperties>
</file>