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FluX Finance: Dynamic Liquidity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Hackathon Submission | Uniswap v4 &amp; Silo Finance Integration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FluX Finance dynamically adjusts liquidity between Uniswap v4 and Silo Finance v2. </a:t>
            </a:r>
          </a:p>
          <a:p>
            <a:r>
              <a:t>• Automatically moves idle liquidity from Uniswap v4 to Silo when trading is low.</a:t>
            </a:r>
          </a:p>
          <a:p>
            <a:r>
              <a:t>• Moves liquidity back when Uniswap trading demand increases.</a:t>
            </a:r>
          </a:p>
          <a:p>
            <a:r>
              <a:t>• Ensures capital efficiency and maximizes yield for LPs.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FluX Finance integrates Uniswap v4, Silo Finance v2, and a Hook Contract for real-time liquidity management.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Uniswap v4 &lt;--&gt; FluX Finance &lt;--&gt; Silo Finance v2</a:t>
            </a:r>
          </a:p>
          <a:p/>
          <a:p>
            <a:r>
              <a:t>• Detects swap &amp; borrowing events.</a:t>
            </a:r>
          </a:p>
          <a:p>
            <a:r>
              <a:t>• Moves liquidity dynamically based on usage and yield.</a:t>
            </a:r>
          </a:p>
          <a:p>
            <a:r>
              <a:t>• Hooks automate reallocation between pools.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Hook Contract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Listens for swap events in Uniswap v4.</a:t>
            </a:r>
          </a:p>
          <a:p>
            <a:r>
              <a:t>• Checks if liquidity is idle or active.</a:t>
            </a:r>
          </a:p>
          <a:p>
            <a:r>
              <a:t>• Moves idle liquidity to Silo Finance if Uniswap trading is low.</a:t>
            </a:r>
          </a:p>
          <a:p>
            <a:r>
              <a:t>• Returns liquidity when trading demand increases.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Selection Criteria for Liquidity 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Pro-rata: Moves liquidity based on LP share.</a:t>
            </a:r>
          </a:p>
          <a:p>
            <a:r>
              <a:t>• FIFO: Prioritizes older liquidity first.</a:t>
            </a:r>
          </a:p>
          <a:p>
            <a:r>
              <a:t>• Opt-In: Only opted-in LPs participate.</a:t>
            </a:r>
          </a:p>
          <a:p>
            <a:r>
              <a:t>• Yield Optimization: Moves liquidity based on lending vs. trading yields.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Chainlink Data Feed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Uses Chainlink's USDC/wETH Price Feed for market data.</a:t>
            </a:r>
          </a:p>
          <a:p>
            <a:r>
              <a:t>• Helps determine when to move liquidity based on market conditions.</a:t>
            </a:r>
          </a:p>
          <a:p>
            <a:r>
              <a:t>• Chainlink Keepers automate execution.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Uniswap v4 Functions for Liquidity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`modifyPosition()` adds or removes liquidity.</a:t>
            </a:r>
          </a:p>
          <a:p>
            <a:r>
              <a:t>• Uses positive `liquidityDelta` for adding liquidity.</a:t>
            </a:r>
          </a:p>
          <a:p>
            <a:r>
              <a:t>• Uses negative `liquidityDelta` for removing liquidity.</a:t>
            </a:r>
          </a:p>
          <a:p>
            <a:r>
              <a:t>• Hooks enable dynamic updates.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&amp; 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Ensures liquidity is always productive.</a:t>
            </a:r>
          </a:p>
          <a:p>
            <a:r>
              <a:t>• Maximizes earnings from trading fees &amp; lending yield.</a:t>
            </a:r>
          </a:p>
          <a:p>
            <a:r>
              <a:t>• Fully automated with hooks &amp; Chainlink data feeds.</a:t>
            </a:r>
          </a:p>
          <a:p>
            <a:r>
              <a:t>• Enhances DeFi capital efficiency.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