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DA5"/>
    <a:srgbClr val="84C0C0"/>
    <a:srgbClr val="E9335E"/>
    <a:srgbClr val="4BD5BB"/>
    <a:srgbClr val="A1C18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033B6-D504-4D9E-B385-BECCAECE0576}" v="365" dt="2025-04-16T11:48:28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2718" autoAdjust="0"/>
  </p:normalViewPr>
  <p:slideViewPr>
    <p:cSldViewPr>
      <p:cViewPr varScale="1">
        <p:scale>
          <a:sx n="94" d="100"/>
          <a:sy n="94" d="100"/>
        </p:scale>
        <p:origin x="149" y="2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Abel" userId="b584e762eabcfb5c" providerId="LiveId" clId="{3D6033B6-D504-4D9E-B385-BECCAECE0576}"/>
    <pc:docChg chg="undo custSel addSld delSld modSld modMainMaster">
      <pc:chgData name="Christopher Abel" userId="b584e762eabcfb5c" providerId="LiveId" clId="{3D6033B6-D504-4D9E-B385-BECCAECE0576}" dt="2025-04-16T11:48:28.870" v="1536" actId="20577"/>
      <pc:docMkLst>
        <pc:docMk/>
      </pc:docMkLst>
      <pc:sldChg chg="modSp mod">
        <pc:chgData name="Christopher Abel" userId="b584e762eabcfb5c" providerId="LiveId" clId="{3D6033B6-D504-4D9E-B385-BECCAECE0576}" dt="2025-04-16T11:18:07.086" v="676" actId="20577"/>
        <pc:sldMkLst>
          <pc:docMk/>
          <pc:sldMk cId="1418532776" sldId="257"/>
        </pc:sldMkLst>
        <pc:spChg chg="mod">
          <ac:chgData name="Christopher Abel" userId="b584e762eabcfb5c" providerId="LiveId" clId="{3D6033B6-D504-4D9E-B385-BECCAECE0576}" dt="2025-04-16T11:02:19.638" v="6" actId="20577"/>
          <ac:spMkLst>
            <pc:docMk/>
            <pc:sldMk cId="1418532776" sldId="257"/>
            <ac:spMk id="2" creationId="{89B396BF-1650-5302-6FBF-FE8360AF6626}"/>
          </ac:spMkLst>
        </pc:spChg>
        <pc:spChg chg="mod">
          <ac:chgData name="Christopher Abel" userId="b584e762eabcfb5c" providerId="LiveId" clId="{3D6033B6-D504-4D9E-B385-BECCAECE0576}" dt="2025-04-16T11:18:07.086" v="676" actId="20577"/>
          <ac:spMkLst>
            <pc:docMk/>
            <pc:sldMk cId="1418532776" sldId="257"/>
            <ac:spMk id="3" creationId="{79F0DF7E-C734-E1CB-BA2D-ACCAAE2E26BB}"/>
          </ac:spMkLst>
        </pc:spChg>
      </pc:sldChg>
      <pc:sldChg chg="del">
        <pc:chgData name="Christopher Abel" userId="b584e762eabcfb5c" providerId="LiveId" clId="{3D6033B6-D504-4D9E-B385-BECCAECE0576}" dt="2025-04-16T11:10:45.818" v="24" actId="47"/>
        <pc:sldMkLst>
          <pc:docMk/>
          <pc:sldMk cId="169817955" sldId="258"/>
        </pc:sldMkLst>
      </pc:sldChg>
      <pc:sldChg chg="modSp new mod">
        <pc:chgData name="Christopher Abel" userId="b584e762eabcfb5c" providerId="LiveId" clId="{3D6033B6-D504-4D9E-B385-BECCAECE0576}" dt="2025-04-16T11:17:25.437" v="574" actId="20577"/>
        <pc:sldMkLst>
          <pc:docMk/>
          <pc:sldMk cId="2213469443" sldId="258"/>
        </pc:sldMkLst>
        <pc:spChg chg="mod">
          <ac:chgData name="Christopher Abel" userId="b584e762eabcfb5c" providerId="LiveId" clId="{3D6033B6-D504-4D9E-B385-BECCAECE0576}" dt="2025-04-16T11:10:52.555" v="42" actId="20577"/>
          <ac:spMkLst>
            <pc:docMk/>
            <pc:sldMk cId="2213469443" sldId="258"/>
            <ac:spMk id="2" creationId="{1C1EA32E-1C17-7E9C-EDDF-C0B2AE54383B}"/>
          </ac:spMkLst>
        </pc:spChg>
        <pc:spChg chg="mod">
          <ac:chgData name="Christopher Abel" userId="b584e762eabcfb5c" providerId="LiveId" clId="{3D6033B6-D504-4D9E-B385-BECCAECE0576}" dt="2025-04-16T11:17:25.437" v="574" actId="20577"/>
          <ac:spMkLst>
            <pc:docMk/>
            <pc:sldMk cId="2213469443" sldId="258"/>
            <ac:spMk id="3" creationId="{1418B87F-827B-4AB3-94E3-667FCC0F296F}"/>
          </ac:spMkLst>
        </pc:spChg>
      </pc:sldChg>
      <pc:sldChg chg="modSp new mod">
        <pc:chgData name="Christopher Abel" userId="b584e762eabcfb5c" providerId="LiveId" clId="{3D6033B6-D504-4D9E-B385-BECCAECE0576}" dt="2025-04-16T11:18:16.558" v="696" actId="20577"/>
        <pc:sldMkLst>
          <pc:docMk/>
          <pc:sldMk cId="3720992101" sldId="259"/>
        </pc:sldMkLst>
        <pc:spChg chg="mod">
          <ac:chgData name="Christopher Abel" userId="b584e762eabcfb5c" providerId="LiveId" clId="{3D6033B6-D504-4D9E-B385-BECCAECE0576}" dt="2025-04-16T11:18:16.558" v="696" actId="20577"/>
          <ac:spMkLst>
            <pc:docMk/>
            <pc:sldMk cId="3720992101" sldId="259"/>
            <ac:spMk id="2" creationId="{4B5B16DD-8A22-52EB-F976-931A86090BE5}"/>
          </ac:spMkLst>
        </pc:spChg>
      </pc:sldChg>
      <pc:sldChg chg="modSp new mod">
        <pc:chgData name="Christopher Abel" userId="b584e762eabcfb5c" providerId="LiveId" clId="{3D6033B6-D504-4D9E-B385-BECCAECE0576}" dt="2025-04-16T11:18:42.187" v="743" actId="20577"/>
        <pc:sldMkLst>
          <pc:docMk/>
          <pc:sldMk cId="3126727471" sldId="260"/>
        </pc:sldMkLst>
        <pc:spChg chg="mod">
          <ac:chgData name="Christopher Abel" userId="b584e762eabcfb5c" providerId="LiveId" clId="{3D6033B6-D504-4D9E-B385-BECCAECE0576}" dt="2025-04-16T11:18:23.038" v="708" actId="20577"/>
          <ac:spMkLst>
            <pc:docMk/>
            <pc:sldMk cId="3126727471" sldId="260"/>
            <ac:spMk id="2" creationId="{86A12C97-7B89-1258-49CC-0B2830B628E5}"/>
          </ac:spMkLst>
        </pc:spChg>
        <pc:spChg chg="mod">
          <ac:chgData name="Christopher Abel" userId="b584e762eabcfb5c" providerId="LiveId" clId="{3D6033B6-D504-4D9E-B385-BECCAECE0576}" dt="2025-04-16T11:18:42.187" v="743" actId="20577"/>
          <ac:spMkLst>
            <pc:docMk/>
            <pc:sldMk cId="3126727471" sldId="260"/>
            <ac:spMk id="3" creationId="{D191031C-6BBA-8AF1-7AF9-9D8DDBC3A8CD}"/>
          </ac:spMkLst>
        </pc:spChg>
      </pc:sldChg>
      <pc:sldChg chg="addSp delSp modSp new mod modClrScheme chgLayout">
        <pc:chgData name="Christopher Abel" userId="b584e762eabcfb5c" providerId="LiveId" clId="{3D6033B6-D504-4D9E-B385-BECCAECE0576}" dt="2025-04-16T11:48:28.870" v="1536" actId="20577"/>
        <pc:sldMkLst>
          <pc:docMk/>
          <pc:sldMk cId="2535767229" sldId="261"/>
        </pc:sldMkLst>
        <pc:spChg chg="mod ord">
          <ac:chgData name="Christopher Abel" userId="b584e762eabcfb5c" providerId="LiveId" clId="{3D6033B6-D504-4D9E-B385-BECCAECE0576}" dt="2025-04-16T11:18:58.952" v="753" actId="700"/>
          <ac:spMkLst>
            <pc:docMk/>
            <pc:sldMk cId="2535767229" sldId="261"/>
            <ac:spMk id="2" creationId="{B3CA7415-9B4F-6C42-57FB-DBE1ED0EF2E7}"/>
          </ac:spMkLst>
        </pc:spChg>
        <pc:spChg chg="del mod ord">
          <ac:chgData name="Christopher Abel" userId="b584e762eabcfb5c" providerId="LiveId" clId="{3D6033B6-D504-4D9E-B385-BECCAECE0576}" dt="2025-04-16T11:18:58.952" v="753" actId="700"/>
          <ac:spMkLst>
            <pc:docMk/>
            <pc:sldMk cId="2535767229" sldId="261"/>
            <ac:spMk id="3" creationId="{DADA876E-F76A-F59F-6933-120D0C9D6BF4}"/>
          </ac:spMkLst>
        </pc:spChg>
        <pc:spChg chg="mod ord">
          <ac:chgData name="Christopher Abel" userId="b584e762eabcfb5c" providerId="LiveId" clId="{3D6033B6-D504-4D9E-B385-BECCAECE0576}" dt="2025-04-16T11:18:58.952" v="753" actId="700"/>
          <ac:spMkLst>
            <pc:docMk/>
            <pc:sldMk cId="2535767229" sldId="261"/>
            <ac:spMk id="4" creationId="{949B4676-1937-446F-4E95-4707D9B75B2B}"/>
          </ac:spMkLst>
        </pc:spChg>
        <pc:spChg chg="add del mod ord">
          <ac:chgData name="Christopher Abel" userId="b584e762eabcfb5c" providerId="LiveId" clId="{3D6033B6-D504-4D9E-B385-BECCAECE0576}" dt="2025-04-16T11:19:04.057" v="754" actId="478"/>
          <ac:spMkLst>
            <pc:docMk/>
            <pc:sldMk cId="2535767229" sldId="261"/>
            <ac:spMk id="5" creationId="{8251D1B2-A2E0-2DEF-4812-778E2754F5ED}"/>
          </ac:spMkLst>
        </pc:spChg>
        <pc:spChg chg="add mod ord">
          <ac:chgData name="Christopher Abel" userId="b584e762eabcfb5c" providerId="LiveId" clId="{3D6033B6-D504-4D9E-B385-BECCAECE0576}" dt="2025-04-16T11:48:28.870" v="1536" actId="20577"/>
          <ac:spMkLst>
            <pc:docMk/>
            <pc:sldMk cId="2535767229" sldId="261"/>
            <ac:spMk id="6" creationId="{B991CDCA-B854-30EE-8975-BA9EDED01FFD}"/>
          </ac:spMkLst>
        </pc:spChg>
        <pc:spChg chg="add mod">
          <ac:chgData name="Christopher Abel" userId="b584e762eabcfb5c" providerId="LiveId" clId="{3D6033B6-D504-4D9E-B385-BECCAECE0576}" dt="2025-04-16T11:21:15.573" v="782" actId="20577"/>
          <ac:spMkLst>
            <pc:docMk/>
            <pc:sldMk cId="2535767229" sldId="261"/>
            <ac:spMk id="7" creationId="{8B0ABF5E-BAC5-F0D1-8D04-13337137172D}"/>
          </ac:spMkLst>
        </pc:spChg>
        <pc:spChg chg="add mod">
          <ac:chgData name="Christopher Abel" userId="b584e762eabcfb5c" providerId="LiveId" clId="{3D6033B6-D504-4D9E-B385-BECCAECE0576}" dt="2025-04-16T11:22:43.095" v="784" actId="1076"/>
          <ac:spMkLst>
            <pc:docMk/>
            <pc:sldMk cId="2535767229" sldId="261"/>
            <ac:spMk id="8" creationId="{26856C20-8346-E6FB-3E53-54DF4DB3071A}"/>
          </ac:spMkLst>
        </pc:spChg>
        <pc:spChg chg="add mod">
          <ac:chgData name="Christopher Abel" userId="b584e762eabcfb5c" providerId="LiveId" clId="{3D6033B6-D504-4D9E-B385-BECCAECE0576}" dt="2025-04-16T11:22:51.967" v="787" actId="1076"/>
          <ac:spMkLst>
            <pc:docMk/>
            <pc:sldMk cId="2535767229" sldId="261"/>
            <ac:spMk id="9" creationId="{7C4BCBC4-FAFA-C5CA-BCBF-44E663F5B4EF}"/>
          </ac:spMkLst>
        </pc:spChg>
        <pc:spChg chg="add mod">
          <ac:chgData name="Christopher Abel" userId="b584e762eabcfb5c" providerId="LiveId" clId="{3D6033B6-D504-4D9E-B385-BECCAECE0576}" dt="2025-04-16T11:25:04.928" v="812" actId="1076"/>
          <ac:spMkLst>
            <pc:docMk/>
            <pc:sldMk cId="2535767229" sldId="261"/>
            <ac:spMk id="16" creationId="{31C90881-F116-65E0-3A1D-0FA225420C4D}"/>
          </ac:spMkLst>
        </pc:spChg>
        <pc:spChg chg="add mod">
          <ac:chgData name="Christopher Abel" userId="b584e762eabcfb5c" providerId="LiveId" clId="{3D6033B6-D504-4D9E-B385-BECCAECE0576}" dt="2025-04-16T11:25:16.846" v="817" actId="1076"/>
          <ac:spMkLst>
            <pc:docMk/>
            <pc:sldMk cId="2535767229" sldId="261"/>
            <ac:spMk id="17" creationId="{7D0870C6-59FE-6F25-EF7F-FECFBB69A752}"/>
          </ac:spMkLst>
        </pc:spChg>
        <pc:spChg chg="add del mod">
          <ac:chgData name="Christopher Abel" userId="b584e762eabcfb5c" providerId="LiveId" clId="{3D6033B6-D504-4D9E-B385-BECCAECE0576}" dt="2025-04-16T11:25:31.292" v="821" actId="478"/>
          <ac:spMkLst>
            <pc:docMk/>
            <pc:sldMk cId="2535767229" sldId="261"/>
            <ac:spMk id="18" creationId="{1C072E47-9C35-76A2-AC7C-419CBE417E4A}"/>
          </ac:spMkLst>
        </pc:spChg>
        <pc:spChg chg="add mod">
          <ac:chgData name="Christopher Abel" userId="b584e762eabcfb5c" providerId="LiveId" clId="{3D6033B6-D504-4D9E-B385-BECCAECE0576}" dt="2025-04-16T11:25:49.370" v="829" actId="1076"/>
          <ac:spMkLst>
            <pc:docMk/>
            <pc:sldMk cId="2535767229" sldId="261"/>
            <ac:spMk id="19" creationId="{CA0DAC66-D57E-A162-4F69-AC68EC70812A}"/>
          </ac:spMkLst>
        </pc:spChg>
        <pc:spChg chg="add mod">
          <ac:chgData name="Christopher Abel" userId="b584e762eabcfb5c" providerId="LiveId" clId="{3D6033B6-D504-4D9E-B385-BECCAECE0576}" dt="2025-04-16T11:26:01.464" v="833" actId="1076"/>
          <ac:spMkLst>
            <pc:docMk/>
            <pc:sldMk cId="2535767229" sldId="261"/>
            <ac:spMk id="20" creationId="{29E89396-A945-4DF4-5CA4-AF7FCB4E909A}"/>
          </ac:spMkLst>
        </pc:spChg>
        <pc:spChg chg="add del mod">
          <ac:chgData name="Christopher Abel" userId="b584e762eabcfb5c" providerId="LiveId" clId="{3D6033B6-D504-4D9E-B385-BECCAECE0576}" dt="2025-04-16T11:26:53.059" v="860" actId="478"/>
          <ac:spMkLst>
            <pc:docMk/>
            <pc:sldMk cId="2535767229" sldId="261"/>
            <ac:spMk id="21" creationId="{E4285C8F-0F7C-AAC7-12B4-483A29292B1C}"/>
          </ac:spMkLst>
        </pc:spChg>
        <pc:spChg chg="add del mod">
          <ac:chgData name="Christopher Abel" userId="b584e762eabcfb5c" providerId="LiveId" clId="{3D6033B6-D504-4D9E-B385-BECCAECE0576}" dt="2025-04-16T11:26:53.059" v="860" actId="478"/>
          <ac:spMkLst>
            <pc:docMk/>
            <pc:sldMk cId="2535767229" sldId="261"/>
            <ac:spMk id="22" creationId="{B09036C6-EFE1-7BB5-8E35-1BD0213D4685}"/>
          </ac:spMkLst>
        </pc:spChg>
        <pc:spChg chg="add mod">
          <ac:chgData name="Christopher Abel" userId="b584e762eabcfb5c" providerId="LiveId" clId="{3D6033B6-D504-4D9E-B385-BECCAECE0576}" dt="2025-04-16T11:27:20.503" v="881" actId="1076"/>
          <ac:spMkLst>
            <pc:docMk/>
            <pc:sldMk cId="2535767229" sldId="261"/>
            <ac:spMk id="23" creationId="{EDF9A8BE-B43E-EF42-C779-ED3B5ECF8574}"/>
          </ac:spMkLst>
        </pc:spChg>
        <pc:spChg chg="add mod">
          <ac:chgData name="Christopher Abel" userId="b584e762eabcfb5c" providerId="LiveId" clId="{3D6033B6-D504-4D9E-B385-BECCAECE0576}" dt="2025-04-16T11:28:08.473" v="891" actId="14100"/>
          <ac:spMkLst>
            <pc:docMk/>
            <pc:sldMk cId="2535767229" sldId="261"/>
            <ac:spMk id="24" creationId="{2B91ECEB-E707-51BD-E3A9-E7E9E797B25C}"/>
          </ac:spMkLst>
        </pc:spChg>
        <pc:spChg chg="add del mod">
          <ac:chgData name="Christopher Abel" userId="b584e762eabcfb5c" providerId="LiveId" clId="{3D6033B6-D504-4D9E-B385-BECCAECE0576}" dt="2025-04-16T11:28:17.886" v="892" actId="478"/>
          <ac:spMkLst>
            <pc:docMk/>
            <pc:sldMk cId="2535767229" sldId="261"/>
            <ac:spMk id="25" creationId="{733FE350-5231-E3AB-70FC-7B5AD0DC006B}"/>
          </ac:spMkLst>
        </pc:spChg>
        <pc:spChg chg="add mod">
          <ac:chgData name="Christopher Abel" userId="b584e762eabcfb5c" providerId="LiveId" clId="{3D6033B6-D504-4D9E-B385-BECCAECE0576}" dt="2025-04-16T11:29:03.957" v="917" actId="1076"/>
          <ac:spMkLst>
            <pc:docMk/>
            <pc:sldMk cId="2535767229" sldId="261"/>
            <ac:spMk id="28" creationId="{357E530D-5B34-7E36-EB50-1DA6CEFF0328}"/>
          </ac:spMkLst>
        </pc:spChg>
        <pc:spChg chg="add mod">
          <ac:chgData name="Christopher Abel" userId="b584e762eabcfb5c" providerId="LiveId" clId="{3D6033B6-D504-4D9E-B385-BECCAECE0576}" dt="2025-04-16T11:28:45.787" v="914" actId="1037"/>
          <ac:spMkLst>
            <pc:docMk/>
            <pc:sldMk cId="2535767229" sldId="261"/>
            <ac:spMk id="29" creationId="{574A6182-DD7C-BC86-3C34-E05C537B5D60}"/>
          </ac:spMkLst>
        </pc:spChg>
        <pc:spChg chg="add mod">
          <ac:chgData name="Christopher Abel" userId="b584e762eabcfb5c" providerId="LiveId" clId="{3D6033B6-D504-4D9E-B385-BECCAECE0576}" dt="2025-04-16T11:27:42.126" v="883" actId="1076"/>
          <ac:spMkLst>
            <pc:docMk/>
            <pc:sldMk cId="2535767229" sldId="261"/>
            <ac:spMk id="30" creationId="{F5470C25-A2FC-E1B1-64C1-E76F2BB1815C}"/>
          </ac:spMkLst>
        </pc:spChg>
        <pc:spChg chg="add mod">
          <ac:chgData name="Christopher Abel" userId="b584e762eabcfb5c" providerId="LiveId" clId="{3D6033B6-D504-4D9E-B385-BECCAECE0576}" dt="2025-04-16T11:27:42.126" v="883" actId="1076"/>
          <ac:spMkLst>
            <pc:docMk/>
            <pc:sldMk cId="2535767229" sldId="261"/>
            <ac:spMk id="31" creationId="{09FA2336-CAB3-18F0-577D-28C793819803}"/>
          </ac:spMkLst>
        </pc:spChg>
        <pc:spChg chg="add mod">
          <ac:chgData name="Christopher Abel" userId="b584e762eabcfb5c" providerId="LiveId" clId="{3D6033B6-D504-4D9E-B385-BECCAECE0576}" dt="2025-04-16T11:35:15.137" v="1157" actId="20577"/>
          <ac:spMkLst>
            <pc:docMk/>
            <pc:sldMk cId="2535767229" sldId="261"/>
            <ac:spMk id="32" creationId="{CBAC9B95-CA03-F103-A13F-C43D4FBCECD3}"/>
          </ac:spMkLst>
        </pc:spChg>
        <pc:spChg chg="add mod">
          <ac:chgData name="Christopher Abel" userId="b584e762eabcfb5c" providerId="LiveId" clId="{3D6033B6-D504-4D9E-B385-BECCAECE0576}" dt="2025-04-16T11:28:24.555" v="894" actId="1076"/>
          <ac:spMkLst>
            <pc:docMk/>
            <pc:sldMk cId="2535767229" sldId="261"/>
            <ac:spMk id="34" creationId="{BA3919A5-8B2F-4752-503B-8974F76BED1C}"/>
          </ac:spMkLst>
        </pc:spChg>
        <pc:spChg chg="add mod">
          <ac:chgData name="Christopher Abel" userId="b584e762eabcfb5c" providerId="LiveId" clId="{3D6033B6-D504-4D9E-B385-BECCAECE0576}" dt="2025-04-16T11:30:49.812" v="940" actId="164"/>
          <ac:spMkLst>
            <pc:docMk/>
            <pc:sldMk cId="2535767229" sldId="261"/>
            <ac:spMk id="45" creationId="{3B4E8319-65C0-FD6E-7446-67E21DCB4D37}"/>
          </ac:spMkLst>
        </pc:spChg>
        <pc:spChg chg="add mod">
          <ac:chgData name="Christopher Abel" userId="b584e762eabcfb5c" providerId="LiveId" clId="{3D6033B6-D504-4D9E-B385-BECCAECE0576}" dt="2025-04-16T11:30:49.812" v="940" actId="164"/>
          <ac:spMkLst>
            <pc:docMk/>
            <pc:sldMk cId="2535767229" sldId="261"/>
            <ac:spMk id="46" creationId="{7F8EF3AE-6A22-FF41-518C-43343F08C069}"/>
          </ac:spMkLst>
        </pc:spChg>
        <pc:spChg chg="add mod">
          <ac:chgData name="Christopher Abel" userId="b584e762eabcfb5c" providerId="LiveId" clId="{3D6033B6-D504-4D9E-B385-BECCAECE0576}" dt="2025-04-16T11:30:49.812" v="940" actId="164"/>
          <ac:spMkLst>
            <pc:docMk/>
            <pc:sldMk cId="2535767229" sldId="261"/>
            <ac:spMk id="47" creationId="{66672BBA-819A-4198-AF00-DF752CF0EC86}"/>
          </ac:spMkLst>
        </pc:spChg>
        <pc:spChg chg="add mod">
          <ac:chgData name="Christopher Abel" userId="b584e762eabcfb5c" providerId="LiveId" clId="{3D6033B6-D504-4D9E-B385-BECCAECE0576}" dt="2025-04-16T11:35:06.662" v="1147" actId="1076"/>
          <ac:spMkLst>
            <pc:docMk/>
            <pc:sldMk cId="2535767229" sldId="261"/>
            <ac:spMk id="49" creationId="{DA5B42A3-A29A-F193-A703-6094EE07A94E}"/>
          </ac:spMkLst>
        </pc:spChg>
        <pc:spChg chg="add mod">
          <ac:chgData name="Christopher Abel" userId="b584e762eabcfb5c" providerId="LiveId" clId="{3D6033B6-D504-4D9E-B385-BECCAECE0576}" dt="2025-04-16T11:35:28.214" v="1164" actId="1076"/>
          <ac:spMkLst>
            <pc:docMk/>
            <pc:sldMk cId="2535767229" sldId="261"/>
            <ac:spMk id="50" creationId="{8BA057B7-C219-EDDA-FC8F-C2EA7E35E225}"/>
          </ac:spMkLst>
        </pc:spChg>
        <pc:spChg chg="add mod">
          <ac:chgData name="Christopher Abel" userId="b584e762eabcfb5c" providerId="LiveId" clId="{3D6033B6-D504-4D9E-B385-BECCAECE0576}" dt="2025-04-16T11:36:09.366" v="1170" actId="1076"/>
          <ac:spMkLst>
            <pc:docMk/>
            <pc:sldMk cId="2535767229" sldId="261"/>
            <ac:spMk id="51" creationId="{FDA0E0D5-CE5D-4544-8BA1-B90D108EE89E}"/>
          </ac:spMkLst>
        </pc:spChg>
        <pc:spChg chg="add mod">
          <ac:chgData name="Christopher Abel" userId="b584e762eabcfb5c" providerId="LiveId" clId="{3D6033B6-D504-4D9E-B385-BECCAECE0576}" dt="2025-04-16T11:36:15.335" v="1172" actId="1076"/>
          <ac:spMkLst>
            <pc:docMk/>
            <pc:sldMk cId="2535767229" sldId="261"/>
            <ac:spMk id="52" creationId="{081659B2-51F5-1C36-2341-B97B31096F24}"/>
          </ac:spMkLst>
        </pc:spChg>
        <pc:grpChg chg="add mod">
          <ac:chgData name="Christopher Abel" userId="b584e762eabcfb5c" providerId="LiveId" clId="{3D6033B6-D504-4D9E-B385-BECCAECE0576}" dt="2025-04-16T11:30:49.812" v="940" actId="164"/>
          <ac:grpSpMkLst>
            <pc:docMk/>
            <pc:sldMk cId="2535767229" sldId="261"/>
            <ac:grpSpMk id="44" creationId="{EE71C6A9-D51F-72B8-18A6-A97592B47A2B}"/>
          </ac:grpSpMkLst>
        </pc:grpChg>
        <pc:grpChg chg="add mod">
          <ac:chgData name="Christopher Abel" userId="b584e762eabcfb5c" providerId="LiveId" clId="{3D6033B6-D504-4D9E-B385-BECCAECE0576}" dt="2025-04-16T11:32:38.880" v="1034" actId="1076"/>
          <ac:grpSpMkLst>
            <pc:docMk/>
            <pc:sldMk cId="2535767229" sldId="261"/>
            <ac:grpSpMk id="48" creationId="{F7ED6108-69B2-30B3-C1D9-A4162093242A}"/>
          </ac:grpSpMkLst>
        </pc:grpChg>
        <pc:cxnChg chg="add mod">
          <ac:chgData name="Christopher Abel" userId="b584e762eabcfb5c" providerId="LiveId" clId="{3D6033B6-D504-4D9E-B385-BECCAECE0576}" dt="2025-04-16T11:23:09.337" v="789" actId="208"/>
          <ac:cxnSpMkLst>
            <pc:docMk/>
            <pc:sldMk cId="2535767229" sldId="261"/>
            <ac:cxnSpMk id="11" creationId="{2C30C327-AA19-CD8C-B7DD-2F444306A543}"/>
          </ac:cxnSpMkLst>
        </pc:cxnChg>
        <pc:cxnChg chg="add mod">
          <ac:chgData name="Christopher Abel" userId="b584e762eabcfb5c" providerId="LiveId" clId="{3D6033B6-D504-4D9E-B385-BECCAECE0576}" dt="2025-04-16T11:23:30.145" v="795" actId="14100"/>
          <ac:cxnSpMkLst>
            <pc:docMk/>
            <pc:sldMk cId="2535767229" sldId="261"/>
            <ac:cxnSpMk id="12" creationId="{DB7DA775-CFE6-27C5-3CA8-4F545DF5E85E}"/>
          </ac:cxnSpMkLst>
        </pc:cxnChg>
        <pc:cxnChg chg="add mod">
          <ac:chgData name="Christopher Abel" userId="b584e762eabcfb5c" providerId="LiveId" clId="{3D6033B6-D504-4D9E-B385-BECCAECE0576}" dt="2025-04-16T11:28:59.328" v="916" actId="1076"/>
          <ac:cxnSpMkLst>
            <pc:docMk/>
            <pc:sldMk cId="2535767229" sldId="261"/>
            <ac:cxnSpMk id="26" creationId="{CF0DB1D1-85B5-D67A-424C-A0C06AC14AFA}"/>
          </ac:cxnSpMkLst>
        </pc:cxnChg>
        <pc:cxnChg chg="add mod">
          <ac:chgData name="Christopher Abel" userId="b584e762eabcfb5c" providerId="LiveId" clId="{3D6033B6-D504-4D9E-B385-BECCAECE0576}" dt="2025-04-16T11:28:42.335" v="911" actId="14100"/>
          <ac:cxnSpMkLst>
            <pc:docMk/>
            <pc:sldMk cId="2535767229" sldId="261"/>
            <ac:cxnSpMk id="27" creationId="{6DFDFD04-E9DE-ED51-EB58-928F6075E36B}"/>
          </ac:cxnSpMkLst>
        </pc:cxnChg>
        <pc:cxnChg chg="add mod">
          <ac:chgData name="Christopher Abel" userId="b584e762eabcfb5c" providerId="LiveId" clId="{3D6033B6-D504-4D9E-B385-BECCAECE0576}" dt="2025-04-16T11:30:04.540" v="933" actId="164"/>
          <ac:cxnSpMkLst>
            <pc:docMk/>
            <pc:sldMk cId="2535767229" sldId="261"/>
            <ac:cxnSpMk id="38" creationId="{E07847C3-5A06-EC35-8E5F-90A6E272F598}"/>
          </ac:cxnSpMkLst>
        </pc:cxnChg>
        <pc:cxnChg chg="add mod">
          <ac:chgData name="Christopher Abel" userId="b584e762eabcfb5c" providerId="LiveId" clId="{3D6033B6-D504-4D9E-B385-BECCAECE0576}" dt="2025-04-16T11:30:04.540" v="933" actId="164"/>
          <ac:cxnSpMkLst>
            <pc:docMk/>
            <pc:sldMk cId="2535767229" sldId="261"/>
            <ac:cxnSpMk id="39" creationId="{2054CDF3-0299-2AC1-D4AA-933759848C3E}"/>
          </ac:cxnSpMkLst>
        </pc:cxnChg>
        <pc:cxnChg chg="add mod">
          <ac:chgData name="Christopher Abel" userId="b584e762eabcfb5c" providerId="LiveId" clId="{3D6033B6-D504-4D9E-B385-BECCAECE0576}" dt="2025-04-16T11:30:04.540" v="933" actId="164"/>
          <ac:cxnSpMkLst>
            <pc:docMk/>
            <pc:sldMk cId="2535767229" sldId="261"/>
            <ac:cxnSpMk id="42" creationId="{05F644BA-CCDE-F4B4-2FD2-7280F850254E}"/>
          </ac:cxnSpMkLst>
        </pc:cxnChg>
      </pc:sldChg>
      <pc:sldMasterChg chg="modSldLayout">
        <pc:chgData name="Christopher Abel" userId="b584e762eabcfb5c" providerId="LiveId" clId="{3D6033B6-D504-4D9E-B385-BECCAECE0576}" dt="2025-04-16T11:32:17.418" v="1033" actId="404"/>
        <pc:sldMasterMkLst>
          <pc:docMk/>
          <pc:sldMasterMk cId="0" sldId="2147483660"/>
        </pc:sldMasterMkLst>
        <pc:sldLayoutChg chg="modSp mod">
          <pc:chgData name="Christopher Abel" userId="b584e762eabcfb5c" providerId="LiveId" clId="{3D6033B6-D504-4D9E-B385-BECCAECE0576}" dt="2025-04-16T11:16:13.393" v="457" actId="29295"/>
          <pc:sldLayoutMkLst>
            <pc:docMk/>
            <pc:sldMasterMk cId="0" sldId="2147483660"/>
            <pc:sldLayoutMk cId="0" sldId="2147483662"/>
          </pc:sldLayoutMkLst>
          <pc:spChg chg="mod">
            <ac:chgData name="Christopher Abel" userId="b584e762eabcfb5c" providerId="LiveId" clId="{3D6033B6-D504-4D9E-B385-BECCAECE0576}" dt="2025-04-16T11:13:15.217" v="286" actId="12"/>
            <ac:spMkLst>
              <pc:docMk/>
              <pc:sldMasterMk cId="0" sldId="2147483660"/>
              <pc:sldLayoutMk cId="0" sldId="2147483662"/>
              <ac:spMk id="3" creationId="{00000000-0000-0000-0000-000000000000}"/>
            </ac:spMkLst>
          </pc:spChg>
          <pc:picChg chg="mod">
            <ac:chgData name="Christopher Abel" userId="b584e762eabcfb5c" providerId="LiveId" clId="{3D6033B6-D504-4D9E-B385-BECCAECE0576}" dt="2025-04-16T11:16:13.393" v="457" actId="29295"/>
            <ac:picMkLst>
              <pc:docMk/>
              <pc:sldMasterMk cId="0" sldId="2147483660"/>
              <pc:sldLayoutMk cId="0" sldId="2147483662"/>
              <ac:picMk id="10" creationId="{1C28AF2E-626C-B697-D6B3-6E893028AF37}"/>
            </ac:picMkLst>
          </pc:picChg>
        </pc:sldLayoutChg>
        <pc:sldLayoutChg chg="modSp mod">
          <pc:chgData name="Christopher Abel" userId="b584e762eabcfb5c" providerId="LiveId" clId="{3D6033B6-D504-4D9E-B385-BECCAECE0576}" dt="2025-04-16T11:32:17.418" v="1033" actId="404"/>
          <pc:sldLayoutMkLst>
            <pc:docMk/>
            <pc:sldMasterMk cId="0" sldId="2147483660"/>
            <pc:sldLayoutMk cId="0" sldId="2147483664"/>
          </pc:sldLayoutMkLst>
          <pc:spChg chg="mod">
            <ac:chgData name="Christopher Abel" userId="b584e762eabcfb5c" providerId="LiveId" clId="{3D6033B6-D504-4D9E-B385-BECCAECE0576}" dt="2025-04-16T11:32:12.343" v="1032" actId="404"/>
            <ac:spMkLst>
              <pc:docMk/>
              <pc:sldMasterMk cId="0" sldId="2147483660"/>
              <pc:sldLayoutMk cId="0" sldId="2147483664"/>
              <ac:spMk id="3" creationId="{00000000-0000-0000-0000-000000000000}"/>
            </ac:spMkLst>
          </pc:spChg>
          <pc:spChg chg="mod">
            <ac:chgData name="Christopher Abel" userId="b584e762eabcfb5c" providerId="LiveId" clId="{3D6033B6-D504-4D9E-B385-BECCAECE0576}" dt="2025-04-16T11:32:17.418" v="1033" actId="404"/>
            <ac:spMkLst>
              <pc:docMk/>
              <pc:sldMasterMk cId="0" sldId="2147483660"/>
              <pc:sldLayoutMk cId="0" sldId="2147483664"/>
              <ac:spMk id="4" creationId="{00000000-0000-0000-0000-000000000000}"/>
            </ac:spMkLst>
          </pc:spChg>
          <pc:picChg chg="mod">
            <ac:chgData name="Christopher Abel" userId="b584e762eabcfb5c" providerId="LiveId" clId="{3D6033B6-D504-4D9E-B385-BECCAECE0576}" dt="2025-04-16T11:16:38.368" v="459" actId="29295"/>
            <ac:picMkLst>
              <pc:docMk/>
              <pc:sldMasterMk cId="0" sldId="2147483660"/>
              <pc:sldLayoutMk cId="0" sldId="2147483664"/>
              <ac:picMk id="8" creationId="{4CE7D593-83D2-3109-E300-66945AC2F171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88AEB8-9DC8-4335-99D1-C7022502A7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A603F-18F7-4234-B4BB-FD271E3191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B79EC-EB04-41E8-81CF-F85D47EFA61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FD4E-31B1-4105-9305-2BBC06678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B15C-82EC-4AC3-910F-25410FF2DC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2C59E-2D2C-4476-B140-07C823A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57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29E96-BCA9-4E28-969A-2DB0A33F7F9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45C46-EA30-4F94-8B44-8356D852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44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bstract art swirl with shades of pink and orange">
            <a:extLst>
              <a:ext uri="{FF2B5EF4-FFF2-40B4-BE49-F238E27FC236}">
                <a16:creationId xmlns:a16="http://schemas.microsoft.com/office/drawing/2014/main" id="{033B9298-CDCD-45CB-B2AA-A14042FB2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6" y="2079955"/>
            <a:ext cx="8214347" cy="4136745"/>
          </a:xfrm>
          <a:prstGeom prst="rect">
            <a:avLst/>
          </a:prstGeom>
        </p:spPr>
      </p:pic>
      <p:pic>
        <p:nvPicPr>
          <p:cNvPr id="9" name="Picture 8" descr="A red smoke in the sky&#10;&#10;AI-generated content may be incorrect.">
            <a:extLst>
              <a:ext uri="{FF2B5EF4-FFF2-40B4-BE49-F238E27FC236}">
                <a16:creationId xmlns:a16="http://schemas.microsoft.com/office/drawing/2014/main" id="{78C50086-AD00-7A36-56D8-4C5E24DBB8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78291"/>
            <a:ext cx="4156720" cy="6301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none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7D47-512E-492E-B140-87B8C4AF8CDD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0808-1FFE-43F2-9D59-7E915FD3CFEF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09BD-9555-4B3C-944F-DBAAC1FFA18F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bstract art swirl with shades of pink and orange">
            <a:extLst>
              <a:ext uri="{FF2B5EF4-FFF2-40B4-BE49-F238E27FC236}">
                <a16:creationId xmlns:a16="http://schemas.microsoft.com/office/drawing/2014/main" id="{1C28AF2E-626C-B697-D6B3-6E893028AF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6" y="2079955"/>
            <a:ext cx="8214347" cy="4136745"/>
          </a:xfrm>
          <a:prstGeom prst="rect">
            <a:avLst/>
          </a:prstGeom>
        </p:spPr>
      </p:pic>
      <p:pic>
        <p:nvPicPr>
          <p:cNvPr id="7" name="Picture 6" descr="A red smoke in the sky&#10;&#10;AI-generated content may be incorrect.">
            <a:extLst>
              <a:ext uri="{FF2B5EF4-FFF2-40B4-BE49-F238E27FC236}">
                <a16:creationId xmlns:a16="http://schemas.microsoft.com/office/drawing/2014/main" id="{282ACAD9-EFAD-1281-F802-38ACABB802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78291"/>
            <a:ext cx="4156720" cy="6301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182880">
              <a:buFont typeface="Arial" panose="020B0604020202020204" pitchFamily="34" charset="0"/>
              <a:buChar char="–"/>
              <a:defRPr/>
            </a:lvl2pPr>
            <a:lvl3pPr marL="731520" indent="-18288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C536-5C55-4B79-9A26-E542BEBCB6CA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DB25-1102-4CA3-A6B0-2F0CF1266E82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art swirl with shades of pink and orange">
            <a:extLst>
              <a:ext uri="{FF2B5EF4-FFF2-40B4-BE49-F238E27FC236}">
                <a16:creationId xmlns:a16="http://schemas.microsoft.com/office/drawing/2014/main" id="{4CE7D593-83D2-3109-E300-66945AC2F1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6" y="2079955"/>
            <a:ext cx="8214347" cy="4136745"/>
          </a:xfrm>
          <a:prstGeom prst="rect">
            <a:avLst/>
          </a:prstGeom>
        </p:spPr>
      </p:pic>
      <p:pic>
        <p:nvPicPr>
          <p:cNvPr id="9" name="Picture 8" descr="A red smoke in the sky&#10;&#10;AI-generated content may be incorrect.">
            <a:extLst>
              <a:ext uri="{FF2B5EF4-FFF2-40B4-BE49-F238E27FC236}">
                <a16:creationId xmlns:a16="http://schemas.microsoft.com/office/drawing/2014/main" id="{4D6A7D81-3B4F-4DB9-B2D4-23FBF323DC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78291"/>
            <a:ext cx="4156720" cy="6301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400"/>
            </a:lvl1pPr>
            <a:lvl2pPr marL="457200" indent="-182880">
              <a:buFont typeface="Arial" panose="020B0604020202020204" pitchFamily="34" charset="0"/>
              <a:buChar char="–"/>
              <a:defRPr sz="2000"/>
            </a:lvl2pPr>
            <a:lvl3pPr marL="731520" indent="-18288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>
            <a:normAutofit/>
          </a:bodyPr>
          <a:lstStyle>
            <a:lvl1pPr>
              <a:defRPr sz="2400"/>
            </a:lvl1pPr>
            <a:lvl2pPr marL="457200" indent="-182880">
              <a:buFont typeface="Arial" panose="020B0604020202020204" pitchFamily="34" charset="0"/>
              <a:buChar char="–"/>
              <a:defRPr sz="2000"/>
            </a:lvl2pPr>
            <a:lvl3pPr marL="731520" indent="-18288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3ECB-7801-435F-A2D4-56799C3283B2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5509-CE1B-4BB5-A869-CBE1A7650E7F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D47C-597F-4BDF-A38A-B709AF18DA09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0063-A990-4F7A-9094-C783FC98C110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DC9C-E11C-465D-A92C-FFE457DA2EEF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3DE0-FDCF-476A-B74C-2EEB32D1A52C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2EB1A47-E365-47F7-9D02-BE7E01906947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1C14-0126-17CD-9AB9-9544CA33A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</a:t>
            </a:r>
            <a:r>
              <a:rPr lang="en-US" dirty="0">
                <a:latin typeface="+mn-lt"/>
              </a:rPr>
              <a:t>s for Turbulent Flow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DDB6C-6DA5-C4D0-D762-C3C88DD2B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Javad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Mortazavian</a:t>
            </a: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Najafabadi</a:t>
            </a:r>
            <a:endParaRPr lang="en-US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</a:rPr>
              <a:t>Christopher J. Abel</a:t>
            </a:r>
          </a:p>
          <a:p>
            <a:endParaRPr lang="en-US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</a:rPr>
              <a:t>April 22, 2025</a:t>
            </a:r>
            <a:endParaRPr lang="en-US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7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96BF-1650-5302-6FBF-FE8360AF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DF7E-C734-E1CB-BA2D-ACCAAE2E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Other Reported Work</a:t>
            </a:r>
          </a:p>
          <a:p>
            <a:r>
              <a:rPr lang="en-US" dirty="0"/>
              <a:t>Data Source, Problem Geometry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2C554-BDCD-49BF-11CE-FDC3AAB3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A32E-1C17-7E9C-EDDF-C0B2AE5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B87F-827B-4AB3-94E3-667FCC0F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the solution of NS equations difficult?</a:t>
            </a:r>
          </a:p>
          <a:p>
            <a:r>
              <a:rPr lang="en-US" dirty="0"/>
              <a:t>Hope to find efficient CNNs for both time projection and resolution projection to reduce number of NS solution points required (bad wording…)</a:t>
            </a:r>
          </a:p>
          <a:p>
            <a:r>
              <a:rPr lang="en-US" dirty="0"/>
              <a:t>Investigating both</a:t>
            </a:r>
          </a:p>
          <a:p>
            <a:pPr lvl="1"/>
            <a:r>
              <a:rPr lang="en-US" dirty="0"/>
              <a:t>Use of transformer networks to project U(t) and P(t) in time</a:t>
            </a:r>
          </a:p>
          <a:p>
            <a:pPr lvl="1"/>
            <a:r>
              <a:rPr lang="en-US" dirty="0"/>
              <a:t>Use of CNN encoder / decoder networks for super resolution of U(t) and P(t)</a:t>
            </a:r>
          </a:p>
          <a:p>
            <a:pPr lvl="1"/>
            <a:r>
              <a:rPr lang="en-US" dirty="0"/>
              <a:t>Combine U(t) and P(t) to improve both time projection and super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149D0-2FF9-D8B9-CA9E-DB4B6C30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16DD-8A22-52EB-F976-931A8609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Reported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7FB9-3EF7-832F-28F4-56FF73FA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7C857-25F9-6095-A182-441D5D8D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9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2C97-7B89-1258-49CC-0B2830B6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031C-6BBA-8AF1-7AF9-9D8DDBC3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discuss JHTDB datasets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C7CE6-5BD4-4699-B19F-FE19B11E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7415-9B4F-6C42-57FB-DBE1ED0E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991CDCA-B854-30EE-8975-BA9EDED01FF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330554" y="1673352"/>
                <a:ext cx="6251846" cy="471830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Turbulent fluid flow between parallel plates</a:t>
                </a:r>
              </a:p>
              <a:p>
                <a:r>
                  <a:rPr lang="en-US" sz="2400" dirty="0"/>
                  <a:t>Unit vectors as shown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along direction of flow (streamwise)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normal to walls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across flow (spanwise)</a:t>
                </a:r>
              </a:p>
              <a:p>
                <a:r>
                  <a:rPr lang="en-US" dirty="0"/>
                  <a:t>Focusing on the velocity in the direction of the flow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400" dirty="0"/>
                  <a:t>), as this </a:t>
                </a:r>
                <a:r>
                  <a:rPr lang="en-US" dirty="0"/>
                  <a:t>will dominate the overall velocity</a:t>
                </a:r>
              </a:p>
              <a:p>
                <a:r>
                  <a:rPr lang="en-US" dirty="0"/>
                  <a:t>Plates are “non-slip” --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991CDCA-B854-30EE-8975-BA9EDED01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30554" y="1673352"/>
                <a:ext cx="6251846" cy="4718304"/>
              </a:xfrm>
              <a:blipFill>
                <a:blip r:embed="rId2"/>
                <a:stretch>
                  <a:fillRect l="-877" t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B4676-1937-446F-4E95-4707D9B7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ABF5E-BAC5-F0D1-8D04-13337137172D}"/>
              </a:ext>
            </a:extLst>
          </p:cNvPr>
          <p:cNvSpPr txBox="1"/>
          <p:nvPr/>
        </p:nvSpPr>
        <p:spPr>
          <a:xfrm>
            <a:off x="4572000" y="6068490"/>
            <a:ext cx="6897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J. Kim, P. Moin and R. D. Moser. Turbulence statistics in fully developed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channel ow at low Reynolds number. </a:t>
            </a:r>
            <a:r>
              <a:rPr lang="en-US" sz="1800" b="0" i="0" u="none" strike="noStrike" baseline="0" dirty="0">
                <a:latin typeface="CMTI10"/>
              </a:rPr>
              <a:t>J. Fluid Mech.</a:t>
            </a:r>
            <a:r>
              <a:rPr lang="en-US" sz="1800" b="0" i="0" u="none" strike="noStrike" baseline="0" dirty="0">
                <a:latin typeface="CMR10"/>
              </a:rPr>
              <a:t>, 177:133-166, 1987.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856C20-8346-E6FB-3E53-54DF4DB3071A}"/>
              </a:ext>
            </a:extLst>
          </p:cNvPr>
          <p:cNvSpPr/>
          <p:nvPr/>
        </p:nvSpPr>
        <p:spPr>
          <a:xfrm>
            <a:off x="685800" y="1828800"/>
            <a:ext cx="3810000" cy="76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BCBC4-FAFA-C5CA-BCBF-44E663F5B4EF}"/>
              </a:ext>
            </a:extLst>
          </p:cNvPr>
          <p:cNvSpPr/>
          <p:nvPr/>
        </p:nvSpPr>
        <p:spPr>
          <a:xfrm>
            <a:off x="685800" y="2667000"/>
            <a:ext cx="3810000" cy="76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30C327-AA19-CD8C-B7DD-2F444306A543}"/>
              </a:ext>
            </a:extLst>
          </p:cNvPr>
          <p:cNvCxnSpPr/>
          <p:nvPr/>
        </p:nvCxnSpPr>
        <p:spPr>
          <a:xfrm>
            <a:off x="685800" y="22860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7DA775-CFE6-27C5-3CA8-4F545DF5E85E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flipV="1">
            <a:off x="685800" y="18669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C90881-F116-65E0-3A1D-0FA225420C4D}"/>
                  </a:ext>
                </a:extLst>
              </p:cNvPr>
              <p:cNvSpPr txBox="1"/>
              <p:nvPr/>
            </p:nvSpPr>
            <p:spPr>
              <a:xfrm>
                <a:off x="1219200" y="2116722"/>
                <a:ext cx="3575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C90881-F116-65E0-3A1D-0FA225420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116722"/>
                <a:ext cx="35759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0870C6-59FE-6F25-EF7F-FECFBB69A752}"/>
                  </a:ext>
                </a:extLst>
              </p:cNvPr>
              <p:cNvSpPr txBox="1"/>
              <p:nvPr/>
            </p:nvSpPr>
            <p:spPr>
              <a:xfrm>
                <a:off x="319994" y="1921328"/>
                <a:ext cx="3658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0870C6-59FE-6F25-EF7F-FECFBB69A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4" y="1921328"/>
                <a:ext cx="365805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A0DAC66-D57E-A162-4F69-AC68EC70812A}"/>
              </a:ext>
            </a:extLst>
          </p:cNvPr>
          <p:cNvSpPr txBox="1"/>
          <p:nvPr/>
        </p:nvSpPr>
        <p:spPr>
          <a:xfrm>
            <a:off x="452638" y="16271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E89396-A945-4DF4-5CA4-AF7FCB4E909A}"/>
              </a:ext>
            </a:extLst>
          </p:cNvPr>
          <p:cNvSpPr txBox="1"/>
          <p:nvPr/>
        </p:nvSpPr>
        <p:spPr>
          <a:xfrm>
            <a:off x="393326" y="260088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F9A8BE-B43E-EF42-C779-ED3B5ECF8574}"/>
              </a:ext>
            </a:extLst>
          </p:cNvPr>
          <p:cNvSpPr txBox="1"/>
          <p:nvPr/>
        </p:nvSpPr>
        <p:spPr>
          <a:xfrm>
            <a:off x="1571444" y="1443334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Side 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91ECEB-E707-51BD-E3A9-E7E9E797B25C}"/>
              </a:ext>
            </a:extLst>
          </p:cNvPr>
          <p:cNvSpPr/>
          <p:nvPr/>
        </p:nvSpPr>
        <p:spPr>
          <a:xfrm>
            <a:off x="707571" y="3653899"/>
            <a:ext cx="1197429" cy="106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B1D1-85B5-D67A-424C-A0C06AC14AFA}"/>
              </a:ext>
            </a:extLst>
          </p:cNvPr>
          <p:cNvCxnSpPr>
            <a:cxnSpLocks/>
          </p:cNvCxnSpPr>
          <p:nvPr/>
        </p:nvCxnSpPr>
        <p:spPr>
          <a:xfrm flipH="1">
            <a:off x="772885" y="4130584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FDFD04-E9DE-ED51-EB58-928F6075E36B}"/>
              </a:ext>
            </a:extLst>
          </p:cNvPr>
          <p:cNvCxnSpPr>
            <a:cxnSpLocks/>
            <a:stCxn id="34" idx="0"/>
            <a:endCxn id="24" idx="2"/>
          </p:cNvCxnSpPr>
          <p:nvPr/>
        </p:nvCxnSpPr>
        <p:spPr>
          <a:xfrm flipH="1" flipV="1">
            <a:off x="1306286" y="3760034"/>
            <a:ext cx="5443" cy="74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7E530D-5B34-7E36-EB50-1DA6CEFF0328}"/>
                  </a:ext>
                </a:extLst>
              </p:cNvPr>
              <p:cNvSpPr txBox="1"/>
              <p:nvPr/>
            </p:nvSpPr>
            <p:spPr>
              <a:xfrm>
                <a:off x="812024" y="3808029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7E530D-5B34-7E36-EB50-1DA6CEFF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24" y="3808029"/>
                <a:ext cx="34817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4A6182-DD7C-BC86-3C34-E05C537B5D60}"/>
                  </a:ext>
                </a:extLst>
              </p:cNvPr>
              <p:cNvSpPr txBox="1"/>
              <p:nvPr/>
            </p:nvSpPr>
            <p:spPr>
              <a:xfrm>
                <a:off x="1295400" y="3923730"/>
                <a:ext cx="3658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4A6182-DD7C-BC86-3C34-E05C537B5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923730"/>
                <a:ext cx="365805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5470C25-A2FC-E1B1-64C1-E76F2BB1815C}"/>
              </a:ext>
            </a:extLst>
          </p:cNvPr>
          <p:cNvSpPr txBox="1"/>
          <p:nvPr/>
        </p:nvSpPr>
        <p:spPr>
          <a:xfrm>
            <a:off x="474409" y="34522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FA2336-CAB3-18F0-577D-28C793819803}"/>
              </a:ext>
            </a:extLst>
          </p:cNvPr>
          <p:cNvSpPr txBox="1"/>
          <p:nvPr/>
        </p:nvSpPr>
        <p:spPr>
          <a:xfrm>
            <a:off x="415097" y="442598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AC9B95-CA03-F103-A13F-C43D4FBCECD3}"/>
              </a:ext>
            </a:extLst>
          </p:cNvPr>
          <p:cNvSpPr txBox="1"/>
          <p:nvPr/>
        </p:nvSpPr>
        <p:spPr>
          <a:xfrm>
            <a:off x="1593215" y="3268434"/>
            <a:ext cx="1037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Front View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3919A5-8B2F-4752-503B-8974F76BED1C}"/>
              </a:ext>
            </a:extLst>
          </p:cNvPr>
          <p:cNvSpPr/>
          <p:nvPr/>
        </p:nvSpPr>
        <p:spPr>
          <a:xfrm>
            <a:off x="713014" y="4501134"/>
            <a:ext cx="1197429" cy="106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ED6108-69B2-30B3-C1D9-A4162093242A}"/>
              </a:ext>
            </a:extLst>
          </p:cNvPr>
          <p:cNvGrpSpPr/>
          <p:nvPr/>
        </p:nvGrpSpPr>
        <p:grpSpPr>
          <a:xfrm>
            <a:off x="4144079" y="436005"/>
            <a:ext cx="1035641" cy="1202296"/>
            <a:chOff x="5298395" y="2890711"/>
            <a:chExt cx="1035641" cy="120229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71C6A9-D51F-72B8-18A6-A97592B47A2B}"/>
                </a:ext>
              </a:extLst>
            </p:cNvPr>
            <p:cNvGrpSpPr/>
            <p:nvPr/>
          </p:nvGrpSpPr>
          <p:grpSpPr>
            <a:xfrm>
              <a:off x="5435600" y="3048000"/>
              <a:ext cx="685800" cy="731332"/>
              <a:chOff x="5435600" y="3048000"/>
              <a:chExt cx="685800" cy="731332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07847C3-5A06-EC35-8E5F-90A6E272F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200" y="3502732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054CDF3-0299-2AC1-D4AA-933759848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4200" y="3048000"/>
                <a:ext cx="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5F644BA-CCDE-F4B4-2FD2-7280F85025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35600" y="3502732"/>
                <a:ext cx="228600" cy="276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B4E8319-65C0-FD6E-7446-67E21DCB4D37}"/>
                    </a:ext>
                  </a:extLst>
                </p:cNvPr>
                <p:cNvSpPr txBox="1"/>
                <p:nvPr/>
              </p:nvSpPr>
              <p:spPr>
                <a:xfrm>
                  <a:off x="5976439" y="3452258"/>
                  <a:ext cx="35759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B4E8319-65C0-FD6E-7446-67E21DCB4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439" y="3452258"/>
                  <a:ext cx="357597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F8EF3AE-6A22-FF41-518C-43343F08C069}"/>
                    </a:ext>
                  </a:extLst>
                </p:cNvPr>
                <p:cNvSpPr txBox="1"/>
                <p:nvPr/>
              </p:nvSpPr>
              <p:spPr>
                <a:xfrm>
                  <a:off x="5298395" y="2890711"/>
                  <a:ext cx="36580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F8EF3AE-6A22-FF41-518C-43343F08C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395" y="2890711"/>
                  <a:ext cx="365805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6672BBA-819A-4198-AF00-DF752CF0EC86}"/>
                    </a:ext>
                  </a:extLst>
                </p:cNvPr>
                <p:cNvSpPr txBox="1"/>
                <p:nvPr/>
              </p:nvSpPr>
              <p:spPr>
                <a:xfrm>
                  <a:off x="5375814" y="3754453"/>
                  <a:ext cx="3481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6672BBA-819A-4198-AF00-DF752CF0E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814" y="3754453"/>
                  <a:ext cx="348172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A5B42A3-A29A-F193-A703-6094EE07A94E}"/>
              </a:ext>
            </a:extLst>
          </p:cNvPr>
          <p:cNvSpPr/>
          <p:nvPr/>
        </p:nvSpPr>
        <p:spPr>
          <a:xfrm>
            <a:off x="1987550" y="2166128"/>
            <a:ext cx="685800" cy="2204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A057B7-C219-EDDA-FC8F-C2EA7E35E225}"/>
              </a:ext>
            </a:extLst>
          </p:cNvPr>
          <p:cNvSpPr txBox="1"/>
          <p:nvPr/>
        </p:nvSpPr>
        <p:spPr>
          <a:xfrm>
            <a:off x="2769527" y="210599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</a:t>
            </a:r>
          </a:p>
        </p:txBody>
      </p:sp>
      <p:sp>
        <p:nvSpPr>
          <p:cNvPr id="51" name="Flowchart: Or 50">
            <a:extLst>
              <a:ext uri="{FF2B5EF4-FFF2-40B4-BE49-F238E27FC236}">
                <a16:creationId xmlns:a16="http://schemas.microsoft.com/office/drawing/2014/main" id="{FDA0E0D5-CE5D-4544-8BA1-B90D108EE89E}"/>
              </a:ext>
            </a:extLst>
          </p:cNvPr>
          <p:cNvSpPr/>
          <p:nvPr/>
        </p:nvSpPr>
        <p:spPr>
          <a:xfrm>
            <a:off x="1820680" y="4002109"/>
            <a:ext cx="274320" cy="274320"/>
          </a:xfrm>
          <a:prstGeom prst="flowChar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1659B2-51F5-1C36-2341-B97B31096F24}"/>
              </a:ext>
            </a:extLst>
          </p:cNvPr>
          <p:cNvSpPr txBox="1"/>
          <p:nvPr/>
        </p:nvSpPr>
        <p:spPr>
          <a:xfrm>
            <a:off x="2138271" y="4032504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535767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11-Attention and Transformer.pptx" id="{1542692E-4592-480C-ACBB-E12342B27FA6}" vid="{CBBD69F8-03F8-460A-BEE7-796C54AEF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SlideTemplate</Template>
  <TotalTime>36</TotalTime>
  <Words>250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 Math</vt:lpstr>
      <vt:lpstr>CMR10</vt:lpstr>
      <vt:lpstr>CMTI10</vt:lpstr>
      <vt:lpstr>Segoe UI</vt:lpstr>
      <vt:lpstr>Wingdings</vt:lpstr>
      <vt:lpstr>Clarity</vt:lpstr>
      <vt:lpstr>CNNs for Turbulent Flow Analysis</vt:lpstr>
      <vt:lpstr>Outline</vt:lpstr>
      <vt:lpstr>Problem Statement</vt:lpstr>
      <vt:lpstr>Other Reported Work</vt:lpstr>
      <vt:lpstr>Data Source</vt:lpstr>
      <vt:lpstr>Geometry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Abel</dc:creator>
  <cp:lastModifiedBy>Christopher Abel</cp:lastModifiedBy>
  <cp:revision>1</cp:revision>
  <dcterms:created xsi:type="dcterms:W3CDTF">2025-04-16T11:01:40Z</dcterms:created>
  <dcterms:modified xsi:type="dcterms:W3CDTF">2025-04-16T11:48:33Z</dcterms:modified>
</cp:coreProperties>
</file>