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1" initials="CB" lastIdx="1" name="Christian Bissett">
    <p:extLst>
      <p:ext uri="{19B8F6BF-5375-455C-9EA6-DF929625EA0E}">
        <p15:presenceInfo xmlns:p15="http://schemas.microsoft.com/office/powerpoint/2012/main" providerId="AD" userId="S::christian.bissett@asml.com::1fc9c258-fcb2-4089-b6a0-da21d5a57203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7"/>
    <a:srgbClr val="2F528F"/>
    <a:srgbClr val="313C45"/>
    <a:srgbClr val="C0C0C0"/>
    <a:srgbClr val="C5C5C5"/>
    <a:srgbClr val="C4C4C4"/>
    <a:srgbClr val="13284B"/>
    <a:srgbClr val="FFD30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4995"/>
    <p:restoredTop sz="94660"/>
  </p:normalViewPr>
  <p:slideViewPr>
    <p:cSldViewPr snapToGrid="0">
      <p:cViewPr>
        <p:scale>
          <a:sx d="100" n="50"/>
          <a:sy d="100" n="50"/>
        </p:scale>
        <p:origin x="1934" y="830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slideMasters/slideMaster1.xml" Type="http://schemas.openxmlformats.org/officeDocument/2006/relationships/slideMaster"/><Relationship Id="rId5" Target="commentAuthors.xml" Type="http://schemas.openxmlformats.org/officeDocument/2006/relationships/commentAuthor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EB6-6C7B-402F-90F1-B5968A5D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13A3-4343-49F2-B8B4-142847D06A58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E67B-D0FB-466A-8DF7-173A186DE9A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7506-0328-4282-A042-3EB34EB5D79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6103-6ED3-4390-81E8-7CDD048647D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07F6-2E4B-4646-B8B1-DDDA1C6A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E0F6-4A10-4269-AA43-07F35E511BEF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9051-E61A-4966-916D-DF9EB2294FE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1CAA-2148-4D60-B1CC-CE977A69CAF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A461-F861-4267-B519-5A129D20DE4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58AB8-37E1-4A30-AC39-6E2C745156E1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37A77-D635-40E5-9BE3-7FD4D77366C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AF94-C01A-419E-8728-572B2644346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FE4-7906-4D4A-BBCB-EF1E6AC6A00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A8D2-3631-4287-9ABE-B2E809898C3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0500-DB25-454E-B4CB-EE725BAC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F20B-DB0D-4BE6-AA8C-2B5559E1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26BF-A780-4F35-97DB-FDFF47C1BC0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67C0-2C45-4CA0-B96E-0AD636F5DB4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445A-9BB5-4958-83DF-0095E0B8063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C1E9-8CC9-4700-BC24-EA8662DE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3C1F-4058-42F2-B306-326F72D5598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D466-7172-4E38-B24F-F79F5F3F038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4AC8-21E4-42EC-8D81-FFDA0DCA640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553-4E1B-4D96-B440-F517C9CA443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60B1-4617-48E1-BCB1-BB5520E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AB34-DF73-4341-B7ED-94BAEB30215B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D2642-EB9B-48DC-AAE9-D587D2B4165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B4A0-1C0C-42F7-A3D3-DE418DC04AB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BA62-2DCD-4A50-B189-DE5D7E40376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6F27-9609-4E44-BF0D-5C16FE2E258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D3A3-4B68-4640-A382-13A1C988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DF18-3479-4F2A-9B59-23174C5CE80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0527-3085-42F9-961C-2C3012BA1019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E3661-C3EF-48AD-8496-E9249E07247A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9437B-B49B-4A96-A731-EC40BAA21BC0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0B2A-8BAC-42EB-BD98-508D3E952DA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AE493-FFFC-492F-9760-85EBB444309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BEA3A-1BBA-4EC0-90F3-02BD4F18CBB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D6AF-8261-4FFE-B436-6A039C16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2F3E7-F510-4999-8C9A-14AAFB1430F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0813D-F14D-4C52-B965-4BF86A9C3B9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E9A0F-091D-414F-8CED-1F7173540EE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DA68D-A7FC-4D47-A62D-E2B2FBBCD89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1A4D-7A7D-4147-BABA-750056ABB9B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93D0-E87B-4097-84B5-1477E333B8B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3CA5-98E2-47F3-8EB6-8562B3A3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7D47-7349-4FE2-B9E0-6E9403E1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14E9-69E2-4D68-94B0-A5DDD5536137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D04B-B68E-415D-B234-480FFFA3549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EEF7-3B67-4E00-9338-DF4C3352A29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7FC4-E741-46C2-B909-DAA7019974A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2143-48F5-4CE3-9704-0341147D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B3DB7-19B5-4D64-A801-3550E68FC59D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A9D4-1D95-4761-9884-D9B0850B4151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6ED4-1C0A-4E5B-9B07-9CE6B82EDCD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2604-D1BC-4D82-A3BA-34246248E12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7B6CC-DB5E-46D5-8D5B-DF1085C4F55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6997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B80C3-8686-4F37-98EB-115BCF80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6B2C-8A37-47DC-B736-C2A0F8E38C9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0C58-0BA9-4EB0-83CA-7290DAC7748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1074-3E3A-4A12-BD1F-E568A404DC2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60FD-209F-421B-8801-E88161497D4D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6CCC-000E-48FE-9C4F-578BD93713B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D28-C8D7-4A8B-8CF9-C22C97C2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84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3BBD-0E67-4852-A646-5F6EB95EA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/>
              <a:t>BACK, FULL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0CD54-616D-4AE5-9DF8-D1B474C563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1108E12A-1296-4032-BDA3-AFEC352EF4DB}"/>
              </a:ext>
            </a:extLst>
          </p:cNvPr>
          <p:cNvSpPr/>
          <p:nvPr/>
        </p:nvSpPr>
        <p:spPr>
          <a:xfrm rot="10800000">
            <a:off x="5986447" y="3556635"/>
            <a:ext cx="267663" cy="3540710"/>
          </a:xfrm>
          <a:prstGeom prst="trapezoid">
            <a:avLst>
              <a:gd fmla="val 20579" name="adj"/>
            </a:avLst>
          </a:prstGeom>
          <a:solidFill>
            <a:srgbClr val="13284B"/>
          </a:solidFill>
          <a:ln w="47625">
            <a:solidFill>
              <a:srgbClr val="FF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descr="UC San Diego - Official Athletics Website" id="2" name="Picture 2">
            <a:extLst>
              <a:ext uri="{FF2B5EF4-FFF2-40B4-BE49-F238E27FC236}">
                <a16:creationId xmlns:a16="http://schemas.microsoft.com/office/drawing/2014/main" id="{494456DA-91F8-4AB7-96AE-4EF2903908D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889689">
            <a:off x="5167233" y="17198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4000" y="-114808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EB78BA3-C6CF-4882-8451-F78EA33EE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6" t="29879"/>
          <a:stretch/>
        </p:blipFill>
        <p:spPr>
          <a:xfrm rot="60000">
            <a:off x="4277355" y="4086772"/>
            <a:ext cx="3684758" cy="1274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8F0B49-C4CD-427E-BB15-F6535454C6B0}"/>
              </a:ext>
            </a:extLst>
          </p:cNvPr>
          <p:cNvSpPr/>
          <p:nvPr/>
        </p:nvSpPr>
        <p:spPr>
          <a:xfrm>
            <a:off x="6014958" y="3715593"/>
            <a:ext cx="209550" cy="303809"/>
          </a:xfrm>
          <a:prstGeom prst="rect">
            <a:avLst/>
          </a:prstGeom>
          <a:solidFill>
            <a:srgbClr val="13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26336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4000" y="-114808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C2385-AFA3-4DDA-8B19-B8BA5FEED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6" t="29879"/>
          <a:stretch/>
        </p:blipFill>
        <p:spPr>
          <a:xfrm rot="16200000">
            <a:off x="12995439" y="6599617"/>
            <a:ext cx="3756714" cy="12991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F7ED7-905E-474C-BE1B-06FF99B077DB}"/>
              </a:ext>
            </a:extLst>
          </p:cNvPr>
          <p:cNvSpPr/>
          <p:nvPr/>
        </p:nvSpPr>
        <p:spPr>
          <a:xfrm rot="20798144">
            <a:off x="6171484" y="5629341"/>
            <a:ext cx="257440" cy="1095656"/>
          </a:xfrm>
          <a:custGeom>
            <a:avLst/>
            <a:gdLst>
              <a:gd fmla="*/ 0 w 267665" name="connsiteX0"/>
              <a:gd fmla="*/ 0 h 1996440" name="connsiteY0"/>
              <a:gd fmla="*/ 267665 w 267665" name="connsiteX1"/>
              <a:gd fmla="*/ 0 h 1996440" name="connsiteY1"/>
              <a:gd fmla="*/ 267665 w 267665" name="connsiteX2"/>
              <a:gd fmla="*/ 1996440 h 1996440" name="connsiteY2"/>
              <a:gd fmla="*/ 0 w 267665" name="connsiteX3"/>
              <a:gd fmla="*/ 1996440 h 1996440" name="connsiteY3"/>
              <a:gd fmla="*/ 0 w 267665" name="connsiteX4"/>
              <a:gd fmla="*/ 0 h 1996440" name="connsiteY4"/>
              <a:gd fmla="*/ 0 w 267665" name="connsiteX0"/>
              <a:gd fmla="*/ 0 h 1996440" name="connsiteY0"/>
              <a:gd fmla="*/ 267665 w 267665" name="connsiteX1"/>
              <a:gd fmla="*/ 0 h 1996440" name="connsiteY1"/>
              <a:gd fmla="*/ 267665 w 267665" name="connsiteX2"/>
              <a:gd fmla="*/ 1996440 h 1996440" name="connsiteY2"/>
              <a:gd fmla="*/ 0 w 267665" name="connsiteX3"/>
              <a:gd fmla="*/ 1996440 h 1996440" name="connsiteY3"/>
              <a:gd fmla="*/ 1016 w 267665" name="connsiteX4"/>
              <a:gd fmla="*/ 1006018 h 1996440" name="connsiteY4"/>
              <a:gd fmla="*/ 0 w 267665" name="connsiteX5"/>
              <a:gd fmla="*/ 0 h 1996440" name="connsiteY5"/>
              <a:gd fmla="*/ 0 w 276894" name="connsiteX0"/>
              <a:gd fmla="*/ 0 h 1996440" name="connsiteY0"/>
              <a:gd fmla="*/ 267665 w 276894" name="connsiteX1"/>
              <a:gd fmla="*/ 0 h 1996440" name="connsiteY1"/>
              <a:gd fmla="*/ 276894 w 276894" name="connsiteX2"/>
              <a:gd fmla="*/ 1011313 h 1996440" name="connsiteY2"/>
              <a:gd fmla="*/ 267665 w 276894" name="connsiteX3"/>
              <a:gd fmla="*/ 1996440 h 1996440" name="connsiteY3"/>
              <a:gd fmla="*/ 0 w 276894" name="connsiteX4"/>
              <a:gd fmla="*/ 1996440 h 1996440" name="connsiteY4"/>
              <a:gd fmla="*/ 1016 w 276894" name="connsiteX5"/>
              <a:gd fmla="*/ 1006018 h 1996440" name="connsiteY5"/>
              <a:gd fmla="*/ 0 w 276894" name="connsiteX6"/>
              <a:gd fmla="*/ 0 h 1996440" name="connsiteY6"/>
              <a:gd fmla="*/ 0 w 276894" name="connsiteX0"/>
              <a:gd fmla="*/ 0 h 1996440" name="connsiteY0"/>
              <a:gd fmla="*/ 267665 w 276894" name="connsiteX1"/>
              <a:gd fmla="*/ 0 h 1996440" name="connsiteY1"/>
              <a:gd fmla="*/ 276894 w 276894" name="connsiteX2"/>
              <a:gd fmla="*/ 1011313 h 1996440" name="connsiteY2"/>
              <a:gd fmla="*/ 267665 w 276894" name="connsiteX3"/>
              <a:gd fmla="*/ 1996440 h 1996440" name="connsiteY3"/>
              <a:gd fmla="*/ 0 w 276894" name="connsiteX4"/>
              <a:gd fmla="*/ 1996440 h 1996440" name="connsiteY4"/>
              <a:gd fmla="*/ 103383 w 276894" name="connsiteX5"/>
              <a:gd fmla="*/ 1006239 h 1996440" name="connsiteY5"/>
              <a:gd fmla="*/ 0 w 276894" name="connsiteX6"/>
              <a:gd fmla="*/ 0 h 1996440" name="connsiteY6"/>
              <a:gd fmla="*/ 0 w 386602" name="connsiteX0"/>
              <a:gd fmla="*/ 0 h 1996440" name="connsiteY0"/>
              <a:gd fmla="*/ 267665 w 386602" name="connsiteX1"/>
              <a:gd fmla="*/ 0 h 1996440" name="connsiteY1"/>
              <a:gd fmla="*/ 386602 w 386602" name="connsiteX2"/>
              <a:gd fmla="*/ 1031353 h 1996440" name="connsiteY2"/>
              <a:gd fmla="*/ 267665 w 386602" name="connsiteX3"/>
              <a:gd fmla="*/ 1996440 h 1996440" name="connsiteY3"/>
              <a:gd fmla="*/ 0 w 386602" name="connsiteX4"/>
              <a:gd fmla="*/ 1996440 h 1996440" name="connsiteY4"/>
              <a:gd fmla="*/ 103383 w 386602" name="connsiteX5"/>
              <a:gd fmla="*/ 1006239 h 1996440" name="connsiteY5"/>
              <a:gd fmla="*/ 0 w 386602" name="connsiteX6"/>
              <a:gd fmla="*/ 0 h 1996440" name="connsiteY6"/>
              <a:gd fmla="*/ 0 w 386602" name="connsiteX0"/>
              <a:gd fmla="*/ 0 h 1996440" name="connsiteY0"/>
              <a:gd fmla="*/ 267665 w 386602" name="connsiteX1"/>
              <a:gd fmla="*/ 0 h 1996440" name="connsiteY1"/>
              <a:gd fmla="*/ 386602 w 386602" name="connsiteX2"/>
              <a:gd fmla="*/ 1031353 h 1996440" name="connsiteY2"/>
              <a:gd fmla="*/ 267665 w 386602" name="connsiteX3"/>
              <a:gd fmla="*/ 1996440 h 1996440" name="connsiteY3"/>
              <a:gd fmla="*/ 65884 w 386602" name="connsiteX4"/>
              <a:gd fmla="*/ 1795203 h 1996440" name="connsiteY4"/>
              <a:gd fmla="*/ 103383 w 386602" name="connsiteX5"/>
              <a:gd fmla="*/ 1006239 h 1996440" name="connsiteY5"/>
              <a:gd fmla="*/ 0 w 386602" name="connsiteX6"/>
              <a:gd fmla="*/ 0 h 1996440" name="connsiteY6"/>
              <a:gd fmla="*/ 0 w 386602" name="connsiteX0"/>
              <a:gd fmla="*/ 0 h 2006491" name="connsiteY0"/>
              <a:gd fmla="*/ 267665 w 386602" name="connsiteX1"/>
              <a:gd fmla="*/ 0 h 2006491" name="connsiteY1"/>
              <a:gd fmla="*/ 386602 w 386602" name="connsiteX2"/>
              <a:gd fmla="*/ 1031353 h 2006491" name="connsiteY2"/>
              <a:gd fmla="*/ 259252 w 386602" name="connsiteX3"/>
              <a:gd fmla="*/ 2006491 h 2006491" name="connsiteY3"/>
              <a:gd fmla="*/ 65884 w 386602" name="connsiteX4"/>
              <a:gd fmla="*/ 1795203 h 2006491" name="connsiteY4"/>
              <a:gd fmla="*/ 103383 w 386602" name="connsiteX5"/>
              <a:gd fmla="*/ 1006239 h 2006491" name="connsiteY5"/>
              <a:gd fmla="*/ 0 w 386602" name="connsiteX6"/>
              <a:gd fmla="*/ 0 h 2006491" name="connsiteY6"/>
              <a:gd fmla="*/ 0 w 362248" name="connsiteX0"/>
              <a:gd fmla="*/ 379315 h 2006491" name="connsiteY0"/>
              <a:gd fmla="*/ 243311 w 362248" name="connsiteX1"/>
              <a:gd fmla="*/ 0 h 2006491" name="connsiteY1"/>
              <a:gd fmla="*/ 362248 w 362248" name="connsiteX2"/>
              <a:gd fmla="*/ 1031353 h 2006491" name="connsiteY2"/>
              <a:gd fmla="*/ 234898 w 362248" name="connsiteX3"/>
              <a:gd fmla="*/ 2006491 h 2006491" name="connsiteY3"/>
              <a:gd fmla="*/ 41530 w 362248" name="connsiteX4"/>
              <a:gd fmla="*/ 1795203 h 2006491" name="connsiteY4"/>
              <a:gd fmla="*/ 79029 w 362248" name="connsiteX5"/>
              <a:gd fmla="*/ 1006239 h 2006491" name="connsiteY5"/>
              <a:gd fmla="*/ 0 w 362248" name="connsiteX6"/>
              <a:gd fmla="*/ 379315 h 2006491" name="connsiteY6"/>
              <a:gd fmla="*/ 0 w 362248" name="connsiteX0"/>
              <a:gd fmla="*/ 442772 h 2069948" name="connsiteY0"/>
              <a:gd fmla="*/ 77645 w 362248" name="connsiteX1"/>
              <a:gd fmla="*/ 0 h 2069948" name="connsiteY1"/>
              <a:gd fmla="*/ 362248 w 362248" name="connsiteX2"/>
              <a:gd fmla="*/ 1094810 h 2069948" name="connsiteY2"/>
              <a:gd fmla="*/ 234898 w 362248" name="connsiteX3"/>
              <a:gd fmla="*/ 2069948 h 2069948" name="connsiteY3"/>
              <a:gd fmla="*/ 41530 w 362248" name="connsiteX4"/>
              <a:gd fmla="*/ 1858660 h 2069948" name="connsiteY4"/>
              <a:gd fmla="*/ 79029 w 362248" name="connsiteX5"/>
              <a:gd fmla="*/ 1069696 h 2069948" name="connsiteY5"/>
              <a:gd fmla="*/ 0 w 36224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1530 w 254178" name="connsiteX4"/>
              <a:gd fmla="*/ 1858660 h 2069948" name="connsiteY4"/>
              <a:gd fmla="*/ 79029 w 254178" name="connsiteX5"/>
              <a:gd fmla="*/ 1069696 h 2069948" name="connsiteY5"/>
              <a:gd fmla="*/ 0 w 25417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1530 w 254178" name="connsiteX4"/>
              <a:gd fmla="*/ 1858660 h 2069948" name="connsiteY4"/>
              <a:gd fmla="*/ 22568 w 254178" name="connsiteX5"/>
              <a:gd fmla="*/ 1104479 h 2069948" name="connsiteY5"/>
              <a:gd fmla="*/ 0 w 25417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5533 w 254178" name="connsiteX4"/>
              <a:gd fmla="*/ 1715019 h 2069948" name="connsiteY4"/>
              <a:gd fmla="*/ 22568 w 254178" name="connsiteX5"/>
              <a:gd fmla="*/ 1104479 h 2069948" name="connsiteY5"/>
              <a:gd fmla="*/ 0 w 254178" name="connsiteX6"/>
              <a:gd fmla="*/ 442772 h 2069948" name="connsiteY6"/>
              <a:gd fmla="*/ 0 w 235400" name="connsiteX0"/>
              <a:gd fmla="*/ 442772 h 2069948" name="connsiteY0"/>
              <a:gd fmla="*/ 77645 w 235400" name="connsiteX1"/>
              <a:gd fmla="*/ 0 h 2069948" name="connsiteY1"/>
              <a:gd fmla="*/ 228879 w 235400" name="connsiteX2"/>
              <a:gd fmla="*/ 996853 h 2069948" name="connsiteY2"/>
              <a:gd fmla="*/ 234898 w 235400" name="connsiteX3"/>
              <a:gd fmla="*/ 2069948 h 2069948" name="connsiteY3"/>
              <a:gd fmla="*/ 45533 w 235400" name="connsiteX4"/>
              <a:gd fmla="*/ 1715019 h 2069948" name="connsiteY4"/>
              <a:gd fmla="*/ 22568 w 235400" name="connsiteX5"/>
              <a:gd fmla="*/ 1104479 h 2069948" name="connsiteY5"/>
              <a:gd fmla="*/ 0 w 235400" name="connsiteX6"/>
              <a:gd fmla="*/ 442772 h 2069948" name="connsiteY6"/>
              <a:gd fmla="*/ 0 w 235400" name="connsiteX0"/>
              <a:gd fmla="*/ 442772 h 2069948" name="connsiteY0"/>
              <a:gd fmla="*/ 77645 w 235400" name="connsiteX1"/>
              <a:gd fmla="*/ 0 h 2069948" name="connsiteY1"/>
              <a:gd fmla="*/ 228879 w 235400" name="connsiteX2"/>
              <a:gd fmla="*/ 996853 h 2069948" name="connsiteY2"/>
              <a:gd fmla="*/ 234898 w 235400" name="connsiteX3"/>
              <a:gd fmla="*/ 2069948 h 2069948" name="connsiteY3"/>
              <a:gd fmla="*/ 45533 w 235400" name="connsiteX4"/>
              <a:gd fmla="*/ 1715019 h 2069948" name="connsiteY4"/>
              <a:gd fmla="*/ 63275 w 235400" name="connsiteX5"/>
              <a:gd fmla="*/ 1059928 h 2069948" name="connsiteY5"/>
              <a:gd fmla="*/ 0 w 235400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63275 w 321416" name="connsiteX5"/>
              <a:gd fmla="*/ 1059928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56" name="connsiteX0"/>
              <a:gd fmla="*/ 442772 h 2069948" name="connsiteY0"/>
              <a:gd fmla="*/ 77645 w 321456" name="connsiteX1"/>
              <a:gd fmla="*/ 0 h 2069948" name="connsiteY1"/>
              <a:gd fmla="*/ 321416 w 321456" name="connsiteX2"/>
              <a:gd fmla="*/ 886294 h 2069948" name="connsiteY2"/>
              <a:gd fmla="*/ 234898 w 321456" name="connsiteX3"/>
              <a:gd fmla="*/ 2069948 h 2069948" name="connsiteY3"/>
              <a:gd fmla="*/ 97142 w 321456" name="connsiteX4"/>
              <a:gd fmla="*/ 1751379 h 2069948" name="connsiteY4"/>
              <a:gd fmla="*/ 120871 w 321456" name="connsiteX5"/>
              <a:gd fmla="*/ 1121809 h 2069948" name="connsiteY5"/>
              <a:gd fmla="*/ 0 w 321456" name="connsiteX6"/>
              <a:gd fmla="*/ 442772 h 2069948" name="connsiteY6"/>
              <a:gd fmla="*/ 0 w 326725" name="connsiteX0"/>
              <a:gd fmla="*/ 442772 h 2069948" name="connsiteY0"/>
              <a:gd fmla="*/ 77645 w 326725" name="connsiteX1"/>
              <a:gd fmla="*/ 0 h 2069948" name="connsiteY1"/>
              <a:gd fmla="*/ 321416 w 326725" name="connsiteX2"/>
              <a:gd fmla="*/ 886294 h 2069948" name="connsiteY2"/>
              <a:gd fmla="*/ 234898 w 326725" name="connsiteX3"/>
              <a:gd fmla="*/ 2069948 h 2069948" name="connsiteY3"/>
              <a:gd fmla="*/ 97142 w 326725" name="connsiteX4"/>
              <a:gd fmla="*/ 1751379 h 2069948" name="connsiteY4"/>
              <a:gd fmla="*/ 120871 w 326725" name="connsiteX5"/>
              <a:gd fmla="*/ 1121809 h 2069948" name="connsiteY5"/>
              <a:gd fmla="*/ 0 w 326725" name="connsiteX6"/>
              <a:gd fmla="*/ 442772 h 2069948" name="connsiteY6"/>
              <a:gd fmla="*/ 0 w 369192" name="connsiteX0"/>
              <a:gd fmla="*/ 442772 h 2069948" name="connsiteY0"/>
              <a:gd fmla="*/ 77645 w 369192" name="connsiteX1"/>
              <a:gd fmla="*/ 0 h 2069948" name="connsiteY1"/>
              <a:gd fmla="*/ 365178 w 369192" name="connsiteX2"/>
              <a:gd fmla="*/ 981036 h 2069948" name="connsiteY2"/>
              <a:gd fmla="*/ 234898 w 369192" name="connsiteX3"/>
              <a:gd fmla="*/ 2069948 h 2069948" name="connsiteY3"/>
              <a:gd fmla="*/ 97142 w 369192" name="connsiteX4"/>
              <a:gd fmla="*/ 1751379 h 2069948" name="connsiteY4"/>
              <a:gd fmla="*/ 120871 w 369192" name="connsiteX5"/>
              <a:gd fmla="*/ 1121809 h 2069948" name="connsiteY5"/>
              <a:gd fmla="*/ 0 w 369192" name="connsiteX6"/>
              <a:gd fmla="*/ 442772 h 2069948" name="connsiteY6"/>
              <a:gd fmla="*/ 0 w 369192" name="connsiteX0"/>
              <a:gd fmla="*/ 442772 h 2069948" name="connsiteY0"/>
              <a:gd fmla="*/ 77645 w 369192" name="connsiteX1"/>
              <a:gd fmla="*/ 0 h 2069948" name="connsiteY1"/>
              <a:gd fmla="*/ 365178 w 369192" name="connsiteX2"/>
              <a:gd fmla="*/ 981036 h 2069948" name="connsiteY2"/>
              <a:gd fmla="*/ 234898 w 369192" name="connsiteX3"/>
              <a:gd fmla="*/ 2069948 h 2069948" name="connsiteY3"/>
              <a:gd fmla="*/ 97142 w 369192" name="connsiteX4"/>
              <a:gd fmla="*/ 1751379 h 2069948" name="connsiteY4"/>
              <a:gd fmla="*/ 187887 w 369192" name="connsiteX5"/>
              <a:gd fmla="*/ 1017237 h 2069948" name="connsiteY5"/>
              <a:gd fmla="*/ 0 w 369192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187885 w 369190" name="connsiteX5"/>
              <a:gd fmla="*/ 101723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187885 w 369190" name="connsiteX5"/>
              <a:gd fmla="*/ 101723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95569 w 369190" name="connsiteX5"/>
              <a:gd fmla="*/ 1025429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95569 w 369190" name="connsiteX5"/>
              <a:gd fmla="*/ 1025429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39896 w 369190" name="connsiteX5"/>
              <a:gd fmla="*/ 100617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36207 w 369190" name="connsiteX4"/>
              <a:gd fmla="*/ 1526038 h 2069948" name="connsiteY4"/>
              <a:gd fmla="*/ 39896 w 369190" name="connsiteX5"/>
              <a:gd fmla="*/ 1006177 h 2069948" name="connsiteY5"/>
              <a:gd fmla="*/ 0 w 369190" name="connsiteX6"/>
              <a:gd fmla="*/ 442772 h 2069948" name="connsiteY6"/>
              <a:gd fmla="*/ 0 w 367456" name="connsiteX0"/>
              <a:gd fmla="*/ 442772 h 1526038" name="connsiteY0"/>
              <a:gd fmla="*/ 77643 w 367456" name="connsiteX1"/>
              <a:gd fmla="*/ 0 h 1526038" name="connsiteY1"/>
              <a:gd fmla="*/ 365176 w 367456" name="connsiteX2"/>
              <a:gd fmla="*/ 981036 h 1526038" name="connsiteY2"/>
              <a:gd fmla="*/ 218989 w 367456" name="connsiteX3"/>
              <a:gd fmla="*/ 1198614 h 1526038" name="connsiteY3"/>
              <a:gd fmla="*/ 36207 w 367456" name="connsiteX4"/>
              <a:gd fmla="*/ 1526038 h 1526038" name="connsiteY4"/>
              <a:gd fmla="*/ 39896 w 367456" name="connsiteX5"/>
              <a:gd fmla="*/ 1006177 h 1526038" name="connsiteY5"/>
              <a:gd fmla="*/ 0 w 367456" name="connsiteX6"/>
              <a:gd fmla="*/ 442772 h 1526038" name="connsiteY6"/>
              <a:gd fmla="*/ 0 w 225378" name="connsiteX0"/>
              <a:gd fmla="*/ 442772 h 1526038" name="connsiteY0"/>
              <a:gd fmla="*/ 77643 w 225378" name="connsiteX1"/>
              <a:gd fmla="*/ 0 h 1526038" name="connsiteY1"/>
              <a:gd fmla="*/ 211580 w 225378" name="connsiteX2"/>
              <a:gd fmla="*/ 613187 h 1526038" name="connsiteY2"/>
              <a:gd fmla="*/ 218989 w 225378" name="connsiteX3"/>
              <a:gd fmla="*/ 1198614 h 1526038" name="connsiteY3"/>
              <a:gd fmla="*/ 36207 w 225378" name="connsiteX4"/>
              <a:gd fmla="*/ 1526038 h 1526038" name="connsiteY4"/>
              <a:gd fmla="*/ 39896 w 225378" name="connsiteX5"/>
              <a:gd fmla="*/ 1006177 h 1526038" name="connsiteY5"/>
              <a:gd fmla="*/ 0 w 225378" name="connsiteX6"/>
              <a:gd fmla="*/ 442772 h 1526038" name="connsiteY6"/>
              <a:gd fmla="*/ 0 w 220638" name="connsiteX0"/>
              <a:gd fmla="*/ 442772 h 1526038" name="connsiteY0"/>
              <a:gd fmla="*/ 77643 w 220638" name="connsiteX1"/>
              <a:gd fmla="*/ 0 h 1526038" name="connsiteY1"/>
              <a:gd fmla="*/ 199730 w 220638" name="connsiteX2"/>
              <a:gd fmla="*/ 615967 h 1526038" name="connsiteY2"/>
              <a:gd fmla="*/ 218989 w 220638" name="connsiteX3"/>
              <a:gd fmla="*/ 1198614 h 1526038" name="connsiteY3"/>
              <a:gd fmla="*/ 36207 w 220638" name="connsiteX4"/>
              <a:gd fmla="*/ 1526038 h 1526038" name="connsiteY4"/>
              <a:gd fmla="*/ 39896 w 220638" name="connsiteX5"/>
              <a:gd fmla="*/ 1006177 h 1526038" name="connsiteY5"/>
              <a:gd fmla="*/ 0 w 220638" name="connsiteX6"/>
              <a:gd fmla="*/ 442772 h 1526038" name="connsiteY6"/>
              <a:gd fmla="*/ 0 w 220638" name="connsiteX0"/>
              <a:gd fmla="*/ 442772 h 1526038" name="connsiteY0"/>
              <a:gd fmla="*/ 77643 w 220638" name="connsiteX1"/>
              <a:gd fmla="*/ 0 h 1526038" name="connsiteY1"/>
              <a:gd fmla="*/ 199730 w 220638" name="connsiteX2"/>
              <a:gd fmla="*/ 615967 h 1526038" name="connsiteY2"/>
              <a:gd fmla="*/ 218989 w 220638" name="connsiteX3"/>
              <a:gd fmla="*/ 1198614 h 1526038" name="connsiteY3"/>
              <a:gd fmla="*/ 36207 w 220638" name="connsiteX4"/>
              <a:gd fmla="*/ 1526038 h 1526038" name="connsiteY4"/>
              <a:gd fmla="*/ 36796 w 220638" name="connsiteX5"/>
              <a:gd fmla="*/ 854392 h 1526038" name="connsiteY5"/>
              <a:gd fmla="*/ 0 w 220638" name="connsiteX6"/>
              <a:gd fmla="*/ 442772 h 1526038" name="connsiteY6"/>
              <a:gd fmla="*/ 6705 w 227343" name="connsiteX0"/>
              <a:gd fmla="*/ 442772 h 1526038" name="connsiteY0"/>
              <a:gd fmla="*/ 84348 w 227343" name="connsiteX1"/>
              <a:gd fmla="*/ 0 h 1526038" name="connsiteY1"/>
              <a:gd fmla="*/ 206435 w 227343" name="connsiteX2"/>
              <a:gd fmla="*/ 615967 h 1526038" name="connsiteY2"/>
              <a:gd fmla="*/ 225694 w 227343" name="connsiteX3"/>
              <a:gd fmla="*/ 1198614 h 1526038" name="connsiteY3"/>
              <a:gd fmla="*/ 42912 w 227343" name="connsiteX4"/>
              <a:gd fmla="*/ 1526038 h 1526038" name="connsiteY4"/>
              <a:gd fmla="*/ 1137 w 227343" name="connsiteX5"/>
              <a:gd fmla="*/ 844327 h 1526038" name="connsiteY5"/>
              <a:gd fmla="*/ 6705 w 227343" name="connsiteX6"/>
              <a:gd fmla="*/ 442772 h 1526038" name="connsiteY6"/>
              <a:gd fmla="*/ 183477 w 404115" name="connsiteX0"/>
              <a:gd fmla="*/ 442772 h 1384697" name="connsiteY0"/>
              <a:gd fmla="*/ 261120 w 404115" name="connsiteX1"/>
              <a:gd fmla="*/ 0 h 1384697" name="connsiteY1"/>
              <a:gd fmla="*/ 383207 w 404115" name="connsiteX2"/>
              <a:gd fmla="*/ 615967 h 1384697" name="connsiteY2"/>
              <a:gd fmla="*/ 402466 w 404115" name="connsiteX3"/>
              <a:gd fmla="*/ 1198614 h 1384697" name="connsiteY3"/>
              <a:gd fmla="*/ 1518 w 404115" name="connsiteX4"/>
              <a:gd fmla="*/ 1384697 h 1384697" name="connsiteY4"/>
              <a:gd fmla="*/ 177909 w 404115" name="connsiteX5"/>
              <a:gd fmla="*/ 844327 h 1384697" name="connsiteY5"/>
              <a:gd fmla="*/ 183477 w 404115" name="connsiteX6"/>
              <a:gd fmla="*/ 442772 h 1384697" name="connsiteY6"/>
              <a:gd fmla="*/ 181959 w 402597" name="connsiteX0"/>
              <a:gd fmla="*/ 442772 h 1384697" name="connsiteY0"/>
              <a:gd fmla="*/ 259602 w 402597" name="connsiteX1"/>
              <a:gd fmla="*/ 0 h 1384697" name="connsiteY1"/>
              <a:gd fmla="*/ 381689 w 402597" name="connsiteX2"/>
              <a:gd fmla="*/ 615967 h 1384697" name="connsiteY2"/>
              <a:gd fmla="*/ 400948 w 402597" name="connsiteX3"/>
              <a:gd fmla="*/ 1198614 h 1384697" name="connsiteY3"/>
              <a:gd fmla="*/ 0 w 402597" name="connsiteX4"/>
              <a:gd fmla="*/ 1384697 h 1384697" name="connsiteY4"/>
              <a:gd fmla="*/ 176391 w 402597" name="connsiteX5"/>
              <a:gd fmla="*/ 844327 h 1384697" name="connsiteY5"/>
              <a:gd fmla="*/ 181959 w 402597" name="connsiteX6"/>
              <a:gd fmla="*/ 442772 h 1384697" name="connsiteY6"/>
              <a:gd fmla="*/ 181959 w 381746" name="connsiteX0"/>
              <a:gd fmla="*/ 442772 h 1384697" name="connsiteY0"/>
              <a:gd fmla="*/ 259602 w 381746" name="connsiteX1"/>
              <a:gd fmla="*/ 0 h 1384697" name="connsiteY1"/>
              <a:gd fmla="*/ 381689 w 381746" name="connsiteX2"/>
              <a:gd fmla="*/ 615967 h 1384697" name="connsiteY2"/>
              <a:gd fmla="*/ 245390 w 381746" name="connsiteX3"/>
              <a:gd fmla="*/ 1217600 h 1384697" name="connsiteY3"/>
              <a:gd fmla="*/ 0 w 381746" name="connsiteX4"/>
              <a:gd fmla="*/ 1384697 h 1384697" name="connsiteY4"/>
              <a:gd fmla="*/ 176391 w 381746" name="connsiteX5"/>
              <a:gd fmla="*/ 844327 h 1384697" name="connsiteY5"/>
              <a:gd fmla="*/ 181959 w 381746" name="connsiteX6"/>
              <a:gd fmla="*/ 442772 h 1384697" name="connsiteY6"/>
              <a:gd fmla="*/ 181959 w 339519" name="connsiteX0"/>
              <a:gd fmla="*/ 442772 h 1384697" name="connsiteY0"/>
              <a:gd fmla="*/ 259602 w 339519" name="connsiteX1"/>
              <a:gd fmla="*/ 0 h 1384697" name="connsiteY1"/>
              <a:gd fmla="*/ 339383 w 339519" name="connsiteX2"/>
              <a:gd fmla="*/ 723397 h 1384697" name="connsiteY2"/>
              <a:gd fmla="*/ 245390 w 339519" name="connsiteX3"/>
              <a:gd fmla="*/ 1217600 h 1384697" name="connsiteY3"/>
              <a:gd fmla="*/ 0 w 339519" name="connsiteX4"/>
              <a:gd fmla="*/ 1384697 h 1384697" name="connsiteY4"/>
              <a:gd fmla="*/ 176391 w 339519" name="connsiteX5"/>
              <a:gd fmla="*/ 844327 h 1384697" name="connsiteY5"/>
              <a:gd fmla="*/ 181959 w 339519" name="connsiteX6"/>
              <a:gd fmla="*/ 442772 h 1384697" name="connsiteY6"/>
              <a:gd fmla="*/ 181959 w 339383" name="connsiteX0"/>
              <a:gd fmla="*/ 442772 h 1384697" name="connsiteY0"/>
              <a:gd fmla="*/ 259602 w 339383" name="connsiteX1"/>
              <a:gd fmla="*/ 0 h 1384697" name="connsiteY1"/>
              <a:gd fmla="*/ 339383 w 339383" name="connsiteX2"/>
              <a:gd fmla="*/ 723397 h 1384697" name="connsiteY2"/>
              <a:gd fmla="*/ 261276 w 339383" name="connsiteX3"/>
              <a:gd fmla="*/ 1221374 h 1384697" name="connsiteY3"/>
              <a:gd fmla="*/ 0 w 339383" name="connsiteX4"/>
              <a:gd fmla="*/ 1384697 h 1384697" name="connsiteY4"/>
              <a:gd fmla="*/ 176391 w 339383" name="connsiteX5"/>
              <a:gd fmla="*/ 844327 h 1384697" name="connsiteY5"/>
              <a:gd fmla="*/ 181959 w 339383" name="connsiteX6"/>
              <a:gd fmla="*/ 442772 h 1384697" name="connsiteY6"/>
              <a:gd fmla="*/ 181959 w 339403" name="connsiteX0"/>
              <a:gd fmla="*/ 442772 h 1384697" name="connsiteY0"/>
              <a:gd fmla="*/ 259602 w 339403" name="connsiteX1"/>
              <a:gd fmla="*/ 0 h 1384697" name="connsiteY1"/>
              <a:gd fmla="*/ 339383 w 339403" name="connsiteX2"/>
              <a:gd fmla="*/ 723397 h 1384697" name="connsiteY2"/>
              <a:gd fmla="*/ 261276 w 339403" name="connsiteX3"/>
              <a:gd fmla="*/ 1221374 h 1384697" name="connsiteY3"/>
              <a:gd fmla="*/ 0 w 339403" name="connsiteX4"/>
              <a:gd fmla="*/ 1384697 h 1384697" name="connsiteY4"/>
              <a:gd fmla="*/ 176391 w 339403" name="connsiteX5"/>
              <a:gd fmla="*/ 844327 h 1384697" name="connsiteY5"/>
              <a:gd fmla="*/ 181959 w 339403" name="connsiteX6"/>
              <a:gd fmla="*/ 442772 h 1384697" name="connsiteY6"/>
              <a:gd fmla="*/ 182771 w 340215" name="connsiteX0"/>
              <a:gd fmla="*/ 442772 h 1384697" name="connsiteY0"/>
              <a:gd fmla="*/ 260414 w 340215" name="connsiteX1"/>
              <a:gd fmla="*/ 0 h 1384697" name="connsiteY1"/>
              <a:gd fmla="*/ 340195 w 340215" name="connsiteX2"/>
              <a:gd fmla="*/ 723397 h 1384697" name="connsiteY2"/>
              <a:gd fmla="*/ 262088 w 340215" name="connsiteX3"/>
              <a:gd fmla="*/ 1221374 h 1384697" name="connsiteY3"/>
              <a:gd fmla="*/ 812 w 340215" name="connsiteX4"/>
              <a:gd fmla="*/ 1384697 h 1384697" name="connsiteY4"/>
              <a:gd fmla="*/ 182771 w 340215" name="connsiteX5"/>
              <a:gd fmla="*/ 442772 h 1384697" name="connsiteY5"/>
              <a:gd fmla="*/ 181959 w 339403" name="connsiteX0"/>
              <a:gd fmla="*/ 442772 h 1384697" name="connsiteY0"/>
              <a:gd fmla="*/ 259602 w 339403" name="connsiteX1"/>
              <a:gd fmla="*/ 0 h 1384697" name="connsiteY1"/>
              <a:gd fmla="*/ 339383 w 339403" name="connsiteX2"/>
              <a:gd fmla="*/ 723397 h 1384697" name="connsiteY2"/>
              <a:gd fmla="*/ 261276 w 339403" name="connsiteX3"/>
              <a:gd fmla="*/ 1221374 h 1384697" name="connsiteY3"/>
              <a:gd fmla="*/ 0 w 339403" name="connsiteX4"/>
              <a:gd fmla="*/ 1384697 h 1384697" name="connsiteY4"/>
              <a:gd fmla="*/ 181959 w 339403" name="connsiteX5"/>
              <a:gd fmla="*/ 442772 h 1384697" name="connsiteY5"/>
              <a:gd fmla="*/ 181959 w 283246" name="connsiteX0"/>
              <a:gd fmla="*/ 442772 h 1384697" name="connsiteY0"/>
              <a:gd fmla="*/ 259602 w 283246" name="connsiteX1"/>
              <a:gd fmla="*/ 0 h 1384697" name="connsiteY1"/>
              <a:gd fmla="*/ 261276 w 283246" name="connsiteX2"/>
              <a:gd fmla="*/ 1221374 h 1384697" name="connsiteY2"/>
              <a:gd fmla="*/ 0 w 283246" name="connsiteX3"/>
              <a:gd fmla="*/ 1384697 h 1384697" name="connsiteY3"/>
              <a:gd fmla="*/ 181959 w 283246" name="connsiteX4"/>
              <a:gd fmla="*/ 442772 h 1384697" name="connsiteY4"/>
              <a:gd fmla="*/ 181959 w 376646" name="connsiteX0"/>
              <a:gd fmla="*/ 442772 h 1384697" name="connsiteY0"/>
              <a:gd fmla="*/ 259602 w 376646" name="connsiteX1"/>
              <a:gd fmla="*/ 0 h 1384697" name="connsiteY1"/>
              <a:gd fmla="*/ 261276 w 376646" name="connsiteX2"/>
              <a:gd fmla="*/ 1221374 h 1384697" name="connsiteY2"/>
              <a:gd fmla="*/ 0 w 376646" name="connsiteX3"/>
              <a:gd fmla="*/ 1384697 h 1384697" name="connsiteY3"/>
              <a:gd fmla="*/ 181959 w 376646" name="connsiteX4"/>
              <a:gd fmla="*/ 442772 h 1384697" name="connsiteY4"/>
              <a:gd fmla="*/ 181959 w 376646" name="connsiteX0"/>
              <a:gd fmla="*/ 442772 h 1384697" name="connsiteY0"/>
              <a:gd fmla="*/ 259602 w 376646" name="connsiteX1"/>
              <a:gd fmla="*/ 0 h 1384697" name="connsiteY1"/>
              <a:gd fmla="*/ 261276 w 376646" name="connsiteX2"/>
              <a:gd fmla="*/ 1221374 h 1384697" name="connsiteY2"/>
              <a:gd fmla="*/ 0 w 376646" name="connsiteX3"/>
              <a:gd fmla="*/ 1384697 h 1384697" name="connsiteY3"/>
              <a:gd fmla="*/ 181959 w 376646" name="connsiteX4"/>
              <a:gd fmla="*/ 442772 h 1384697" name="connsiteY4"/>
              <a:gd fmla="*/ 181959 w 496882" name="connsiteX0"/>
              <a:gd fmla="*/ 442772 h 1384697" name="connsiteY0"/>
              <a:gd fmla="*/ 259602 w 496882" name="connsiteX1"/>
              <a:gd fmla="*/ 0 h 1384697" name="connsiteY1"/>
              <a:gd fmla="*/ 411627 w 496882" name="connsiteX2"/>
              <a:gd fmla="*/ 983400 h 1384697" name="connsiteY2"/>
              <a:gd fmla="*/ 0 w 496882" name="connsiteX3"/>
              <a:gd fmla="*/ 1384697 h 1384697" name="connsiteY3"/>
              <a:gd fmla="*/ 181959 w 496882" name="connsiteX4"/>
              <a:gd fmla="*/ 442772 h 1384697" name="connsiteY4"/>
              <a:gd fmla="*/ 50311 w 365234" name="connsiteX0"/>
              <a:gd fmla="*/ 442772 h 1143200" name="connsiteY0"/>
              <a:gd fmla="*/ 127954 w 365234" name="connsiteX1"/>
              <a:gd fmla="*/ 0 h 1143200" name="connsiteY1"/>
              <a:gd fmla="*/ 279979 w 365234" name="connsiteX2"/>
              <a:gd fmla="*/ 983400 h 1143200" name="connsiteY2"/>
              <a:gd fmla="*/ 0 w 365234" name="connsiteX3"/>
              <a:gd fmla="*/ 1143200 h 1143200" name="connsiteY3"/>
              <a:gd fmla="*/ 50311 w 365234" name="connsiteX4"/>
              <a:gd fmla="*/ 442772 h 1143200" name="connsiteY4"/>
              <a:gd fmla="*/ 50311 w 452861" name="connsiteX0"/>
              <a:gd fmla="*/ 442772 h 1143200" name="connsiteY0"/>
              <a:gd fmla="*/ 127954 w 452861" name="connsiteX1"/>
              <a:gd fmla="*/ 0 h 1143200" name="connsiteY1"/>
              <a:gd fmla="*/ 380332 w 452861" name="connsiteX2"/>
              <a:gd fmla="*/ 978201 h 1143200" name="connsiteY2"/>
              <a:gd fmla="*/ 0 w 452861" name="connsiteX3"/>
              <a:gd fmla="*/ 1143200 h 1143200" name="connsiteY3"/>
              <a:gd fmla="*/ 50311 w 452861" name="connsiteX4"/>
              <a:gd fmla="*/ 442772 h 1143200" name="connsiteY4"/>
              <a:gd fmla="*/ 4239 w 406791" name="connsiteX0"/>
              <a:gd fmla="*/ 442772 h 1095656" name="connsiteY0"/>
              <a:gd fmla="*/ 81882 w 406791" name="connsiteX1"/>
              <a:gd fmla="*/ 0 h 1095656" name="connsiteY1"/>
              <a:gd fmla="*/ 334260 w 406791" name="connsiteX2"/>
              <a:gd fmla="*/ 978201 h 1095656" name="connsiteY2"/>
              <a:gd fmla="*/ 21373 w 406791" name="connsiteX3"/>
              <a:gd fmla="*/ 1095656 h 1095656" name="connsiteY3"/>
              <a:gd fmla="*/ 4239 w 406791" name="connsiteX4"/>
              <a:gd fmla="*/ 442772 h 1095656" name="connsiteY4"/>
              <a:gd fmla="*/ 8525 w 411076" name="connsiteX0"/>
              <a:gd fmla="*/ 442772 h 1095656" name="connsiteY0"/>
              <a:gd fmla="*/ 86168 w 411076" name="connsiteX1"/>
              <a:gd fmla="*/ 0 h 1095656" name="connsiteY1"/>
              <a:gd fmla="*/ 338546 w 411076" name="connsiteX2"/>
              <a:gd fmla="*/ 978201 h 1095656" name="connsiteY2"/>
              <a:gd fmla="*/ 25659 w 411076" name="connsiteX3"/>
              <a:gd fmla="*/ 1095656 h 1095656" name="connsiteY3"/>
              <a:gd fmla="*/ 8525 w 411076" name="connsiteX4"/>
              <a:gd fmla="*/ 442772 h 1095656" name="connsiteY4"/>
              <a:gd fmla="*/ 7185 w 439783" name="connsiteX0"/>
              <a:gd fmla="*/ 593754 h 1095656" name="connsiteY0"/>
              <a:gd fmla="*/ 114875 w 439783" name="connsiteX1"/>
              <a:gd fmla="*/ 0 h 1095656" name="connsiteY1"/>
              <a:gd fmla="*/ 367253 w 439783" name="connsiteX2"/>
              <a:gd fmla="*/ 978201 h 1095656" name="connsiteY2"/>
              <a:gd fmla="*/ 54366 w 439783" name="connsiteX3"/>
              <a:gd fmla="*/ 1095656 h 1095656" name="connsiteY3"/>
              <a:gd fmla="*/ 7185 w 439783" name="connsiteX4"/>
              <a:gd fmla="*/ 593754 h 1095656" name="connsiteY4"/>
              <a:gd fmla="*/ 0 w 432598" name="connsiteX0"/>
              <a:gd fmla="*/ 593754 h 1095656" name="connsiteY0"/>
              <a:gd fmla="*/ 107690 w 432598" name="connsiteX1"/>
              <a:gd fmla="*/ 0 h 1095656" name="connsiteY1"/>
              <a:gd fmla="*/ 360068 w 432598" name="connsiteX2"/>
              <a:gd fmla="*/ 978201 h 1095656" name="connsiteY2"/>
              <a:gd fmla="*/ 47181 w 432598" name="connsiteX3"/>
              <a:gd fmla="*/ 1095656 h 1095656" name="connsiteY3"/>
              <a:gd fmla="*/ 0 w 432598" name="connsiteX4"/>
              <a:gd fmla="*/ 593754 h 1095656" name="connsiteY4"/>
              <a:gd fmla="*/ 0 w 432598" name="connsiteX0"/>
              <a:gd fmla="*/ 593754 h 1095656" name="connsiteY0"/>
              <a:gd fmla="*/ 107690 w 432598" name="connsiteX1"/>
              <a:gd fmla="*/ 0 h 1095656" name="connsiteY1"/>
              <a:gd fmla="*/ 360068 w 432598" name="connsiteX2"/>
              <a:gd fmla="*/ 978201 h 1095656" name="connsiteY2"/>
              <a:gd fmla="*/ 47181 w 432598" name="connsiteX3"/>
              <a:gd fmla="*/ 1095656 h 1095656" name="connsiteY3"/>
              <a:gd fmla="*/ 0 w 432598" name="connsiteX4"/>
              <a:gd fmla="*/ 593754 h 1095656" name="connsiteY4"/>
              <a:gd fmla="*/ 0 w 364004" name="connsiteX0"/>
              <a:gd fmla="*/ 593754 h 1095656" name="connsiteY0"/>
              <a:gd fmla="*/ 107690 w 364004" name="connsiteX1"/>
              <a:gd fmla="*/ 0 h 1095656" name="connsiteY1"/>
              <a:gd fmla="*/ 281932 w 364004" name="connsiteX2"/>
              <a:gd fmla="*/ 909263 h 1095656" name="connsiteY2"/>
              <a:gd fmla="*/ 47181 w 364004" name="connsiteX3"/>
              <a:gd fmla="*/ 1095656 h 1095656" name="connsiteY3"/>
              <a:gd fmla="*/ 0 w 364004" name="connsiteX4"/>
              <a:gd fmla="*/ 593754 h 1095656" name="connsiteY4"/>
              <a:gd fmla="*/ 0 w 387890" name="connsiteX0"/>
              <a:gd fmla="*/ 593754 h 1095656" name="connsiteY0"/>
              <a:gd fmla="*/ 107690 w 387890" name="connsiteX1"/>
              <a:gd fmla="*/ 0 h 1095656" name="connsiteY1"/>
              <a:gd fmla="*/ 281932 w 387890" name="connsiteX2"/>
              <a:gd fmla="*/ 909263 h 1095656" name="connsiteY2"/>
              <a:gd fmla="*/ 47181 w 387890" name="connsiteX3"/>
              <a:gd fmla="*/ 1095656 h 1095656" name="connsiteY3"/>
              <a:gd fmla="*/ 0 w 387890" name="connsiteX4"/>
              <a:gd fmla="*/ 593754 h 1095656" name="connsiteY4"/>
              <a:gd fmla="*/ 0 w 382610" name="connsiteX0"/>
              <a:gd fmla="*/ 593754 h 1095656" name="connsiteY0"/>
              <a:gd fmla="*/ 107690 w 382610" name="connsiteX1"/>
              <a:gd fmla="*/ 0 h 1095656" name="connsiteY1"/>
              <a:gd fmla="*/ 281932 w 382610" name="connsiteX2"/>
              <a:gd fmla="*/ 909263 h 1095656" name="connsiteY2"/>
              <a:gd fmla="*/ 47181 w 382610" name="connsiteX3"/>
              <a:gd fmla="*/ 1095656 h 1095656" name="connsiteY3"/>
              <a:gd fmla="*/ 0 w 382610" name="connsiteX4"/>
              <a:gd fmla="*/ 593754 h 1095656" name="connsiteY4"/>
              <a:gd fmla="*/ 0 w 285305" name="connsiteX0"/>
              <a:gd fmla="*/ 593754 h 1095656" name="connsiteY0"/>
              <a:gd fmla="*/ 107690 w 285305" name="connsiteX1"/>
              <a:gd fmla="*/ 0 h 1095656" name="connsiteY1"/>
              <a:gd fmla="*/ 281932 w 285305" name="connsiteX2"/>
              <a:gd fmla="*/ 909263 h 1095656" name="connsiteY2"/>
              <a:gd fmla="*/ 47181 w 285305" name="connsiteX3"/>
              <a:gd fmla="*/ 1095656 h 1095656" name="connsiteY3"/>
              <a:gd fmla="*/ 0 w 285305" name="connsiteX4"/>
              <a:gd fmla="*/ 593754 h 1095656" name="connsiteY4"/>
              <a:gd fmla="*/ 0 w 299024" name="connsiteX0"/>
              <a:gd fmla="*/ 593754 h 1095656" name="connsiteY0"/>
              <a:gd fmla="*/ 107690 w 299024" name="connsiteX1"/>
              <a:gd fmla="*/ 0 h 1095656" name="connsiteY1"/>
              <a:gd fmla="*/ 281932 w 299024" name="connsiteX2"/>
              <a:gd fmla="*/ 909263 h 1095656" name="connsiteY2"/>
              <a:gd fmla="*/ 47181 w 299024" name="connsiteX3"/>
              <a:gd fmla="*/ 1095656 h 1095656" name="connsiteY3"/>
              <a:gd fmla="*/ 0 w 299024" name="connsiteX4"/>
              <a:gd fmla="*/ 593754 h 1095656" name="connsiteY4"/>
              <a:gd fmla="*/ 0 w 324737" name="connsiteX0"/>
              <a:gd fmla="*/ 552763 h 1095656" name="connsiteY0"/>
              <a:gd fmla="*/ 133403 w 324737" name="connsiteX1"/>
              <a:gd fmla="*/ 0 h 1095656" name="connsiteY1"/>
              <a:gd fmla="*/ 307645 w 324737" name="connsiteX2"/>
              <a:gd fmla="*/ 909263 h 1095656" name="connsiteY2"/>
              <a:gd fmla="*/ 72894 w 324737" name="connsiteX3"/>
              <a:gd fmla="*/ 1095656 h 1095656" name="connsiteY3"/>
              <a:gd fmla="*/ 0 w 324737" name="connsiteX4"/>
              <a:gd fmla="*/ 552763 h 1095656" name="connsiteY4"/>
              <a:gd fmla="*/ 0 w 324737" name="connsiteX0"/>
              <a:gd fmla="*/ 552763 h 1095656" name="connsiteY0"/>
              <a:gd fmla="*/ 133403 w 324737" name="connsiteX1"/>
              <a:gd fmla="*/ 0 h 1095656" name="connsiteY1"/>
              <a:gd fmla="*/ 307645 w 324737" name="connsiteX2"/>
              <a:gd fmla="*/ 909263 h 1095656" name="connsiteY2"/>
              <a:gd fmla="*/ 72894 w 324737" name="connsiteX3"/>
              <a:gd fmla="*/ 1095656 h 1095656" name="connsiteY3"/>
              <a:gd fmla="*/ 0 w 324737" name="connsiteX4"/>
              <a:gd fmla="*/ 552763 h 1095656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095656" w="324737">
                <a:moveTo>
                  <a:pt x="0" y="552763"/>
                </a:moveTo>
                <a:lnTo>
                  <a:pt x="133403" y="0"/>
                </a:lnTo>
                <a:cubicBezTo>
                  <a:pt x="271770" y="346129"/>
                  <a:pt x="364733" y="562782"/>
                  <a:pt x="307645" y="909263"/>
                </a:cubicBezTo>
                <a:lnTo>
                  <a:pt x="72894" y="1095656"/>
                </a:lnTo>
                <a:cubicBezTo>
                  <a:pt x="103880" y="967687"/>
                  <a:pt x="72188" y="829388"/>
                  <a:pt x="0" y="55276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1108E12A-1296-4032-BDA3-AFEC352EF4DB}"/>
              </a:ext>
            </a:extLst>
          </p:cNvPr>
          <p:cNvSpPr/>
          <p:nvPr/>
        </p:nvSpPr>
        <p:spPr>
          <a:xfrm rot="10800000">
            <a:off x="5962166" y="2520314"/>
            <a:ext cx="267663" cy="4015341"/>
          </a:xfrm>
          <a:prstGeom prst="trapezoid">
            <a:avLst>
              <a:gd fmla="val 20579" name="adj"/>
            </a:avLst>
          </a:prstGeom>
          <a:solidFill>
            <a:srgbClr val="13284B"/>
          </a:solidFill>
          <a:ln w="47625">
            <a:solidFill>
              <a:srgbClr val="FF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74C1733-9C32-4133-B67C-6D9A28045491}"/>
              </a:ext>
            </a:extLst>
          </p:cNvPr>
          <p:cNvSpPr/>
          <p:nvPr/>
        </p:nvSpPr>
        <p:spPr>
          <a:xfrm flipH="1" rot="20798144">
            <a:off x="5646440" y="4375267"/>
            <a:ext cx="569716" cy="1402922"/>
          </a:xfrm>
          <a:custGeom>
            <a:avLst/>
            <a:gdLst>
              <a:gd fmla="*/ 0 w 267665" name="connsiteX0"/>
              <a:gd fmla="*/ 0 h 1996440" name="connsiteY0"/>
              <a:gd fmla="*/ 267665 w 267665" name="connsiteX1"/>
              <a:gd fmla="*/ 0 h 1996440" name="connsiteY1"/>
              <a:gd fmla="*/ 267665 w 267665" name="connsiteX2"/>
              <a:gd fmla="*/ 1996440 h 1996440" name="connsiteY2"/>
              <a:gd fmla="*/ 0 w 267665" name="connsiteX3"/>
              <a:gd fmla="*/ 1996440 h 1996440" name="connsiteY3"/>
              <a:gd fmla="*/ 0 w 267665" name="connsiteX4"/>
              <a:gd fmla="*/ 0 h 1996440" name="connsiteY4"/>
              <a:gd fmla="*/ 0 w 267665" name="connsiteX0"/>
              <a:gd fmla="*/ 0 h 1996440" name="connsiteY0"/>
              <a:gd fmla="*/ 267665 w 267665" name="connsiteX1"/>
              <a:gd fmla="*/ 0 h 1996440" name="connsiteY1"/>
              <a:gd fmla="*/ 267665 w 267665" name="connsiteX2"/>
              <a:gd fmla="*/ 1996440 h 1996440" name="connsiteY2"/>
              <a:gd fmla="*/ 0 w 267665" name="connsiteX3"/>
              <a:gd fmla="*/ 1996440 h 1996440" name="connsiteY3"/>
              <a:gd fmla="*/ 1016 w 267665" name="connsiteX4"/>
              <a:gd fmla="*/ 1006018 h 1996440" name="connsiteY4"/>
              <a:gd fmla="*/ 0 w 267665" name="connsiteX5"/>
              <a:gd fmla="*/ 0 h 1996440" name="connsiteY5"/>
              <a:gd fmla="*/ 0 w 276894" name="connsiteX0"/>
              <a:gd fmla="*/ 0 h 1996440" name="connsiteY0"/>
              <a:gd fmla="*/ 267665 w 276894" name="connsiteX1"/>
              <a:gd fmla="*/ 0 h 1996440" name="connsiteY1"/>
              <a:gd fmla="*/ 276894 w 276894" name="connsiteX2"/>
              <a:gd fmla="*/ 1011313 h 1996440" name="connsiteY2"/>
              <a:gd fmla="*/ 267665 w 276894" name="connsiteX3"/>
              <a:gd fmla="*/ 1996440 h 1996440" name="connsiteY3"/>
              <a:gd fmla="*/ 0 w 276894" name="connsiteX4"/>
              <a:gd fmla="*/ 1996440 h 1996440" name="connsiteY4"/>
              <a:gd fmla="*/ 1016 w 276894" name="connsiteX5"/>
              <a:gd fmla="*/ 1006018 h 1996440" name="connsiteY5"/>
              <a:gd fmla="*/ 0 w 276894" name="connsiteX6"/>
              <a:gd fmla="*/ 0 h 1996440" name="connsiteY6"/>
              <a:gd fmla="*/ 0 w 276894" name="connsiteX0"/>
              <a:gd fmla="*/ 0 h 1996440" name="connsiteY0"/>
              <a:gd fmla="*/ 267665 w 276894" name="connsiteX1"/>
              <a:gd fmla="*/ 0 h 1996440" name="connsiteY1"/>
              <a:gd fmla="*/ 276894 w 276894" name="connsiteX2"/>
              <a:gd fmla="*/ 1011313 h 1996440" name="connsiteY2"/>
              <a:gd fmla="*/ 267665 w 276894" name="connsiteX3"/>
              <a:gd fmla="*/ 1996440 h 1996440" name="connsiteY3"/>
              <a:gd fmla="*/ 0 w 276894" name="connsiteX4"/>
              <a:gd fmla="*/ 1996440 h 1996440" name="connsiteY4"/>
              <a:gd fmla="*/ 103383 w 276894" name="connsiteX5"/>
              <a:gd fmla="*/ 1006239 h 1996440" name="connsiteY5"/>
              <a:gd fmla="*/ 0 w 276894" name="connsiteX6"/>
              <a:gd fmla="*/ 0 h 1996440" name="connsiteY6"/>
              <a:gd fmla="*/ 0 w 386602" name="connsiteX0"/>
              <a:gd fmla="*/ 0 h 1996440" name="connsiteY0"/>
              <a:gd fmla="*/ 267665 w 386602" name="connsiteX1"/>
              <a:gd fmla="*/ 0 h 1996440" name="connsiteY1"/>
              <a:gd fmla="*/ 386602 w 386602" name="connsiteX2"/>
              <a:gd fmla="*/ 1031353 h 1996440" name="connsiteY2"/>
              <a:gd fmla="*/ 267665 w 386602" name="connsiteX3"/>
              <a:gd fmla="*/ 1996440 h 1996440" name="connsiteY3"/>
              <a:gd fmla="*/ 0 w 386602" name="connsiteX4"/>
              <a:gd fmla="*/ 1996440 h 1996440" name="connsiteY4"/>
              <a:gd fmla="*/ 103383 w 386602" name="connsiteX5"/>
              <a:gd fmla="*/ 1006239 h 1996440" name="connsiteY5"/>
              <a:gd fmla="*/ 0 w 386602" name="connsiteX6"/>
              <a:gd fmla="*/ 0 h 1996440" name="connsiteY6"/>
              <a:gd fmla="*/ 0 w 386602" name="connsiteX0"/>
              <a:gd fmla="*/ 0 h 1996440" name="connsiteY0"/>
              <a:gd fmla="*/ 267665 w 386602" name="connsiteX1"/>
              <a:gd fmla="*/ 0 h 1996440" name="connsiteY1"/>
              <a:gd fmla="*/ 386602 w 386602" name="connsiteX2"/>
              <a:gd fmla="*/ 1031353 h 1996440" name="connsiteY2"/>
              <a:gd fmla="*/ 267665 w 386602" name="connsiteX3"/>
              <a:gd fmla="*/ 1996440 h 1996440" name="connsiteY3"/>
              <a:gd fmla="*/ 65884 w 386602" name="connsiteX4"/>
              <a:gd fmla="*/ 1795203 h 1996440" name="connsiteY4"/>
              <a:gd fmla="*/ 103383 w 386602" name="connsiteX5"/>
              <a:gd fmla="*/ 1006239 h 1996440" name="connsiteY5"/>
              <a:gd fmla="*/ 0 w 386602" name="connsiteX6"/>
              <a:gd fmla="*/ 0 h 1996440" name="connsiteY6"/>
              <a:gd fmla="*/ 0 w 386602" name="connsiteX0"/>
              <a:gd fmla="*/ 0 h 2006491" name="connsiteY0"/>
              <a:gd fmla="*/ 267665 w 386602" name="connsiteX1"/>
              <a:gd fmla="*/ 0 h 2006491" name="connsiteY1"/>
              <a:gd fmla="*/ 386602 w 386602" name="connsiteX2"/>
              <a:gd fmla="*/ 1031353 h 2006491" name="connsiteY2"/>
              <a:gd fmla="*/ 259252 w 386602" name="connsiteX3"/>
              <a:gd fmla="*/ 2006491 h 2006491" name="connsiteY3"/>
              <a:gd fmla="*/ 65884 w 386602" name="connsiteX4"/>
              <a:gd fmla="*/ 1795203 h 2006491" name="connsiteY4"/>
              <a:gd fmla="*/ 103383 w 386602" name="connsiteX5"/>
              <a:gd fmla="*/ 1006239 h 2006491" name="connsiteY5"/>
              <a:gd fmla="*/ 0 w 386602" name="connsiteX6"/>
              <a:gd fmla="*/ 0 h 2006491" name="connsiteY6"/>
              <a:gd fmla="*/ 0 w 362248" name="connsiteX0"/>
              <a:gd fmla="*/ 379315 h 2006491" name="connsiteY0"/>
              <a:gd fmla="*/ 243311 w 362248" name="connsiteX1"/>
              <a:gd fmla="*/ 0 h 2006491" name="connsiteY1"/>
              <a:gd fmla="*/ 362248 w 362248" name="connsiteX2"/>
              <a:gd fmla="*/ 1031353 h 2006491" name="connsiteY2"/>
              <a:gd fmla="*/ 234898 w 362248" name="connsiteX3"/>
              <a:gd fmla="*/ 2006491 h 2006491" name="connsiteY3"/>
              <a:gd fmla="*/ 41530 w 362248" name="connsiteX4"/>
              <a:gd fmla="*/ 1795203 h 2006491" name="connsiteY4"/>
              <a:gd fmla="*/ 79029 w 362248" name="connsiteX5"/>
              <a:gd fmla="*/ 1006239 h 2006491" name="connsiteY5"/>
              <a:gd fmla="*/ 0 w 362248" name="connsiteX6"/>
              <a:gd fmla="*/ 379315 h 2006491" name="connsiteY6"/>
              <a:gd fmla="*/ 0 w 362248" name="connsiteX0"/>
              <a:gd fmla="*/ 442772 h 2069948" name="connsiteY0"/>
              <a:gd fmla="*/ 77645 w 362248" name="connsiteX1"/>
              <a:gd fmla="*/ 0 h 2069948" name="connsiteY1"/>
              <a:gd fmla="*/ 362248 w 362248" name="connsiteX2"/>
              <a:gd fmla="*/ 1094810 h 2069948" name="connsiteY2"/>
              <a:gd fmla="*/ 234898 w 362248" name="connsiteX3"/>
              <a:gd fmla="*/ 2069948 h 2069948" name="connsiteY3"/>
              <a:gd fmla="*/ 41530 w 362248" name="connsiteX4"/>
              <a:gd fmla="*/ 1858660 h 2069948" name="connsiteY4"/>
              <a:gd fmla="*/ 79029 w 362248" name="connsiteX5"/>
              <a:gd fmla="*/ 1069696 h 2069948" name="connsiteY5"/>
              <a:gd fmla="*/ 0 w 36224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1530 w 254178" name="connsiteX4"/>
              <a:gd fmla="*/ 1858660 h 2069948" name="connsiteY4"/>
              <a:gd fmla="*/ 79029 w 254178" name="connsiteX5"/>
              <a:gd fmla="*/ 1069696 h 2069948" name="connsiteY5"/>
              <a:gd fmla="*/ 0 w 25417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1530 w 254178" name="connsiteX4"/>
              <a:gd fmla="*/ 1858660 h 2069948" name="connsiteY4"/>
              <a:gd fmla="*/ 22568 w 254178" name="connsiteX5"/>
              <a:gd fmla="*/ 1104479 h 2069948" name="connsiteY5"/>
              <a:gd fmla="*/ 0 w 254178" name="connsiteX6"/>
              <a:gd fmla="*/ 442772 h 2069948" name="connsiteY6"/>
              <a:gd fmla="*/ 0 w 254178" name="connsiteX0"/>
              <a:gd fmla="*/ 442772 h 2069948" name="connsiteY0"/>
              <a:gd fmla="*/ 77645 w 254178" name="connsiteX1"/>
              <a:gd fmla="*/ 0 h 2069948" name="connsiteY1"/>
              <a:gd fmla="*/ 254178 w 254178" name="connsiteX2"/>
              <a:gd fmla="*/ 1093234 h 2069948" name="connsiteY2"/>
              <a:gd fmla="*/ 234898 w 254178" name="connsiteX3"/>
              <a:gd fmla="*/ 2069948 h 2069948" name="connsiteY3"/>
              <a:gd fmla="*/ 45533 w 254178" name="connsiteX4"/>
              <a:gd fmla="*/ 1715019 h 2069948" name="connsiteY4"/>
              <a:gd fmla="*/ 22568 w 254178" name="connsiteX5"/>
              <a:gd fmla="*/ 1104479 h 2069948" name="connsiteY5"/>
              <a:gd fmla="*/ 0 w 254178" name="connsiteX6"/>
              <a:gd fmla="*/ 442772 h 2069948" name="connsiteY6"/>
              <a:gd fmla="*/ 0 w 235400" name="connsiteX0"/>
              <a:gd fmla="*/ 442772 h 2069948" name="connsiteY0"/>
              <a:gd fmla="*/ 77645 w 235400" name="connsiteX1"/>
              <a:gd fmla="*/ 0 h 2069948" name="connsiteY1"/>
              <a:gd fmla="*/ 228879 w 235400" name="connsiteX2"/>
              <a:gd fmla="*/ 996853 h 2069948" name="connsiteY2"/>
              <a:gd fmla="*/ 234898 w 235400" name="connsiteX3"/>
              <a:gd fmla="*/ 2069948 h 2069948" name="connsiteY3"/>
              <a:gd fmla="*/ 45533 w 235400" name="connsiteX4"/>
              <a:gd fmla="*/ 1715019 h 2069948" name="connsiteY4"/>
              <a:gd fmla="*/ 22568 w 235400" name="connsiteX5"/>
              <a:gd fmla="*/ 1104479 h 2069948" name="connsiteY5"/>
              <a:gd fmla="*/ 0 w 235400" name="connsiteX6"/>
              <a:gd fmla="*/ 442772 h 2069948" name="connsiteY6"/>
              <a:gd fmla="*/ 0 w 235400" name="connsiteX0"/>
              <a:gd fmla="*/ 442772 h 2069948" name="connsiteY0"/>
              <a:gd fmla="*/ 77645 w 235400" name="connsiteX1"/>
              <a:gd fmla="*/ 0 h 2069948" name="connsiteY1"/>
              <a:gd fmla="*/ 228879 w 235400" name="connsiteX2"/>
              <a:gd fmla="*/ 996853 h 2069948" name="connsiteY2"/>
              <a:gd fmla="*/ 234898 w 235400" name="connsiteX3"/>
              <a:gd fmla="*/ 2069948 h 2069948" name="connsiteY3"/>
              <a:gd fmla="*/ 45533 w 235400" name="connsiteX4"/>
              <a:gd fmla="*/ 1715019 h 2069948" name="connsiteY4"/>
              <a:gd fmla="*/ 63275 w 235400" name="connsiteX5"/>
              <a:gd fmla="*/ 1059928 h 2069948" name="connsiteY5"/>
              <a:gd fmla="*/ 0 w 235400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63275 w 321416" name="connsiteX5"/>
              <a:gd fmla="*/ 1059928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45533 w 321416" name="connsiteX4"/>
              <a:gd fmla="*/ 171501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16" name="connsiteX0"/>
              <a:gd fmla="*/ 442772 h 2069948" name="connsiteY0"/>
              <a:gd fmla="*/ 77645 w 321416" name="connsiteX1"/>
              <a:gd fmla="*/ 0 h 2069948" name="connsiteY1"/>
              <a:gd fmla="*/ 321416 w 321416" name="connsiteX2"/>
              <a:gd fmla="*/ 886294 h 2069948" name="connsiteY2"/>
              <a:gd fmla="*/ 234898 w 321416" name="connsiteX3"/>
              <a:gd fmla="*/ 2069948 h 2069948" name="connsiteY3"/>
              <a:gd fmla="*/ 97142 w 321416" name="connsiteX4"/>
              <a:gd fmla="*/ 1751379 h 2069948" name="connsiteY4"/>
              <a:gd fmla="*/ 120871 w 321416" name="connsiteX5"/>
              <a:gd fmla="*/ 1121809 h 2069948" name="connsiteY5"/>
              <a:gd fmla="*/ 0 w 321416" name="connsiteX6"/>
              <a:gd fmla="*/ 442772 h 2069948" name="connsiteY6"/>
              <a:gd fmla="*/ 0 w 321456" name="connsiteX0"/>
              <a:gd fmla="*/ 442772 h 2069948" name="connsiteY0"/>
              <a:gd fmla="*/ 77645 w 321456" name="connsiteX1"/>
              <a:gd fmla="*/ 0 h 2069948" name="connsiteY1"/>
              <a:gd fmla="*/ 321416 w 321456" name="connsiteX2"/>
              <a:gd fmla="*/ 886294 h 2069948" name="connsiteY2"/>
              <a:gd fmla="*/ 234898 w 321456" name="connsiteX3"/>
              <a:gd fmla="*/ 2069948 h 2069948" name="connsiteY3"/>
              <a:gd fmla="*/ 97142 w 321456" name="connsiteX4"/>
              <a:gd fmla="*/ 1751379 h 2069948" name="connsiteY4"/>
              <a:gd fmla="*/ 120871 w 321456" name="connsiteX5"/>
              <a:gd fmla="*/ 1121809 h 2069948" name="connsiteY5"/>
              <a:gd fmla="*/ 0 w 321456" name="connsiteX6"/>
              <a:gd fmla="*/ 442772 h 2069948" name="connsiteY6"/>
              <a:gd fmla="*/ 0 w 326725" name="connsiteX0"/>
              <a:gd fmla="*/ 442772 h 2069948" name="connsiteY0"/>
              <a:gd fmla="*/ 77645 w 326725" name="connsiteX1"/>
              <a:gd fmla="*/ 0 h 2069948" name="connsiteY1"/>
              <a:gd fmla="*/ 321416 w 326725" name="connsiteX2"/>
              <a:gd fmla="*/ 886294 h 2069948" name="connsiteY2"/>
              <a:gd fmla="*/ 234898 w 326725" name="connsiteX3"/>
              <a:gd fmla="*/ 2069948 h 2069948" name="connsiteY3"/>
              <a:gd fmla="*/ 97142 w 326725" name="connsiteX4"/>
              <a:gd fmla="*/ 1751379 h 2069948" name="connsiteY4"/>
              <a:gd fmla="*/ 120871 w 326725" name="connsiteX5"/>
              <a:gd fmla="*/ 1121809 h 2069948" name="connsiteY5"/>
              <a:gd fmla="*/ 0 w 326725" name="connsiteX6"/>
              <a:gd fmla="*/ 442772 h 2069948" name="connsiteY6"/>
              <a:gd fmla="*/ 0 w 369192" name="connsiteX0"/>
              <a:gd fmla="*/ 442772 h 2069948" name="connsiteY0"/>
              <a:gd fmla="*/ 77645 w 369192" name="connsiteX1"/>
              <a:gd fmla="*/ 0 h 2069948" name="connsiteY1"/>
              <a:gd fmla="*/ 365178 w 369192" name="connsiteX2"/>
              <a:gd fmla="*/ 981036 h 2069948" name="connsiteY2"/>
              <a:gd fmla="*/ 234898 w 369192" name="connsiteX3"/>
              <a:gd fmla="*/ 2069948 h 2069948" name="connsiteY3"/>
              <a:gd fmla="*/ 97142 w 369192" name="connsiteX4"/>
              <a:gd fmla="*/ 1751379 h 2069948" name="connsiteY4"/>
              <a:gd fmla="*/ 120871 w 369192" name="connsiteX5"/>
              <a:gd fmla="*/ 1121809 h 2069948" name="connsiteY5"/>
              <a:gd fmla="*/ 0 w 369192" name="connsiteX6"/>
              <a:gd fmla="*/ 442772 h 2069948" name="connsiteY6"/>
              <a:gd fmla="*/ 0 w 369192" name="connsiteX0"/>
              <a:gd fmla="*/ 442772 h 2069948" name="connsiteY0"/>
              <a:gd fmla="*/ 77645 w 369192" name="connsiteX1"/>
              <a:gd fmla="*/ 0 h 2069948" name="connsiteY1"/>
              <a:gd fmla="*/ 365178 w 369192" name="connsiteX2"/>
              <a:gd fmla="*/ 981036 h 2069948" name="connsiteY2"/>
              <a:gd fmla="*/ 234898 w 369192" name="connsiteX3"/>
              <a:gd fmla="*/ 2069948 h 2069948" name="connsiteY3"/>
              <a:gd fmla="*/ 97142 w 369192" name="connsiteX4"/>
              <a:gd fmla="*/ 1751379 h 2069948" name="connsiteY4"/>
              <a:gd fmla="*/ 187887 w 369192" name="connsiteX5"/>
              <a:gd fmla="*/ 1017237 h 2069948" name="connsiteY5"/>
              <a:gd fmla="*/ 0 w 369192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187885 w 369190" name="connsiteX5"/>
              <a:gd fmla="*/ 101723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187885 w 369190" name="connsiteX5"/>
              <a:gd fmla="*/ 101723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95569 w 369190" name="connsiteX5"/>
              <a:gd fmla="*/ 1025429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95569 w 369190" name="connsiteX5"/>
              <a:gd fmla="*/ 1025429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97140 w 369190" name="connsiteX4"/>
              <a:gd fmla="*/ 1751379 h 2069948" name="connsiteY4"/>
              <a:gd fmla="*/ 39896 w 369190" name="connsiteX5"/>
              <a:gd fmla="*/ 1006177 h 2069948" name="connsiteY5"/>
              <a:gd fmla="*/ 0 w 369190" name="connsiteX6"/>
              <a:gd fmla="*/ 442772 h 2069948" name="connsiteY6"/>
              <a:gd fmla="*/ 0 w 369190" name="connsiteX0"/>
              <a:gd fmla="*/ 442772 h 2069948" name="connsiteY0"/>
              <a:gd fmla="*/ 77643 w 369190" name="connsiteX1"/>
              <a:gd fmla="*/ 0 h 2069948" name="connsiteY1"/>
              <a:gd fmla="*/ 365176 w 369190" name="connsiteX2"/>
              <a:gd fmla="*/ 981036 h 2069948" name="connsiteY2"/>
              <a:gd fmla="*/ 234896 w 369190" name="connsiteX3"/>
              <a:gd fmla="*/ 2069948 h 2069948" name="connsiteY3"/>
              <a:gd fmla="*/ 36207 w 369190" name="connsiteX4"/>
              <a:gd fmla="*/ 1526038 h 2069948" name="connsiteY4"/>
              <a:gd fmla="*/ 39896 w 369190" name="connsiteX5"/>
              <a:gd fmla="*/ 1006177 h 2069948" name="connsiteY5"/>
              <a:gd fmla="*/ 0 w 369190" name="connsiteX6"/>
              <a:gd fmla="*/ 442772 h 2069948" name="connsiteY6"/>
              <a:gd fmla="*/ 0 w 367456" name="connsiteX0"/>
              <a:gd fmla="*/ 442772 h 1526038" name="connsiteY0"/>
              <a:gd fmla="*/ 77643 w 367456" name="connsiteX1"/>
              <a:gd fmla="*/ 0 h 1526038" name="connsiteY1"/>
              <a:gd fmla="*/ 365176 w 367456" name="connsiteX2"/>
              <a:gd fmla="*/ 981036 h 1526038" name="connsiteY2"/>
              <a:gd fmla="*/ 218989 w 367456" name="connsiteX3"/>
              <a:gd fmla="*/ 1198614 h 1526038" name="connsiteY3"/>
              <a:gd fmla="*/ 36207 w 367456" name="connsiteX4"/>
              <a:gd fmla="*/ 1526038 h 1526038" name="connsiteY4"/>
              <a:gd fmla="*/ 39896 w 367456" name="connsiteX5"/>
              <a:gd fmla="*/ 1006177 h 1526038" name="connsiteY5"/>
              <a:gd fmla="*/ 0 w 367456" name="connsiteX6"/>
              <a:gd fmla="*/ 442772 h 1526038" name="connsiteY6"/>
              <a:gd fmla="*/ 0 w 225378" name="connsiteX0"/>
              <a:gd fmla="*/ 442772 h 1526038" name="connsiteY0"/>
              <a:gd fmla="*/ 77643 w 225378" name="connsiteX1"/>
              <a:gd fmla="*/ 0 h 1526038" name="connsiteY1"/>
              <a:gd fmla="*/ 211580 w 225378" name="connsiteX2"/>
              <a:gd fmla="*/ 613187 h 1526038" name="connsiteY2"/>
              <a:gd fmla="*/ 218989 w 225378" name="connsiteX3"/>
              <a:gd fmla="*/ 1198614 h 1526038" name="connsiteY3"/>
              <a:gd fmla="*/ 36207 w 225378" name="connsiteX4"/>
              <a:gd fmla="*/ 1526038 h 1526038" name="connsiteY4"/>
              <a:gd fmla="*/ 39896 w 225378" name="connsiteX5"/>
              <a:gd fmla="*/ 1006177 h 1526038" name="connsiteY5"/>
              <a:gd fmla="*/ 0 w 225378" name="connsiteX6"/>
              <a:gd fmla="*/ 442772 h 1526038" name="connsiteY6"/>
              <a:gd fmla="*/ 40590 w 274362" name="connsiteX0"/>
              <a:gd fmla="*/ 530297 h 1613563" name="connsiteY0"/>
              <a:gd fmla="*/ 0 w 274362" name="connsiteX1"/>
              <a:gd fmla="*/ 0 h 1613563" name="connsiteY1"/>
              <a:gd fmla="*/ 252170 w 274362" name="connsiteX2"/>
              <a:gd fmla="*/ 700712 h 1613563" name="connsiteY2"/>
              <a:gd fmla="*/ 259579 w 274362" name="connsiteX3"/>
              <a:gd fmla="*/ 1286139 h 1613563" name="connsiteY3"/>
              <a:gd fmla="*/ 76797 w 274362" name="connsiteX4"/>
              <a:gd fmla="*/ 1613563 h 1613563" name="connsiteY4"/>
              <a:gd fmla="*/ 80486 w 274362" name="connsiteX5"/>
              <a:gd fmla="*/ 1093702 h 1613563" name="connsiteY5"/>
              <a:gd fmla="*/ 40590 w 274362" name="connsiteX6"/>
              <a:gd fmla="*/ 530297 h 1613563" name="connsiteY6"/>
              <a:gd fmla="*/ 0 w 462376" name="connsiteX0"/>
              <a:gd fmla="*/ 129337 h 1613563" name="connsiteY0"/>
              <a:gd fmla="*/ 188014 w 462376" name="connsiteX1"/>
              <a:gd fmla="*/ 0 h 1613563" name="connsiteY1"/>
              <a:gd fmla="*/ 440184 w 462376" name="connsiteX2"/>
              <a:gd fmla="*/ 700712 h 1613563" name="connsiteY2"/>
              <a:gd fmla="*/ 447593 w 462376" name="connsiteX3"/>
              <a:gd fmla="*/ 1286139 h 1613563" name="connsiteY3"/>
              <a:gd fmla="*/ 264811 w 462376" name="connsiteX4"/>
              <a:gd fmla="*/ 1613563 h 1613563" name="connsiteY4"/>
              <a:gd fmla="*/ 268500 w 462376" name="connsiteX5"/>
              <a:gd fmla="*/ 1093702 h 1613563" name="connsiteY5"/>
              <a:gd fmla="*/ 0 w 462376" name="connsiteX6"/>
              <a:gd fmla="*/ 129337 h 1613563" name="connsiteY6"/>
              <a:gd fmla="*/ 0 w 462376" name="connsiteX0"/>
              <a:gd fmla="*/ 129337 h 1613563" name="connsiteY0"/>
              <a:gd fmla="*/ 188014 w 462376" name="connsiteX1"/>
              <a:gd fmla="*/ 0 h 1613563" name="connsiteY1"/>
              <a:gd fmla="*/ 440184 w 462376" name="connsiteX2"/>
              <a:gd fmla="*/ 700712 h 1613563" name="connsiteY2"/>
              <a:gd fmla="*/ 447593 w 462376" name="connsiteX3"/>
              <a:gd fmla="*/ 1286139 h 1613563" name="connsiteY3"/>
              <a:gd fmla="*/ 264811 w 462376" name="connsiteX4"/>
              <a:gd fmla="*/ 1613563 h 1613563" name="connsiteY4"/>
              <a:gd fmla="*/ 268500 w 462376" name="connsiteX5"/>
              <a:gd fmla="*/ 1093702 h 1613563" name="connsiteY5"/>
              <a:gd fmla="*/ 0 w 462376" name="connsiteX6"/>
              <a:gd fmla="*/ 129337 h 1613563" name="connsiteY6"/>
              <a:gd fmla="*/ 0 w 462376" name="connsiteX0"/>
              <a:gd fmla="*/ 129337 h 1613563" name="connsiteY0"/>
              <a:gd fmla="*/ 188014 w 462376" name="connsiteX1"/>
              <a:gd fmla="*/ 0 h 1613563" name="connsiteY1"/>
              <a:gd fmla="*/ 440184 w 462376" name="connsiteX2"/>
              <a:gd fmla="*/ 700712 h 1613563" name="connsiteY2"/>
              <a:gd fmla="*/ 447593 w 462376" name="connsiteX3"/>
              <a:gd fmla="*/ 1286139 h 1613563" name="connsiteY3"/>
              <a:gd fmla="*/ 264811 w 462376" name="connsiteX4"/>
              <a:gd fmla="*/ 1613563 h 1613563" name="connsiteY4"/>
              <a:gd fmla="*/ 199179 w 462376" name="connsiteX5"/>
              <a:gd fmla="*/ 626071 h 1613563" name="connsiteY5"/>
              <a:gd fmla="*/ 0 w 462376" name="connsiteX6"/>
              <a:gd fmla="*/ 129337 h 1613563" name="connsiteY6"/>
              <a:gd fmla="*/ 0 w 462376" name="connsiteX0"/>
              <a:gd fmla="*/ 129337 h 1286139" name="connsiteY0"/>
              <a:gd fmla="*/ 188014 w 462376" name="connsiteX1"/>
              <a:gd fmla="*/ 0 h 1286139" name="connsiteY1"/>
              <a:gd fmla="*/ 440184 w 462376" name="connsiteX2"/>
              <a:gd fmla="*/ 700712 h 1286139" name="connsiteY2"/>
              <a:gd fmla="*/ 447593 w 462376" name="connsiteX3"/>
              <a:gd fmla="*/ 1286139 h 1286139" name="connsiteY3"/>
              <a:gd fmla="*/ 74760 w 462376" name="connsiteX4"/>
              <a:gd fmla="*/ 914764 h 1286139" name="connsiteY4"/>
              <a:gd fmla="*/ 199179 w 462376" name="connsiteX5"/>
              <a:gd fmla="*/ 626071 h 1286139" name="connsiteY5"/>
              <a:gd fmla="*/ 0 w 462376" name="connsiteX6"/>
              <a:gd fmla="*/ 129337 h 1286139" name="connsiteY6"/>
              <a:gd fmla="*/ 0 w 440206" name="connsiteX0"/>
              <a:gd fmla="*/ 129337 h 1336427" name="connsiteY0"/>
              <a:gd fmla="*/ 188014 w 440206" name="connsiteX1"/>
              <a:gd fmla="*/ 0 h 1336427" name="connsiteY1"/>
              <a:gd fmla="*/ 440184 w 440206" name="connsiteX2"/>
              <a:gd fmla="*/ 700712 h 1336427" name="connsiteY2"/>
              <a:gd fmla="*/ 173106 w 440206" name="connsiteX3"/>
              <a:gd fmla="*/ 1336427 h 1336427" name="connsiteY3"/>
              <a:gd fmla="*/ 74760 w 440206" name="connsiteX4"/>
              <a:gd fmla="*/ 914764 h 1336427" name="connsiteY4"/>
              <a:gd fmla="*/ 199179 w 440206" name="connsiteX5"/>
              <a:gd fmla="*/ 626071 h 1336427" name="connsiteY5"/>
              <a:gd fmla="*/ 0 w 440206" name="connsiteX6"/>
              <a:gd fmla="*/ 129337 h 1336427" name="connsiteY6"/>
              <a:gd fmla="*/ 0 w 440206" name="connsiteX0"/>
              <a:gd fmla="*/ 129337 h 1336427" name="connsiteY0"/>
              <a:gd fmla="*/ 188014 w 440206" name="connsiteX1"/>
              <a:gd fmla="*/ 0 h 1336427" name="connsiteY1"/>
              <a:gd fmla="*/ 440184 w 440206" name="connsiteX2"/>
              <a:gd fmla="*/ 700712 h 1336427" name="connsiteY2"/>
              <a:gd fmla="*/ 173106 w 440206" name="connsiteX3"/>
              <a:gd fmla="*/ 1336427 h 1336427" name="connsiteY3"/>
              <a:gd fmla="*/ 74760 w 440206" name="connsiteX4"/>
              <a:gd fmla="*/ 914764 h 1336427" name="connsiteY4"/>
              <a:gd fmla="*/ 142107 w 440206" name="connsiteX5"/>
              <a:gd fmla="*/ 545382 h 1336427" name="connsiteY5"/>
              <a:gd fmla="*/ 0 w 440206" name="connsiteX6"/>
              <a:gd fmla="*/ 129337 h 1336427" name="connsiteY6"/>
              <a:gd fmla="*/ 0 w 252271" name="connsiteX0"/>
              <a:gd fmla="*/ 129337 h 1336427" name="connsiteY0"/>
              <a:gd fmla="*/ 188014 w 252271" name="connsiteX1"/>
              <a:gd fmla="*/ 0 h 1336427" name="connsiteY1"/>
              <a:gd fmla="*/ 251982 w 252271" name="connsiteX2"/>
              <a:gd fmla="*/ 597653 h 1336427" name="connsiteY2"/>
              <a:gd fmla="*/ 173106 w 252271" name="connsiteX3"/>
              <a:gd fmla="*/ 1336427 h 1336427" name="connsiteY3"/>
              <a:gd fmla="*/ 74760 w 252271" name="connsiteX4"/>
              <a:gd fmla="*/ 914764 h 1336427" name="connsiteY4"/>
              <a:gd fmla="*/ 142107 w 252271" name="connsiteX5"/>
              <a:gd fmla="*/ 545382 h 1336427" name="connsiteY5"/>
              <a:gd fmla="*/ 0 w 252271" name="connsiteX6"/>
              <a:gd fmla="*/ 129337 h 1336427" name="connsiteY6"/>
              <a:gd fmla="*/ 0 w 252271" name="connsiteX0"/>
              <a:gd fmla="*/ 129337 h 1336427" name="connsiteY0"/>
              <a:gd fmla="*/ 188014 w 252271" name="connsiteX1"/>
              <a:gd fmla="*/ 0 h 1336427" name="connsiteY1"/>
              <a:gd fmla="*/ 251982 w 252271" name="connsiteX2"/>
              <a:gd fmla="*/ 597653 h 1336427" name="connsiteY2"/>
              <a:gd fmla="*/ 173106 w 252271" name="connsiteX3"/>
              <a:gd fmla="*/ 1336427 h 1336427" name="connsiteY3"/>
              <a:gd fmla="*/ 74760 w 252271" name="connsiteX4"/>
              <a:gd fmla="*/ 914764 h 1336427" name="connsiteY4"/>
              <a:gd fmla="*/ 85172 w 252271" name="connsiteX5"/>
              <a:gd fmla="*/ 567060 h 1336427" name="connsiteY5"/>
              <a:gd fmla="*/ 0 w 252271" name="connsiteX6"/>
              <a:gd fmla="*/ 129337 h 1336427" name="connsiteY6"/>
              <a:gd fmla="*/ 0 w 252271" name="connsiteX0"/>
              <a:gd fmla="*/ 129337 h 1336427" name="connsiteY0"/>
              <a:gd fmla="*/ 188014 w 252271" name="connsiteX1"/>
              <a:gd fmla="*/ 0 h 1336427" name="connsiteY1"/>
              <a:gd fmla="*/ 251982 w 252271" name="connsiteX2"/>
              <a:gd fmla="*/ 597653 h 1336427" name="connsiteY2"/>
              <a:gd fmla="*/ 173106 w 252271" name="connsiteX3"/>
              <a:gd fmla="*/ 1336427 h 1336427" name="connsiteY3"/>
              <a:gd fmla="*/ 74760 w 252271" name="connsiteX4"/>
              <a:gd fmla="*/ 914764 h 1336427" name="connsiteY4"/>
              <a:gd fmla="*/ 85172 w 252271" name="connsiteX5"/>
              <a:gd fmla="*/ 567060 h 1336427" name="connsiteY5"/>
              <a:gd fmla="*/ 0 w 252271" name="connsiteX6"/>
              <a:gd fmla="*/ 129337 h 1336427" name="connsiteY6"/>
              <a:gd fmla="*/ 0 w 254412" name="connsiteX0"/>
              <a:gd fmla="*/ 129337 h 1136544" name="connsiteY0"/>
              <a:gd fmla="*/ 188014 w 254412" name="connsiteX1"/>
              <a:gd fmla="*/ 0 h 1136544" name="connsiteY1"/>
              <a:gd fmla="*/ 251982 w 254412" name="connsiteX2"/>
              <a:gd fmla="*/ 597653 h 1136544" name="connsiteY2"/>
              <a:gd fmla="*/ 128439 w 254412" name="connsiteX3"/>
              <a:gd fmla="*/ 1136544 h 1136544" name="connsiteY3"/>
              <a:gd fmla="*/ 74760 w 254412" name="connsiteX4"/>
              <a:gd fmla="*/ 914764 h 1136544" name="connsiteY4"/>
              <a:gd fmla="*/ 85172 w 254412" name="connsiteX5"/>
              <a:gd fmla="*/ 567060 h 1136544" name="connsiteY5"/>
              <a:gd fmla="*/ 0 w 254412" name="connsiteX6"/>
              <a:gd fmla="*/ 129337 h 1136544" name="connsiteY6"/>
              <a:gd fmla="*/ 0 w 229347" name="connsiteX0"/>
              <a:gd fmla="*/ 129337 h 1136544" name="connsiteY0"/>
              <a:gd fmla="*/ 188014 w 229347" name="connsiteX1"/>
              <a:gd fmla="*/ 0 h 1136544" name="connsiteY1"/>
              <a:gd fmla="*/ 221372 w 229347" name="connsiteX2"/>
              <a:gd fmla="*/ 416518 h 1136544" name="connsiteY2"/>
              <a:gd fmla="*/ 128439 w 229347" name="connsiteX3"/>
              <a:gd fmla="*/ 1136544 h 1136544" name="connsiteY3"/>
              <a:gd fmla="*/ 74760 w 229347" name="connsiteX4"/>
              <a:gd fmla="*/ 914764 h 1136544" name="connsiteY4"/>
              <a:gd fmla="*/ 85172 w 229347" name="connsiteX5"/>
              <a:gd fmla="*/ 567060 h 1136544" name="connsiteY5"/>
              <a:gd fmla="*/ 0 w 229347" name="connsiteX6"/>
              <a:gd fmla="*/ 129337 h 1136544" name="connsiteY6"/>
              <a:gd fmla="*/ 0 w 222799" name="connsiteX0"/>
              <a:gd fmla="*/ 129337 h 1136544" name="connsiteY0"/>
              <a:gd fmla="*/ 188014 w 222799" name="connsiteX1"/>
              <a:gd fmla="*/ 0 h 1136544" name="connsiteY1"/>
              <a:gd fmla="*/ 221372 w 222799" name="connsiteX2"/>
              <a:gd fmla="*/ 416518 h 1136544" name="connsiteY2"/>
              <a:gd fmla="*/ 128439 w 222799" name="connsiteX3"/>
              <a:gd fmla="*/ 1136544 h 1136544" name="connsiteY3"/>
              <a:gd fmla="*/ 74760 w 222799" name="connsiteX4"/>
              <a:gd fmla="*/ 914764 h 1136544" name="connsiteY4"/>
              <a:gd fmla="*/ 85172 w 222799" name="connsiteX5"/>
              <a:gd fmla="*/ 567060 h 1136544" name="connsiteY5"/>
              <a:gd fmla="*/ 0 w 222799" name="connsiteX6"/>
              <a:gd fmla="*/ 129337 h 1136544" name="connsiteY6"/>
              <a:gd fmla="*/ 0 w 268472" name="connsiteX0"/>
              <a:gd fmla="*/ 129337 h 1136544" name="connsiteY0"/>
              <a:gd fmla="*/ 188014 w 268472" name="connsiteX1"/>
              <a:gd fmla="*/ 0 h 1136544" name="connsiteY1"/>
              <a:gd fmla="*/ 267454 w 268472" name="connsiteX2"/>
              <a:gd fmla="*/ 423072 h 1136544" name="connsiteY2"/>
              <a:gd fmla="*/ 128439 w 268472" name="connsiteX3"/>
              <a:gd fmla="*/ 1136544 h 1136544" name="connsiteY3"/>
              <a:gd fmla="*/ 74760 w 268472" name="connsiteX4"/>
              <a:gd fmla="*/ 914764 h 1136544" name="connsiteY4"/>
              <a:gd fmla="*/ 85172 w 268472" name="connsiteX5"/>
              <a:gd fmla="*/ 567060 h 1136544" name="connsiteY5"/>
              <a:gd fmla="*/ 0 w 268472" name="connsiteX6"/>
              <a:gd fmla="*/ 129337 h 1136544" name="connsiteY6"/>
              <a:gd fmla="*/ 0 w 270929" name="connsiteX0"/>
              <a:gd fmla="*/ 129337 h 1136544" name="connsiteY0"/>
              <a:gd fmla="*/ 188014 w 270929" name="connsiteX1"/>
              <a:gd fmla="*/ 0 h 1136544" name="connsiteY1"/>
              <a:gd fmla="*/ 267454 w 270929" name="connsiteX2"/>
              <a:gd fmla="*/ 423072 h 1136544" name="connsiteY2"/>
              <a:gd fmla="*/ 128439 w 270929" name="connsiteX3"/>
              <a:gd fmla="*/ 1136544 h 1136544" name="connsiteY3"/>
              <a:gd fmla="*/ 74760 w 270929" name="connsiteX4"/>
              <a:gd fmla="*/ 914764 h 1136544" name="connsiteY4"/>
              <a:gd fmla="*/ 85172 w 270929" name="connsiteX5"/>
              <a:gd fmla="*/ 567060 h 1136544" name="connsiteY5"/>
              <a:gd fmla="*/ 0 w 270929" name="connsiteX6"/>
              <a:gd fmla="*/ 129337 h 1136544" name="connsiteY6"/>
              <a:gd fmla="*/ 0 w 270929" name="connsiteX0"/>
              <a:gd fmla="*/ 129337 h 1136544" name="connsiteY0"/>
              <a:gd fmla="*/ 188014 w 270929" name="connsiteX1"/>
              <a:gd fmla="*/ 0 h 1136544" name="connsiteY1"/>
              <a:gd fmla="*/ 267454 w 270929" name="connsiteX2"/>
              <a:gd fmla="*/ 423072 h 1136544" name="connsiteY2"/>
              <a:gd fmla="*/ 128439 w 270929" name="connsiteX3"/>
              <a:gd fmla="*/ 1136544 h 1136544" name="connsiteY3"/>
              <a:gd fmla="*/ 74760 w 270929" name="connsiteX4"/>
              <a:gd fmla="*/ 914764 h 1136544" name="connsiteY4"/>
              <a:gd fmla="*/ 85172 w 270929" name="connsiteX5"/>
              <a:gd fmla="*/ 567060 h 1136544" name="connsiteY5"/>
              <a:gd fmla="*/ 0 w 270929" name="connsiteX6"/>
              <a:gd fmla="*/ 129337 h 1136544" name="connsiteY6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85172 w 285632" name="connsiteX5"/>
              <a:gd fmla="*/ 567060 h 1136544" name="connsiteY5"/>
              <a:gd fmla="*/ 0 w 285632" name="connsiteX6"/>
              <a:gd fmla="*/ 129337 h 1136544" name="connsiteY6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85172 w 285632" name="connsiteX5"/>
              <a:gd fmla="*/ 567060 h 1136544" name="connsiteY5"/>
              <a:gd fmla="*/ 0 w 285632" name="connsiteX6"/>
              <a:gd fmla="*/ 129337 h 1136544" name="connsiteY6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85172 w 285632" name="connsiteX5"/>
              <a:gd fmla="*/ 567060 h 1136544" name="connsiteY5"/>
              <a:gd fmla="*/ 0 w 285632" name="connsiteX6"/>
              <a:gd fmla="*/ 129337 h 1136544" name="connsiteY6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85172 w 285632" name="connsiteX5"/>
              <a:gd fmla="*/ 567060 h 1136544" name="connsiteY5"/>
              <a:gd fmla="*/ 0 w 285632" name="connsiteX6"/>
              <a:gd fmla="*/ 129337 h 1136544" name="connsiteY6"/>
              <a:gd fmla="*/ 3113 w 288745" name="connsiteX0"/>
              <a:gd fmla="*/ 129337 h 1136544" name="connsiteY0"/>
              <a:gd fmla="*/ 191127 w 288745" name="connsiteX1"/>
              <a:gd fmla="*/ 0 h 1136544" name="connsiteY1"/>
              <a:gd fmla="*/ 285529 w 288745" name="connsiteX2"/>
              <a:gd fmla="*/ 414112 h 1136544" name="connsiteY2"/>
              <a:gd fmla="*/ 131552 w 288745" name="connsiteX3"/>
              <a:gd fmla="*/ 1136544 h 1136544" name="connsiteY3"/>
              <a:gd fmla="*/ 77873 w 288745" name="connsiteX4"/>
              <a:gd fmla="*/ 914764 h 1136544" name="connsiteY4"/>
              <a:gd fmla="*/ 3113 w 288745" name="connsiteX5"/>
              <a:gd fmla="*/ 129337 h 1136544" name="connsiteY5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0 w 285632" name="connsiteX5"/>
              <a:gd fmla="*/ 129337 h 1136544" name="connsiteY5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4760 w 285632" name="connsiteX4"/>
              <a:gd fmla="*/ 914764 h 1136544" name="connsiteY4"/>
              <a:gd fmla="*/ 0 w 285632" name="connsiteX5"/>
              <a:gd fmla="*/ 129337 h 1136544" name="connsiteY5"/>
              <a:gd fmla="*/ 0 w 285632" name="connsiteX0"/>
              <a:gd fmla="*/ 129337 h 1136544" name="connsiteY0"/>
              <a:gd fmla="*/ 188014 w 285632" name="connsiteX1"/>
              <a:gd fmla="*/ 0 h 1136544" name="connsiteY1"/>
              <a:gd fmla="*/ 282416 w 285632" name="connsiteX2"/>
              <a:gd fmla="*/ 414112 h 1136544" name="connsiteY2"/>
              <a:gd fmla="*/ 128439 w 285632" name="connsiteX3"/>
              <a:gd fmla="*/ 1136544 h 1136544" name="connsiteY3"/>
              <a:gd fmla="*/ 78092 w 285632" name="connsiteX4"/>
              <a:gd fmla="*/ 525155 h 1136544" name="connsiteY4"/>
              <a:gd fmla="*/ 0 w 285632" name="connsiteX5"/>
              <a:gd fmla="*/ 129337 h 1136544" name="connsiteY5"/>
              <a:gd fmla="*/ 0 w 283817" name="connsiteX0"/>
              <a:gd fmla="*/ 72694 h 1079901" name="connsiteY0"/>
              <a:gd fmla="*/ 210665 w 283817" name="connsiteX1"/>
              <a:gd fmla="*/ 0 h 1079901" name="connsiteY1"/>
              <a:gd fmla="*/ 282416 w 283817" name="connsiteX2"/>
              <a:gd fmla="*/ 357469 h 1079901" name="connsiteY2"/>
              <a:gd fmla="*/ 128439 w 283817" name="connsiteX3"/>
              <a:gd fmla="*/ 1079901 h 1079901" name="connsiteY3"/>
              <a:gd fmla="*/ 78092 w 283817" name="connsiteX4"/>
              <a:gd fmla="*/ 468512 h 1079901" name="connsiteY4"/>
              <a:gd fmla="*/ 0 w 283817" name="connsiteX5"/>
              <a:gd fmla="*/ 72694 h 1079901" name="connsiteY5"/>
              <a:gd fmla="*/ 0 w 283817" name="connsiteX0"/>
              <a:gd fmla="*/ 72694 h 1079901" name="connsiteY0"/>
              <a:gd fmla="*/ 210665 w 283817" name="connsiteX1"/>
              <a:gd fmla="*/ 0 h 1079901" name="connsiteY1"/>
              <a:gd fmla="*/ 282416 w 283817" name="connsiteX2"/>
              <a:gd fmla="*/ 357469 h 1079901" name="connsiteY2"/>
              <a:gd fmla="*/ 128439 w 283817" name="connsiteX3"/>
              <a:gd fmla="*/ 1079901 h 1079901" name="connsiteY3"/>
              <a:gd fmla="*/ 78092 w 283817" name="connsiteX4"/>
              <a:gd fmla="*/ 468512 h 1079901" name="connsiteY4"/>
              <a:gd fmla="*/ 0 w 283817" name="connsiteX5"/>
              <a:gd fmla="*/ 72694 h 1079901" name="connsiteY5"/>
              <a:gd fmla="*/ 0 w 284228" name="connsiteX0"/>
              <a:gd fmla="*/ 72694 h 1079901" name="connsiteY0"/>
              <a:gd fmla="*/ 210665 w 284228" name="connsiteX1"/>
              <a:gd fmla="*/ 0 h 1079901" name="connsiteY1"/>
              <a:gd fmla="*/ 282416 w 284228" name="connsiteX2"/>
              <a:gd fmla="*/ 357469 h 1079901" name="connsiteY2"/>
              <a:gd fmla="*/ 128439 w 284228" name="connsiteX3"/>
              <a:gd fmla="*/ 1079901 h 1079901" name="connsiteY3"/>
              <a:gd fmla="*/ 78092 w 284228" name="connsiteX4"/>
              <a:gd fmla="*/ 468512 h 1079901" name="connsiteY4"/>
              <a:gd fmla="*/ 0 w 284228" name="connsiteX5"/>
              <a:gd fmla="*/ 72694 h 1079901" name="connsiteY5"/>
              <a:gd fmla="*/ 0 w 283498" name="connsiteX0"/>
              <a:gd fmla="*/ 116094 h 1123301" name="connsiteY0"/>
              <a:gd fmla="*/ 196086 w 283498" name="connsiteX1"/>
              <a:gd fmla="*/ 0 h 1123301" name="connsiteY1"/>
              <a:gd fmla="*/ 282416 w 283498" name="connsiteX2"/>
              <a:gd fmla="*/ 400869 h 1123301" name="connsiteY2"/>
              <a:gd fmla="*/ 128439 w 283498" name="connsiteX3"/>
              <a:gd fmla="*/ 1123301 h 1123301" name="connsiteY3"/>
              <a:gd fmla="*/ 78092 w 283498" name="connsiteX4"/>
              <a:gd fmla="*/ 511912 h 1123301" name="connsiteY4"/>
              <a:gd fmla="*/ 0 w 283498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78092 w 284080" name="connsiteX4"/>
              <a:gd fmla="*/ 511912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89412 w 284080" name="connsiteX4"/>
              <a:gd fmla="*/ 409701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89412 w 284080" name="connsiteX4"/>
              <a:gd fmla="*/ 409701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116738 w 284080" name="connsiteX4"/>
              <a:gd fmla="*/ 484145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116738 w 284080" name="connsiteX4"/>
              <a:gd fmla="*/ 484145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116738 w 284080" name="connsiteX4"/>
              <a:gd fmla="*/ 484145 h 1123301" name="connsiteY4"/>
              <a:gd fmla="*/ 0 w 284080" name="connsiteX5"/>
              <a:gd fmla="*/ 116094 h 1123301" name="connsiteY5"/>
              <a:gd fmla="*/ 0 w 284080" name="connsiteX0"/>
              <a:gd fmla="*/ 116094 h 1123301" name="connsiteY0"/>
              <a:gd fmla="*/ 196086 w 284080" name="connsiteX1"/>
              <a:gd fmla="*/ 0 h 1123301" name="connsiteY1"/>
              <a:gd fmla="*/ 282416 w 284080" name="connsiteX2"/>
              <a:gd fmla="*/ 400869 h 1123301" name="connsiteY2"/>
              <a:gd fmla="*/ 128439 w 284080" name="connsiteX3"/>
              <a:gd fmla="*/ 1123301 h 1123301" name="connsiteY3"/>
              <a:gd fmla="*/ 116738 w 284080" name="connsiteX4"/>
              <a:gd fmla="*/ 484145 h 1123301" name="connsiteY4"/>
              <a:gd fmla="*/ 0 w 284080" name="connsiteX5"/>
              <a:gd fmla="*/ 116094 h 1123301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16738 w 282532" name="connsiteX4"/>
              <a:gd fmla="*/ 484145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16738 w 282532" name="connsiteX4"/>
              <a:gd fmla="*/ 484145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16738 w 282532" name="connsiteX4"/>
              <a:gd fmla="*/ 484145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07804 w 282532" name="connsiteX4"/>
              <a:gd fmla="*/ 588711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07804 w 282532" name="connsiteX4"/>
              <a:gd fmla="*/ 588711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07804 w 282532" name="connsiteX4"/>
              <a:gd fmla="*/ 588711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07804 w 282532" name="connsiteX4"/>
              <a:gd fmla="*/ 588711 h 1119665" name="connsiteY4"/>
              <a:gd fmla="*/ 0 w 282532" name="connsiteX5"/>
              <a:gd fmla="*/ 116094 h 1119665" name="connsiteY5"/>
              <a:gd fmla="*/ 0 w 282532" name="connsiteX0"/>
              <a:gd fmla="*/ 116094 h 1119665" name="connsiteY0"/>
              <a:gd fmla="*/ 196086 w 282532" name="connsiteX1"/>
              <a:gd fmla="*/ 0 h 1119665" name="connsiteY1"/>
              <a:gd fmla="*/ 282416 w 282532" name="connsiteX2"/>
              <a:gd fmla="*/ 400869 h 1119665" name="connsiteY2"/>
              <a:gd fmla="*/ 180843 w 282532" name="connsiteX3"/>
              <a:gd fmla="*/ 1119665 h 1119665" name="connsiteY3"/>
              <a:gd fmla="*/ 107804 w 282532" name="connsiteX4"/>
              <a:gd fmla="*/ 588711 h 1119665" name="connsiteY4"/>
              <a:gd fmla="*/ 0 w 282532" name="connsiteX5"/>
              <a:gd fmla="*/ 116094 h 1119665" name="connsiteY5"/>
              <a:gd fmla="*/ 0 w 283544" name="connsiteX0"/>
              <a:gd fmla="*/ 116094 h 1119665" name="connsiteY0"/>
              <a:gd fmla="*/ 196086 w 283544" name="connsiteX1"/>
              <a:gd fmla="*/ 0 h 1119665" name="connsiteY1"/>
              <a:gd fmla="*/ 282416 w 283544" name="connsiteX2"/>
              <a:gd fmla="*/ 400869 h 1119665" name="connsiteY2"/>
              <a:gd fmla="*/ 180843 w 283544" name="connsiteX3"/>
              <a:gd fmla="*/ 1119665 h 1119665" name="connsiteY3"/>
              <a:gd fmla="*/ 107804 w 283544" name="connsiteX4"/>
              <a:gd fmla="*/ 588711 h 1119665" name="connsiteY4"/>
              <a:gd fmla="*/ 0 w 283544" name="connsiteX5"/>
              <a:gd fmla="*/ 116094 h 1119665" name="connsiteY5"/>
              <a:gd fmla="*/ 0 w 251546" name="connsiteX0"/>
              <a:gd fmla="*/ 116094 h 1119665" name="connsiteY0"/>
              <a:gd fmla="*/ 196086 w 251546" name="connsiteX1"/>
              <a:gd fmla="*/ 0 h 1119665" name="connsiteY1"/>
              <a:gd fmla="*/ 249074 w 251546" name="connsiteX2"/>
              <a:gd fmla="*/ 491885 h 1119665" name="connsiteY2"/>
              <a:gd fmla="*/ 180843 w 251546" name="connsiteX3"/>
              <a:gd fmla="*/ 1119665 h 1119665" name="connsiteY3"/>
              <a:gd fmla="*/ 107804 w 251546" name="connsiteX4"/>
              <a:gd fmla="*/ 588711 h 1119665" name="connsiteY4"/>
              <a:gd fmla="*/ 0 w 251546" name="connsiteX5"/>
              <a:gd fmla="*/ 116094 h 1119665" name="connsiteY5"/>
              <a:gd fmla="*/ 0 w 254134" name="connsiteX0"/>
              <a:gd fmla="*/ 116094 h 1119665" name="connsiteY0"/>
              <a:gd fmla="*/ 196086 w 254134" name="connsiteX1"/>
              <a:gd fmla="*/ 0 h 1119665" name="connsiteY1"/>
              <a:gd fmla="*/ 249074 w 254134" name="connsiteX2"/>
              <a:gd fmla="*/ 491885 h 1119665" name="connsiteY2"/>
              <a:gd fmla="*/ 180843 w 254134" name="connsiteX3"/>
              <a:gd fmla="*/ 1119665 h 1119665" name="connsiteY3"/>
              <a:gd fmla="*/ 107804 w 254134" name="connsiteX4"/>
              <a:gd fmla="*/ 588711 h 1119665" name="connsiteY4"/>
              <a:gd fmla="*/ 0 w 254134" name="connsiteX5"/>
              <a:gd fmla="*/ 116094 h 1119665" name="connsiteY5"/>
              <a:gd fmla="*/ 0 w 250071" name="connsiteX0"/>
              <a:gd fmla="*/ 116094 h 970078" name="connsiteY0"/>
              <a:gd fmla="*/ 196086 w 250071" name="connsiteX1"/>
              <a:gd fmla="*/ 0 h 970078" name="connsiteY1"/>
              <a:gd fmla="*/ 249074 w 250071" name="connsiteX2"/>
              <a:gd fmla="*/ 491885 h 970078" name="connsiteY2"/>
              <a:gd fmla="*/ 170886 w 250071" name="connsiteX3"/>
              <a:gd fmla="*/ 970078 h 970078" name="connsiteY3"/>
              <a:gd fmla="*/ 107804 w 250071" name="connsiteX4"/>
              <a:gd fmla="*/ 588711 h 970078" name="connsiteY4"/>
              <a:gd fmla="*/ 0 w 250071" name="connsiteX5"/>
              <a:gd fmla="*/ 116094 h 970078" name="connsiteY5"/>
              <a:gd fmla="*/ 0 w 250719" name="connsiteX0"/>
              <a:gd fmla="*/ 116094 h 1016840" name="connsiteY0"/>
              <a:gd fmla="*/ 196086 w 250719" name="connsiteX1"/>
              <a:gd fmla="*/ 0 h 1016840" name="connsiteY1"/>
              <a:gd fmla="*/ 249074 w 250719" name="connsiteX2"/>
              <a:gd fmla="*/ 491885 h 1016840" name="connsiteY2"/>
              <a:gd fmla="*/ 159492 w 250719" name="connsiteX3"/>
              <a:gd fmla="*/ 1016840 h 1016840" name="connsiteY3"/>
              <a:gd fmla="*/ 107804 w 250719" name="connsiteX4"/>
              <a:gd fmla="*/ 588711 h 1016840" name="connsiteY4"/>
              <a:gd fmla="*/ 0 w 250719" name="connsiteX5"/>
              <a:gd fmla="*/ 116094 h 1016840" name="connsiteY5"/>
              <a:gd fmla="*/ 0 w 249320" name="connsiteX0"/>
              <a:gd fmla="*/ 116094 h 1152006" name="connsiteY0"/>
              <a:gd fmla="*/ 196086 w 249320" name="connsiteX1"/>
              <a:gd fmla="*/ 0 h 1152006" name="connsiteY1"/>
              <a:gd fmla="*/ 249074 w 249320" name="connsiteX2"/>
              <a:gd fmla="*/ 491885 h 1152006" name="connsiteY2"/>
              <a:gd fmla="*/ 186510 w 249320" name="connsiteX3"/>
              <a:gd fmla="*/ 1152006 h 1152006" name="connsiteY3"/>
              <a:gd fmla="*/ 107804 w 249320" name="connsiteX4"/>
              <a:gd fmla="*/ 588711 h 1152006" name="connsiteY4"/>
              <a:gd fmla="*/ 0 w 249320" name="connsiteX5"/>
              <a:gd fmla="*/ 116094 h 1152006" name="connsiteY5"/>
              <a:gd fmla="*/ 0 w 278665" name="connsiteX0"/>
              <a:gd fmla="*/ 116094 h 1152006" name="connsiteY0"/>
              <a:gd fmla="*/ 196086 w 278665" name="connsiteX1"/>
              <a:gd fmla="*/ 0 h 1152006" name="connsiteY1"/>
              <a:gd fmla="*/ 278612 w 278665" name="connsiteX2"/>
              <a:gd fmla="*/ 620499 h 1152006" name="connsiteY2"/>
              <a:gd fmla="*/ 186510 w 278665" name="connsiteX3"/>
              <a:gd fmla="*/ 1152006 h 1152006" name="connsiteY3"/>
              <a:gd fmla="*/ 107804 w 278665" name="connsiteX4"/>
              <a:gd fmla="*/ 588711 h 1152006" name="connsiteY4"/>
              <a:gd fmla="*/ 0 w 278665" name="connsiteX5"/>
              <a:gd fmla="*/ 116094 h 1152006" name="connsiteY5"/>
              <a:gd fmla="*/ 0 w 210697" name="connsiteX0"/>
              <a:gd fmla="*/ 116094 h 1152006" name="connsiteY0"/>
              <a:gd fmla="*/ 196086 w 210697" name="connsiteX1"/>
              <a:gd fmla="*/ 0 h 1152006" name="connsiteY1"/>
              <a:gd fmla="*/ 186510 w 210697" name="connsiteX2"/>
              <a:gd fmla="*/ 1152006 h 1152006" name="connsiteY2"/>
              <a:gd fmla="*/ 107804 w 210697" name="connsiteX3"/>
              <a:gd fmla="*/ 588711 h 1152006" name="connsiteY3"/>
              <a:gd fmla="*/ 0 w 210697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107804 w 269898" name="connsiteX3"/>
              <a:gd fmla="*/ 588711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91566 w 269898" name="connsiteX3"/>
              <a:gd fmla="*/ 391260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91566 w 269898" name="connsiteX3"/>
              <a:gd fmla="*/ 391260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78651 w 269898" name="connsiteX3"/>
              <a:gd fmla="*/ 370070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78651 w 269898" name="connsiteX3"/>
              <a:gd fmla="*/ 370070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78651 w 269898" name="connsiteX3"/>
              <a:gd fmla="*/ 370070 h 1152006" name="connsiteY3"/>
              <a:gd fmla="*/ 0 w 269898" name="connsiteX4"/>
              <a:gd fmla="*/ 116094 h 1152006" name="connsiteY4"/>
              <a:gd fmla="*/ 0 w 269898" name="connsiteX0"/>
              <a:gd fmla="*/ 116094 h 1152006" name="connsiteY0"/>
              <a:gd fmla="*/ 196086 w 269898" name="connsiteX1"/>
              <a:gd fmla="*/ 0 h 1152006" name="connsiteY1"/>
              <a:gd fmla="*/ 186510 w 269898" name="connsiteX2"/>
              <a:gd fmla="*/ 1152006 h 1152006" name="connsiteY2"/>
              <a:gd fmla="*/ 78651 w 269898" name="connsiteX3"/>
              <a:gd fmla="*/ 370070 h 1152006" name="connsiteY3"/>
              <a:gd fmla="*/ 0 w 269898" name="connsiteX4"/>
              <a:gd fmla="*/ 116094 h 1152006" name="connsiteY4"/>
              <a:gd fmla="*/ 0 w 289851" name="connsiteX0"/>
              <a:gd fmla="*/ 28587 h 1152006" name="connsiteY0"/>
              <a:gd fmla="*/ 216039 w 289851" name="connsiteX1"/>
              <a:gd fmla="*/ 0 h 1152006" name="connsiteY1"/>
              <a:gd fmla="*/ 206463 w 289851" name="connsiteX2"/>
              <a:gd fmla="*/ 1152006 h 1152006" name="connsiteY2"/>
              <a:gd fmla="*/ 98604 w 289851" name="connsiteX3"/>
              <a:gd fmla="*/ 370070 h 1152006" name="connsiteY3"/>
              <a:gd fmla="*/ 0 w 289851" name="connsiteX4"/>
              <a:gd fmla="*/ 28587 h 1152006" name="connsiteY4"/>
              <a:gd fmla="*/ 0 w 289851" name="connsiteX0"/>
              <a:gd fmla="*/ 28587 h 1152006" name="connsiteY0"/>
              <a:gd fmla="*/ 216039 w 289851" name="connsiteX1"/>
              <a:gd fmla="*/ 0 h 1152006" name="connsiteY1"/>
              <a:gd fmla="*/ 206463 w 289851" name="connsiteX2"/>
              <a:gd fmla="*/ 1152006 h 1152006" name="connsiteY2"/>
              <a:gd fmla="*/ 98604 w 289851" name="connsiteX3"/>
              <a:gd fmla="*/ 370070 h 1152006" name="connsiteY3"/>
              <a:gd fmla="*/ 0 w 289851" name="connsiteX4"/>
              <a:gd fmla="*/ 28587 h 1152006" name="connsiteY4"/>
              <a:gd fmla="*/ 0 w 296624" name="connsiteX0"/>
              <a:gd fmla="*/ 53544 h 1152006" name="connsiteY0"/>
              <a:gd fmla="*/ 222812 w 296624" name="connsiteX1"/>
              <a:gd fmla="*/ 0 h 1152006" name="connsiteY1"/>
              <a:gd fmla="*/ 213236 w 296624" name="connsiteX2"/>
              <a:gd fmla="*/ 1152006 h 1152006" name="connsiteY2"/>
              <a:gd fmla="*/ 105377 w 296624" name="connsiteX3"/>
              <a:gd fmla="*/ 370070 h 1152006" name="connsiteY3"/>
              <a:gd fmla="*/ 0 w 296624" name="connsiteX4"/>
              <a:gd fmla="*/ 53544 h 1152006" name="connsiteY4"/>
              <a:gd fmla="*/ 0 w 296624" name="connsiteX0"/>
              <a:gd fmla="*/ 53544 h 1152006" name="connsiteY0"/>
              <a:gd fmla="*/ 222812 w 296624" name="connsiteX1"/>
              <a:gd fmla="*/ 0 h 1152006" name="connsiteY1"/>
              <a:gd fmla="*/ 213236 w 296624" name="connsiteX2"/>
              <a:gd fmla="*/ 1152006 h 1152006" name="connsiteY2"/>
              <a:gd fmla="*/ 125786 w 296624" name="connsiteX3"/>
              <a:gd fmla="*/ 507752 h 1152006" name="connsiteY3"/>
              <a:gd fmla="*/ 0 w 296624" name="connsiteX4"/>
              <a:gd fmla="*/ 53544 h 1152006" name="connsiteY4"/>
              <a:gd fmla="*/ 0 w 296624" name="connsiteX0"/>
              <a:gd fmla="*/ 53544 h 1163127" name="connsiteY0"/>
              <a:gd fmla="*/ 222812 w 296624" name="connsiteX1"/>
              <a:gd fmla="*/ 0 h 1163127" name="connsiteY1"/>
              <a:gd fmla="*/ 213236 w 296624" name="connsiteX2"/>
              <a:gd fmla="*/ 1152006 h 1163127" name="connsiteY2"/>
              <a:gd fmla="*/ 136366 w 296624" name="connsiteX3"/>
              <a:gd fmla="*/ 640394 h 1163127" name="connsiteY3"/>
              <a:gd fmla="*/ 125786 w 296624" name="connsiteX4"/>
              <a:gd fmla="*/ 507752 h 1163127" name="connsiteY4"/>
              <a:gd fmla="*/ 0 w 296624" name="connsiteX5"/>
              <a:gd fmla="*/ 53544 h 1163127" name="connsiteY5"/>
              <a:gd fmla="*/ 1239 w 297863" name="connsiteX0"/>
              <a:gd fmla="*/ 53544 h 1163127" name="connsiteY0"/>
              <a:gd fmla="*/ 224051 w 297863" name="connsiteX1"/>
              <a:gd fmla="*/ 0 h 1163127" name="connsiteY1"/>
              <a:gd fmla="*/ 214475 w 297863" name="connsiteX2"/>
              <a:gd fmla="*/ 1152006 h 1163127" name="connsiteY2"/>
              <a:gd fmla="*/ 137605 w 297863" name="connsiteX3"/>
              <a:gd fmla="*/ 640394 h 1163127" name="connsiteY3"/>
              <a:gd fmla="*/ 1239 w 297863" name="connsiteX4"/>
              <a:gd fmla="*/ 53544 h 1163127" name="connsiteY4"/>
              <a:gd fmla="*/ 1213 w 297837" name="connsiteX0"/>
              <a:gd fmla="*/ 53544 h 1161679" name="connsiteY0"/>
              <a:gd fmla="*/ 224025 w 297837" name="connsiteX1"/>
              <a:gd fmla="*/ 0 h 1161679" name="connsiteY1"/>
              <a:gd fmla="*/ 214449 w 297837" name="connsiteX2"/>
              <a:gd fmla="*/ 1152006 h 1161679" name="connsiteY2"/>
              <a:gd fmla="*/ 140359 w 297837" name="connsiteX3"/>
              <a:gd fmla="*/ 556121 h 1161679" name="connsiteY3"/>
              <a:gd fmla="*/ 1213 w 297837" name="connsiteX4"/>
              <a:gd fmla="*/ 53544 h 1161679" name="connsiteY4"/>
              <a:gd fmla="*/ 1081 w 297705" name="connsiteX0"/>
              <a:gd fmla="*/ 53544 h 1161679" name="connsiteY0"/>
              <a:gd fmla="*/ 223893 w 297705" name="connsiteX1"/>
              <a:gd fmla="*/ 0 h 1161679" name="connsiteY1"/>
              <a:gd fmla="*/ 214317 w 297705" name="connsiteX2"/>
              <a:gd fmla="*/ 1152006 h 1161679" name="connsiteY2"/>
              <a:gd fmla="*/ 140227 w 297705" name="connsiteX3"/>
              <a:gd fmla="*/ 556121 h 1161679" name="connsiteY3"/>
              <a:gd fmla="*/ 1081 w 297705" name="connsiteX4"/>
              <a:gd fmla="*/ 53544 h 1161679" name="connsiteY4"/>
              <a:gd fmla="*/ 0 w 296624" name="connsiteX0"/>
              <a:gd fmla="*/ 53544 h 1161679" name="connsiteY0"/>
              <a:gd fmla="*/ 222812 w 296624" name="connsiteX1"/>
              <a:gd fmla="*/ 0 h 1161679" name="connsiteY1"/>
              <a:gd fmla="*/ 213236 w 296624" name="connsiteX2"/>
              <a:gd fmla="*/ 1152006 h 1161679" name="connsiteY2"/>
              <a:gd fmla="*/ 139146 w 296624" name="connsiteX3"/>
              <a:gd fmla="*/ 556121 h 1161679" name="connsiteY3"/>
              <a:gd fmla="*/ 0 w 296624" name="connsiteX4"/>
              <a:gd fmla="*/ 53544 h 1161679" name="connsiteY4"/>
              <a:gd fmla="*/ 0 w 283167" name="connsiteX0"/>
              <a:gd fmla="*/ 53544 h 1044494" name="connsiteY0"/>
              <a:gd fmla="*/ 222812 w 283167" name="connsiteX1"/>
              <a:gd fmla="*/ 0 h 1044494" name="connsiteY1"/>
              <a:gd fmla="*/ 192486 w 283167" name="connsiteX2"/>
              <a:gd fmla="*/ 1032635 h 1044494" name="connsiteY2"/>
              <a:gd fmla="*/ 139146 w 283167" name="connsiteX3"/>
              <a:gd fmla="*/ 556121 h 1044494" name="connsiteY3"/>
              <a:gd fmla="*/ 0 w 283167" name="connsiteX4"/>
              <a:gd fmla="*/ 53544 h 1044494" name="connsiteY4"/>
              <a:gd fmla="*/ 0 w 283167" name="connsiteX0"/>
              <a:gd fmla="*/ 53544 h 1044494" name="connsiteY0"/>
              <a:gd fmla="*/ 222812 w 283167" name="connsiteX1"/>
              <a:gd fmla="*/ 0 h 1044494" name="connsiteY1"/>
              <a:gd fmla="*/ 192486 w 283167" name="connsiteX2"/>
              <a:gd fmla="*/ 1032635 h 1044494" name="connsiteY2"/>
              <a:gd fmla="*/ 139146 w 283167" name="connsiteX3"/>
              <a:gd fmla="*/ 556121 h 1044494" name="connsiteY3"/>
              <a:gd fmla="*/ 0 w 283167" name="connsiteX4"/>
              <a:gd fmla="*/ 53544 h 1044494" name="connsiteY4"/>
              <a:gd fmla="*/ 0 w 283167" name="connsiteX0"/>
              <a:gd fmla="*/ 53544 h 1046285" name="connsiteY0"/>
              <a:gd fmla="*/ 222812 w 283167" name="connsiteX1"/>
              <a:gd fmla="*/ 0 h 1046285" name="connsiteY1"/>
              <a:gd fmla="*/ 192486 w 283167" name="connsiteX2"/>
              <a:gd fmla="*/ 1032635 h 1046285" name="connsiteY2"/>
              <a:gd fmla="*/ 149450 w 283167" name="connsiteX3"/>
              <a:gd fmla="*/ 625624 h 1046285" name="connsiteY3"/>
              <a:gd fmla="*/ 0 w 283167" name="connsiteX4"/>
              <a:gd fmla="*/ 53544 h 1046285" name="connsiteY4"/>
              <a:gd fmla="*/ 0 w 283167" name="connsiteX0"/>
              <a:gd fmla="*/ 53544 h 1046285" name="connsiteY0"/>
              <a:gd fmla="*/ 222812 w 283167" name="connsiteX1"/>
              <a:gd fmla="*/ 0 h 1046285" name="connsiteY1"/>
              <a:gd fmla="*/ 192486 w 283167" name="connsiteX2"/>
              <a:gd fmla="*/ 1032635 h 1046285" name="connsiteY2"/>
              <a:gd fmla="*/ 149450 w 283167" name="connsiteX3"/>
              <a:gd fmla="*/ 625624 h 1046285" name="connsiteY3"/>
              <a:gd fmla="*/ 0 w 283167" name="connsiteX4"/>
              <a:gd fmla="*/ 53544 h 1046285" name="connsiteY4"/>
              <a:gd fmla="*/ 0 w 283167" name="connsiteX0"/>
              <a:gd fmla="*/ 53544 h 1046285" name="connsiteY0"/>
              <a:gd fmla="*/ 222812 w 283167" name="connsiteX1"/>
              <a:gd fmla="*/ 0 h 1046285" name="connsiteY1"/>
              <a:gd fmla="*/ 192486 w 283167" name="connsiteX2"/>
              <a:gd fmla="*/ 1032635 h 1046285" name="connsiteY2"/>
              <a:gd fmla="*/ 149450 w 283167" name="connsiteX3"/>
              <a:gd fmla="*/ 625624 h 1046285" name="connsiteY3"/>
              <a:gd fmla="*/ 0 w 283167" name="connsiteX4"/>
              <a:gd fmla="*/ 53544 h 1046285" name="connsiteY4"/>
              <a:gd fmla="*/ 0 w 309458" name="connsiteX0"/>
              <a:gd fmla="*/ 53544 h 1128911" name="connsiteY0"/>
              <a:gd fmla="*/ 222812 w 309458" name="connsiteX1"/>
              <a:gd fmla="*/ 0 h 1128911" name="connsiteY1"/>
              <a:gd fmla="*/ 231705 w 309458" name="connsiteX2"/>
              <a:gd fmla="*/ 1117384 h 1128911" name="connsiteY2"/>
              <a:gd fmla="*/ 149450 w 309458" name="connsiteX3"/>
              <a:gd fmla="*/ 625624 h 1128911" name="connsiteY3"/>
              <a:gd fmla="*/ 0 w 309458" name="connsiteX4"/>
              <a:gd fmla="*/ 53544 h 1128911" name="connsiteY4"/>
              <a:gd fmla="*/ 0 w 301299" name="connsiteX0"/>
              <a:gd fmla="*/ 53544 h 1140214" name="connsiteY0"/>
              <a:gd fmla="*/ 222812 w 301299" name="connsiteX1"/>
              <a:gd fmla="*/ 0 h 1140214" name="connsiteY1"/>
              <a:gd fmla="*/ 220088 w 301299" name="connsiteX2"/>
              <a:gd fmla="*/ 1128927 h 1140214" name="connsiteY2"/>
              <a:gd fmla="*/ 149450 w 301299" name="connsiteX3"/>
              <a:gd fmla="*/ 625624 h 1140214" name="connsiteY3"/>
              <a:gd fmla="*/ 0 w 301299" name="connsiteX4"/>
              <a:gd fmla="*/ 53544 h 1140214" name="connsiteY4"/>
              <a:gd fmla="*/ 0 w 301299" name="connsiteX0"/>
              <a:gd fmla="*/ 53544 h 1139568" name="connsiteY0"/>
              <a:gd fmla="*/ 222812 w 301299" name="connsiteX1"/>
              <a:gd fmla="*/ 0 h 1139568" name="connsiteY1"/>
              <a:gd fmla="*/ 220088 w 301299" name="connsiteX2"/>
              <a:gd fmla="*/ 1128927 h 1139568" name="connsiteY2"/>
              <a:gd fmla="*/ 144454 w 301299" name="connsiteX3"/>
              <a:gd fmla="*/ 591925 h 1139568" name="connsiteY3"/>
              <a:gd fmla="*/ 0 w 301299" name="connsiteX4"/>
              <a:gd fmla="*/ 53544 h 1139568" name="connsiteY4"/>
              <a:gd fmla="*/ 0 w 301299" name="connsiteX0"/>
              <a:gd fmla="*/ 53544 h 1139568" name="connsiteY0"/>
              <a:gd fmla="*/ 222812 w 301299" name="connsiteX1"/>
              <a:gd fmla="*/ 0 h 1139568" name="connsiteY1"/>
              <a:gd fmla="*/ 220088 w 301299" name="connsiteX2"/>
              <a:gd fmla="*/ 1128927 h 1139568" name="connsiteY2"/>
              <a:gd fmla="*/ 144454 w 301299" name="connsiteX3"/>
              <a:gd fmla="*/ 591925 h 1139568" name="connsiteY3"/>
              <a:gd fmla="*/ 0 w 301299" name="connsiteX4"/>
              <a:gd fmla="*/ 53544 h 1139568" name="connsiteY4"/>
              <a:gd fmla="*/ 0 w 301299" name="connsiteX0"/>
              <a:gd fmla="*/ 53544 h 1139568" name="connsiteY0"/>
              <a:gd fmla="*/ 222812 w 301299" name="connsiteX1"/>
              <a:gd fmla="*/ 0 h 1139568" name="connsiteY1"/>
              <a:gd fmla="*/ 220088 w 301299" name="connsiteX2"/>
              <a:gd fmla="*/ 1128927 h 1139568" name="connsiteY2"/>
              <a:gd fmla="*/ 144454 w 301299" name="connsiteX3"/>
              <a:gd fmla="*/ 591925 h 1139568" name="connsiteY3"/>
              <a:gd fmla="*/ 0 w 301299" name="connsiteX4"/>
              <a:gd fmla="*/ 53544 h 1139568" name="connsiteY4"/>
              <a:gd fmla="*/ 0 w 308175" name="connsiteX0"/>
              <a:gd fmla="*/ 53544 h 1139568" name="connsiteY0"/>
              <a:gd fmla="*/ 222812 w 308175" name="connsiteX1"/>
              <a:gd fmla="*/ 0 h 1139568" name="connsiteY1"/>
              <a:gd fmla="*/ 220088 w 308175" name="connsiteX2"/>
              <a:gd fmla="*/ 1128927 h 1139568" name="connsiteY2"/>
              <a:gd fmla="*/ 144454 w 308175" name="connsiteX3"/>
              <a:gd fmla="*/ 591925 h 1139568" name="connsiteY3"/>
              <a:gd fmla="*/ 0 w 308175" name="connsiteX4"/>
              <a:gd fmla="*/ 53544 h 1139568" name="connsiteY4"/>
              <a:gd fmla="*/ 0 w 338334" name="connsiteX0"/>
              <a:gd fmla="*/ 53544 h 1402922" name="connsiteY0"/>
              <a:gd fmla="*/ 222812 w 338334" name="connsiteX1"/>
              <a:gd fmla="*/ 0 h 1402922" name="connsiteY1"/>
              <a:gd fmla="*/ 263380 w 338334" name="connsiteX2"/>
              <a:gd fmla="*/ 1395604 h 1402922" name="connsiteY2"/>
              <a:gd fmla="*/ 144454 w 338334" name="connsiteX3"/>
              <a:gd fmla="*/ 591925 h 1402922" name="connsiteY3"/>
              <a:gd fmla="*/ 0 w 338334" name="connsiteX4"/>
              <a:gd fmla="*/ 53544 h 1402922" name="connsiteY4"/>
              <a:gd fmla="*/ 0 w 367639" name="connsiteX0"/>
              <a:gd fmla="*/ 53544 h 1402922" name="connsiteY0"/>
              <a:gd fmla="*/ 222812 w 367639" name="connsiteX1"/>
              <a:gd fmla="*/ 0 h 1402922" name="connsiteY1"/>
              <a:gd fmla="*/ 263380 w 367639" name="connsiteX2"/>
              <a:gd fmla="*/ 1395604 h 1402922" name="connsiteY2"/>
              <a:gd fmla="*/ 144454 w 367639" name="connsiteX3"/>
              <a:gd fmla="*/ 591925 h 1402922" name="connsiteY3"/>
              <a:gd fmla="*/ 0 w 367639" name="connsiteX4"/>
              <a:gd fmla="*/ 53544 h 1402922" name="connsiteY4"/>
              <a:gd fmla="*/ 0 w 355484" name="connsiteX0"/>
              <a:gd fmla="*/ 53544 h 1402922" name="connsiteY0"/>
              <a:gd fmla="*/ 222812 w 355484" name="connsiteX1"/>
              <a:gd fmla="*/ 0 h 1402922" name="connsiteY1"/>
              <a:gd fmla="*/ 263380 w 355484" name="connsiteX2"/>
              <a:gd fmla="*/ 1395604 h 1402922" name="connsiteY2"/>
              <a:gd fmla="*/ 144454 w 355484" name="connsiteX3"/>
              <a:gd fmla="*/ 591925 h 1402922" name="connsiteY3"/>
              <a:gd fmla="*/ 0 w 355484" name="connsiteX4"/>
              <a:gd fmla="*/ 53544 h 1402922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02922" w="355484">
                <a:moveTo>
                  <a:pt x="0" y="53544"/>
                </a:moveTo>
                <a:lnTo>
                  <a:pt x="222812" y="0"/>
                </a:lnTo>
                <a:cubicBezTo>
                  <a:pt x="345947" y="496902"/>
                  <a:pt x="427549" y="798626"/>
                  <a:pt x="263380" y="1395604"/>
                </a:cubicBezTo>
                <a:cubicBezTo>
                  <a:pt x="248400" y="1486703"/>
                  <a:pt x="159029" y="699301"/>
                  <a:pt x="144454" y="591925"/>
                </a:cubicBezTo>
                <a:cubicBezTo>
                  <a:pt x="118819" y="434448"/>
                  <a:pt x="85635" y="278828"/>
                  <a:pt x="0" y="53544"/>
                </a:cubicBezTo>
                <a:close/>
              </a:path>
            </a:pathLst>
          </a:custGeom>
          <a:solidFill>
            <a:schemeClr val="tx1"/>
          </a:solidFill>
          <a:ln w="31750"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pic>
        <p:nvPicPr>
          <p:cNvPr descr="UC San Diego - Official Athletics Website" id="2" name="Picture 2">
            <a:extLst>
              <a:ext uri="{FF2B5EF4-FFF2-40B4-BE49-F238E27FC236}">
                <a16:creationId xmlns:a16="http://schemas.microsoft.com/office/drawing/2014/main" id="{494456DA-91F8-4AB7-96AE-4EF2903908D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889689">
            <a:off x="5124900" y="691253"/>
            <a:ext cx="1942201" cy="19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78BA3-C6CF-4882-8451-F78EA33E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6" l="9298" r="40711" t="19999"/>
          <a:stretch/>
        </p:blipFill>
        <p:spPr>
          <a:xfrm rot="16200000">
            <a:off x="5139496" y="2696456"/>
            <a:ext cx="1878040" cy="15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3999" y="-114300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1DB27-8290-4A84-A77F-6C40650A27C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8962" y="154178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E4F3510-CE59-4FEB-A6F4-47E80FE392E0}"/>
              </a:ext>
            </a:extLst>
          </p:cNvPr>
          <p:cNvSpPr/>
          <p:nvPr/>
        </p:nvSpPr>
        <p:spPr>
          <a:xfrm>
            <a:off x="1524000" y="685797"/>
            <a:ext cx="9144000" cy="5486400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EC0ED-B923-4974-AB18-8CF3D9EBEBC3}"/>
              </a:ext>
            </a:extLst>
          </p:cNvPr>
          <p:cNvSpPr/>
          <p:nvPr/>
        </p:nvSpPr>
        <p:spPr>
          <a:xfrm>
            <a:off x="3402216" y="2057400"/>
            <a:ext cx="5486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4AE0B-89C5-426C-914F-10BCC20F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936" y="2497929"/>
            <a:ext cx="3581400" cy="1862137"/>
          </a:xfrm>
        </p:spPr>
        <p:txBody>
          <a:bodyPr numCol="1"/>
          <a:lstStyle/>
          <a:p>
            <a:r>
              <a:rPr dirty="0" lang="en-US">
                <a:latin charset="0" panose="02000000000000000000" pitchFamily="50" typeface="Brix Sans Regular"/>
              </a:rPr>
              <a:t>RESTLING</a:t>
            </a:r>
            <a:br>
              <a:rPr dirty="0" lang="en-US">
                <a:latin charset="0" panose="02000000000000000000" pitchFamily="50" typeface="Brix Sans Regular"/>
              </a:rPr>
            </a:br>
            <a:r>
              <a:rPr dirty="0" lang="en-US">
                <a:latin charset="0" panose="02000000000000000000" pitchFamily="50" typeface="Brix Sans Regular"/>
              </a:rPr>
              <a:t>         &amp; BJJ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816156-7218-4FDF-A523-B0DD26660CED}"/>
              </a:ext>
            </a:extLst>
          </p:cNvPr>
          <p:cNvSpPr/>
          <p:nvPr/>
        </p:nvSpPr>
        <p:spPr>
          <a:xfrm flipH="1" rot="840000">
            <a:off x="3483364" y="1873593"/>
            <a:ext cx="1401695" cy="3110808"/>
          </a:xfrm>
          <a:custGeom>
            <a:avLst/>
            <a:gdLst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171964 w 1401695" name="connsiteX18"/>
              <a:gd fmla="*/ 2639871 h 3110808" name="connsiteY18"/>
              <a:gd fmla="*/ 56767 w 1401695" name="connsiteX19"/>
              <a:gd fmla="*/ 3101902 h 3110808" name="connsiteY19"/>
              <a:gd fmla="*/ 92489 w 1401695" name="connsiteX20"/>
              <a:gd fmla="*/ 3110808 h 3110808" name="connsiteY20"/>
              <a:gd fmla="*/ 624048 w 1401695" name="connsiteX21"/>
              <a:gd fmla="*/ 1525912 h 3110808" name="connsiteY21"/>
              <a:gd fmla="*/ 965939 w 1401695" name="connsiteX22"/>
              <a:gd fmla="*/ 1544401 h 3110808" name="connsiteY22"/>
              <a:gd fmla="*/ 1291622 w 1401695" name="connsiteX23"/>
              <a:gd fmla="*/ 723321 h 3110808" name="connsiteY23"/>
              <a:gd fmla="*/ 1325508 w 1401695" name="connsiteX24"/>
              <a:gd fmla="*/ 672385 h 3110808" name="connsiteY24"/>
              <a:gd fmla="*/ 1391001 w 1401695" name="connsiteX25"/>
              <a:gd fmla="*/ 761626 h 3110808" name="connsiteY25"/>
              <a:gd fmla="*/ 1401695 w 1401695" name="connsiteX26"/>
              <a:gd fmla="*/ 355725 h 3110808" name="connsiteY26"/>
              <a:gd fmla="*/ 1083395 w 1401695" name="connsiteX27"/>
              <a:gd fmla="*/ 588487 h 3110808" name="connsiteY27"/>
              <a:gd fmla="*/ 1188323 w 1401695" name="connsiteX28"/>
              <a:gd fmla="*/ 593779 h 3110808" name="connsiteY28"/>
              <a:gd fmla="*/ 1184190 w 1401695" name="connsiteX29"/>
              <a:gd fmla="*/ 608105 h 3110808" name="connsiteY29"/>
              <a:gd fmla="*/ 836717 w 1401695" name="connsiteX30"/>
              <a:gd fmla="*/ 1312612 h 3110808" name="connsiteY30"/>
              <a:gd fmla="*/ 656567 w 1401695" name="connsiteX31"/>
              <a:gd fmla="*/ 1275547 h 3110808" name="connsiteY31"/>
              <a:gd fmla="*/ 868238 w 1401695" name="connsiteX32"/>
              <a:gd fmla="*/ 426579 h 3110808" name="connsiteY32"/>
              <a:gd fmla="*/ 922095 w 1401695" name="connsiteX33"/>
              <a:gd fmla="*/ 476417 h 3110808" name="connsiteY33"/>
              <a:gd fmla="*/ 849912 w 1401695" name="connsiteX34"/>
              <a:gd fmla="*/ 28261 h 3110808" name="connsiteY34"/>
              <a:gd fmla="*/ 846018 w 1401695" name="connsiteX35"/>
              <a:gd fmla="*/ 772 h 3110808" name="connsiteY35"/>
              <a:gd fmla="*/ 845576 w 1401695" name="connsiteX36"/>
              <a:gd fmla="*/ 1342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56767 w 1401695" name="connsiteX18"/>
              <a:gd fmla="*/ 3101902 h 3110808" name="connsiteY18"/>
              <a:gd fmla="*/ 92489 w 1401695" name="connsiteX19"/>
              <a:gd fmla="*/ 3110808 h 3110808" name="connsiteY19"/>
              <a:gd fmla="*/ 624048 w 1401695" name="connsiteX20"/>
              <a:gd fmla="*/ 1525912 h 3110808" name="connsiteY20"/>
              <a:gd fmla="*/ 965939 w 1401695" name="connsiteX21"/>
              <a:gd fmla="*/ 1544401 h 3110808" name="connsiteY21"/>
              <a:gd fmla="*/ 1291622 w 1401695" name="connsiteX22"/>
              <a:gd fmla="*/ 723321 h 3110808" name="connsiteY22"/>
              <a:gd fmla="*/ 1325508 w 1401695" name="connsiteX23"/>
              <a:gd fmla="*/ 672385 h 3110808" name="connsiteY23"/>
              <a:gd fmla="*/ 1391001 w 1401695" name="connsiteX24"/>
              <a:gd fmla="*/ 761626 h 3110808" name="connsiteY24"/>
              <a:gd fmla="*/ 1401695 w 1401695" name="connsiteX25"/>
              <a:gd fmla="*/ 355725 h 3110808" name="connsiteY25"/>
              <a:gd fmla="*/ 1083395 w 1401695" name="connsiteX26"/>
              <a:gd fmla="*/ 588487 h 3110808" name="connsiteY26"/>
              <a:gd fmla="*/ 1188323 w 1401695" name="connsiteX27"/>
              <a:gd fmla="*/ 593779 h 3110808" name="connsiteY27"/>
              <a:gd fmla="*/ 1184190 w 1401695" name="connsiteX28"/>
              <a:gd fmla="*/ 608105 h 3110808" name="connsiteY28"/>
              <a:gd fmla="*/ 836717 w 1401695" name="connsiteX29"/>
              <a:gd fmla="*/ 1312612 h 3110808" name="connsiteY29"/>
              <a:gd fmla="*/ 656567 w 1401695" name="connsiteX30"/>
              <a:gd fmla="*/ 1275547 h 3110808" name="connsiteY30"/>
              <a:gd fmla="*/ 868238 w 1401695" name="connsiteX31"/>
              <a:gd fmla="*/ 426579 h 3110808" name="connsiteY31"/>
              <a:gd fmla="*/ 922095 w 1401695" name="connsiteX32"/>
              <a:gd fmla="*/ 476417 h 3110808" name="connsiteY32"/>
              <a:gd fmla="*/ 849912 w 1401695" name="connsiteX33"/>
              <a:gd fmla="*/ 28261 h 3110808" name="connsiteY33"/>
              <a:gd fmla="*/ 846018 w 1401695" name="connsiteX34"/>
              <a:gd fmla="*/ 772 h 3110808" name="connsiteY34"/>
              <a:gd fmla="*/ 845576 w 1401695" name="connsiteX35"/>
              <a:gd fmla="*/ 1342 h 3110808" name="connsiteY35"/>
              <a:gd fmla="*/ 845360 w 1401695" name="connsiteX36"/>
              <a:gd fmla="*/ 0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92489 w 1401695" name="connsiteX18"/>
              <a:gd fmla="*/ 3110808 h 3110808" name="connsiteY18"/>
              <a:gd fmla="*/ 624048 w 1401695" name="connsiteX19"/>
              <a:gd fmla="*/ 1525912 h 3110808" name="connsiteY19"/>
              <a:gd fmla="*/ 965939 w 1401695" name="connsiteX20"/>
              <a:gd fmla="*/ 1544401 h 3110808" name="connsiteY20"/>
              <a:gd fmla="*/ 1291622 w 1401695" name="connsiteX21"/>
              <a:gd fmla="*/ 723321 h 3110808" name="connsiteY21"/>
              <a:gd fmla="*/ 1325508 w 1401695" name="connsiteX22"/>
              <a:gd fmla="*/ 672385 h 3110808" name="connsiteY22"/>
              <a:gd fmla="*/ 1391001 w 1401695" name="connsiteX23"/>
              <a:gd fmla="*/ 761626 h 3110808" name="connsiteY23"/>
              <a:gd fmla="*/ 1401695 w 1401695" name="connsiteX24"/>
              <a:gd fmla="*/ 355725 h 3110808" name="connsiteY24"/>
              <a:gd fmla="*/ 1083395 w 1401695" name="connsiteX25"/>
              <a:gd fmla="*/ 588487 h 3110808" name="connsiteY25"/>
              <a:gd fmla="*/ 1188323 w 1401695" name="connsiteX26"/>
              <a:gd fmla="*/ 593779 h 3110808" name="connsiteY26"/>
              <a:gd fmla="*/ 1184190 w 1401695" name="connsiteX27"/>
              <a:gd fmla="*/ 608105 h 3110808" name="connsiteY27"/>
              <a:gd fmla="*/ 836717 w 1401695" name="connsiteX28"/>
              <a:gd fmla="*/ 1312612 h 3110808" name="connsiteY28"/>
              <a:gd fmla="*/ 656567 w 1401695" name="connsiteX29"/>
              <a:gd fmla="*/ 1275547 h 3110808" name="connsiteY29"/>
              <a:gd fmla="*/ 868238 w 1401695" name="connsiteX30"/>
              <a:gd fmla="*/ 426579 h 3110808" name="connsiteY30"/>
              <a:gd fmla="*/ 922095 w 1401695" name="connsiteX31"/>
              <a:gd fmla="*/ 476417 h 3110808" name="connsiteY31"/>
              <a:gd fmla="*/ 849912 w 1401695" name="connsiteX32"/>
              <a:gd fmla="*/ 28261 h 3110808" name="connsiteY32"/>
              <a:gd fmla="*/ 846018 w 1401695" name="connsiteX33"/>
              <a:gd fmla="*/ 772 h 3110808" name="connsiteY33"/>
              <a:gd fmla="*/ 845576 w 1401695" name="connsiteX34"/>
              <a:gd fmla="*/ 1342 h 3110808" name="connsiteY34"/>
              <a:gd fmla="*/ 845360 w 1401695" name="connsiteX35"/>
              <a:gd fmla="*/ 0 h 3110808" name="connsiteY35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92489 w 1401695" name="connsiteX17"/>
              <a:gd fmla="*/ 3110808 h 3110808" name="connsiteY17"/>
              <a:gd fmla="*/ 624048 w 1401695" name="connsiteX18"/>
              <a:gd fmla="*/ 1525912 h 3110808" name="connsiteY18"/>
              <a:gd fmla="*/ 965939 w 1401695" name="connsiteX19"/>
              <a:gd fmla="*/ 1544401 h 3110808" name="connsiteY19"/>
              <a:gd fmla="*/ 1291622 w 1401695" name="connsiteX20"/>
              <a:gd fmla="*/ 723321 h 3110808" name="connsiteY20"/>
              <a:gd fmla="*/ 1325508 w 1401695" name="connsiteX21"/>
              <a:gd fmla="*/ 672385 h 3110808" name="connsiteY21"/>
              <a:gd fmla="*/ 1391001 w 1401695" name="connsiteX22"/>
              <a:gd fmla="*/ 761626 h 3110808" name="connsiteY22"/>
              <a:gd fmla="*/ 1401695 w 1401695" name="connsiteX23"/>
              <a:gd fmla="*/ 355725 h 3110808" name="connsiteY23"/>
              <a:gd fmla="*/ 1083395 w 1401695" name="connsiteX24"/>
              <a:gd fmla="*/ 588487 h 3110808" name="connsiteY24"/>
              <a:gd fmla="*/ 1188323 w 1401695" name="connsiteX25"/>
              <a:gd fmla="*/ 593779 h 3110808" name="connsiteY25"/>
              <a:gd fmla="*/ 1184190 w 1401695" name="connsiteX26"/>
              <a:gd fmla="*/ 608105 h 3110808" name="connsiteY26"/>
              <a:gd fmla="*/ 836717 w 1401695" name="connsiteX27"/>
              <a:gd fmla="*/ 1312612 h 3110808" name="connsiteY27"/>
              <a:gd fmla="*/ 656567 w 1401695" name="connsiteX28"/>
              <a:gd fmla="*/ 1275547 h 3110808" name="connsiteY28"/>
              <a:gd fmla="*/ 868238 w 1401695" name="connsiteX29"/>
              <a:gd fmla="*/ 426579 h 3110808" name="connsiteY29"/>
              <a:gd fmla="*/ 922095 w 1401695" name="connsiteX30"/>
              <a:gd fmla="*/ 476417 h 3110808" name="connsiteY30"/>
              <a:gd fmla="*/ 849912 w 1401695" name="connsiteX31"/>
              <a:gd fmla="*/ 28261 h 3110808" name="connsiteY31"/>
              <a:gd fmla="*/ 846018 w 1401695" name="connsiteX32"/>
              <a:gd fmla="*/ 772 h 3110808" name="connsiteY32"/>
              <a:gd fmla="*/ 845576 w 1401695" name="connsiteX33"/>
              <a:gd fmla="*/ 1342 h 3110808" name="connsiteY33"/>
              <a:gd fmla="*/ 845360 w 1401695" name="connsiteX34"/>
              <a:gd fmla="*/ 0 h 3110808" name="connsiteY34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550337 w 1401695" name="connsiteX2"/>
              <a:gd fmla="*/ 382130 h 3110808" name="connsiteY2"/>
              <a:gd fmla="*/ 621491 w 1401695" name="connsiteX3"/>
              <a:gd fmla="*/ 364201 h 3110808" name="connsiteY3"/>
              <a:gd fmla="*/ 400380 w 1401695" name="connsiteX4"/>
              <a:gd fmla="*/ 1210760 h 3110808" name="connsiteY4"/>
              <a:gd fmla="*/ 224504 w 1401695" name="connsiteX5"/>
              <a:gd fmla="*/ 1156949 h 3110808" name="connsiteY5"/>
              <a:gd fmla="*/ 257191 w 1401695" name="connsiteX6"/>
              <a:gd fmla="*/ 372093 h 3110808" name="connsiteY6"/>
              <a:gd fmla="*/ 260429 w 1401695" name="connsiteX7"/>
              <a:gd fmla="*/ 357538 h 3110808" name="connsiteY7"/>
              <a:gd fmla="*/ 355057 w 1401695" name="connsiteX8"/>
              <a:gd fmla="*/ 403183 h 3110808" name="connsiteY8"/>
              <a:gd fmla="*/ 187253 w 1401695" name="connsiteX9"/>
              <a:gd fmla="*/ 46343 h 3110808" name="connsiteY9"/>
              <a:gd fmla="*/ 2101 w 1401695" name="connsiteX10"/>
              <a:gd fmla="*/ 407714 h 3110808" name="connsiteY10"/>
              <a:gd fmla="*/ 102353 w 1401695" name="connsiteX11"/>
              <a:gd fmla="*/ 360780 h 3110808" name="connsiteY11"/>
              <a:gd fmla="*/ 107681 w 1401695" name="connsiteX12"/>
              <a:gd fmla="*/ 421725 h 3110808" name="connsiteY12"/>
              <a:gd fmla="*/ 0 w 1401695" name="connsiteX13"/>
              <a:gd fmla="*/ 1298450 h 3110808" name="connsiteY13"/>
              <a:gd fmla="*/ 308928 w 1401695" name="connsiteX14"/>
              <a:gd fmla="*/ 1446082 h 3110808" name="connsiteY14"/>
              <a:gd fmla="*/ 15861 w 1401695" name="connsiteX15"/>
              <a:gd fmla="*/ 3091853 h 3110808" name="connsiteY15"/>
              <a:gd fmla="*/ 92489 w 1401695" name="connsiteX16"/>
              <a:gd fmla="*/ 3110808 h 3110808" name="connsiteY16"/>
              <a:gd fmla="*/ 624048 w 1401695" name="connsiteX17"/>
              <a:gd fmla="*/ 1525912 h 3110808" name="connsiteY17"/>
              <a:gd fmla="*/ 965939 w 1401695" name="connsiteX18"/>
              <a:gd fmla="*/ 1544401 h 3110808" name="connsiteY18"/>
              <a:gd fmla="*/ 1291622 w 1401695" name="connsiteX19"/>
              <a:gd fmla="*/ 723321 h 3110808" name="connsiteY19"/>
              <a:gd fmla="*/ 1325508 w 1401695" name="connsiteX20"/>
              <a:gd fmla="*/ 672385 h 3110808" name="connsiteY20"/>
              <a:gd fmla="*/ 1391001 w 1401695" name="connsiteX21"/>
              <a:gd fmla="*/ 761626 h 3110808" name="connsiteY21"/>
              <a:gd fmla="*/ 1401695 w 1401695" name="connsiteX22"/>
              <a:gd fmla="*/ 355725 h 3110808" name="connsiteY22"/>
              <a:gd fmla="*/ 1083395 w 1401695" name="connsiteX23"/>
              <a:gd fmla="*/ 588487 h 3110808" name="connsiteY23"/>
              <a:gd fmla="*/ 1188323 w 1401695" name="connsiteX24"/>
              <a:gd fmla="*/ 593779 h 3110808" name="connsiteY24"/>
              <a:gd fmla="*/ 1184190 w 1401695" name="connsiteX25"/>
              <a:gd fmla="*/ 608105 h 3110808" name="connsiteY25"/>
              <a:gd fmla="*/ 836717 w 1401695" name="connsiteX26"/>
              <a:gd fmla="*/ 1312612 h 3110808" name="connsiteY26"/>
              <a:gd fmla="*/ 656567 w 1401695" name="connsiteX27"/>
              <a:gd fmla="*/ 1275547 h 3110808" name="connsiteY27"/>
              <a:gd fmla="*/ 868238 w 1401695" name="connsiteX28"/>
              <a:gd fmla="*/ 426579 h 3110808" name="connsiteY28"/>
              <a:gd fmla="*/ 922095 w 1401695" name="connsiteX29"/>
              <a:gd fmla="*/ 476417 h 3110808" name="connsiteY29"/>
              <a:gd fmla="*/ 849912 w 1401695" name="connsiteX30"/>
              <a:gd fmla="*/ 28261 h 3110808" name="connsiteY30"/>
              <a:gd fmla="*/ 846018 w 1401695" name="connsiteX31"/>
              <a:gd fmla="*/ 772 h 3110808" name="connsiteY31"/>
              <a:gd fmla="*/ 845576 w 1401695" name="connsiteX32"/>
              <a:gd fmla="*/ 1342 h 3110808" name="connsiteY32"/>
              <a:gd fmla="*/ 845360 w 1401695" name="connsiteX33"/>
              <a:gd fmla="*/ 0 h 3110808" name="connsiteY33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9912 w 1401695" name="connsiteX29"/>
              <a:gd fmla="*/ 28261 h 3110808" name="connsiteY29"/>
              <a:gd fmla="*/ 846018 w 1401695" name="connsiteX30"/>
              <a:gd fmla="*/ 772 h 3110808" name="connsiteY30"/>
              <a:gd fmla="*/ 845576 w 1401695" name="connsiteX31"/>
              <a:gd fmla="*/ 1342 h 3110808" name="connsiteY31"/>
              <a:gd fmla="*/ 845360 w 1401695" name="connsiteX32"/>
              <a:gd fmla="*/ 0 h 3110808" name="connsiteY32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10311 w 1401695" name="connsiteX13"/>
              <a:gd fmla="*/ 1440537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7075 w 1401695" name="connsiteX13"/>
              <a:gd fmla="*/ 1437768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b="b" l="l" r="r" t="t"/>
            <a:pathLst>
              <a:path h="3110808" w="1401695">
                <a:moveTo>
                  <a:pt x="845360" y="0"/>
                </a:moveTo>
                <a:lnTo>
                  <a:pt x="550337" y="382130"/>
                </a:lnTo>
                <a:lnTo>
                  <a:pt x="621491" y="364201"/>
                </a:lnTo>
                <a:cubicBezTo>
                  <a:pt x="621843" y="370393"/>
                  <a:pt x="597809" y="718713"/>
                  <a:pt x="400380" y="1210760"/>
                </a:cubicBezTo>
                <a:lnTo>
                  <a:pt x="224504" y="1156949"/>
                </a:lnTo>
                <a:cubicBezTo>
                  <a:pt x="176027" y="823558"/>
                  <a:pt x="228774" y="507862"/>
                  <a:pt x="257191" y="372093"/>
                </a:cubicBezTo>
                <a:lnTo>
                  <a:pt x="260429" y="357538"/>
                </a:lnTo>
                <a:lnTo>
                  <a:pt x="355057" y="403183"/>
                </a:lnTo>
                <a:lnTo>
                  <a:pt x="187253" y="46343"/>
                </a:lnTo>
                <a:lnTo>
                  <a:pt x="2101" y="407714"/>
                </a:lnTo>
                <a:lnTo>
                  <a:pt x="102353" y="360780"/>
                </a:lnTo>
                <a:lnTo>
                  <a:pt x="107681" y="421725"/>
                </a:lnTo>
                <a:cubicBezTo>
                  <a:pt x="116049" y="569418"/>
                  <a:pt x="107509" y="848662"/>
                  <a:pt x="0" y="1298450"/>
                </a:cubicBezTo>
                <a:lnTo>
                  <a:pt x="307075" y="1437768"/>
                </a:lnTo>
                <a:cubicBezTo>
                  <a:pt x="317002" y="1453722"/>
                  <a:pt x="322753" y="1911149"/>
                  <a:pt x="15861" y="3091853"/>
                </a:cubicBezTo>
                <a:lnTo>
                  <a:pt x="92489" y="3110808"/>
                </a:lnTo>
                <a:cubicBezTo>
                  <a:pt x="389020" y="1927460"/>
                  <a:pt x="607689" y="1535157"/>
                  <a:pt x="624048" y="1525912"/>
                </a:cubicBezTo>
                <a:lnTo>
                  <a:pt x="965939" y="1544401"/>
                </a:lnTo>
                <a:cubicBezTo>
                  <a:pt x="1087154" y="1098112"/>
                  <a:pt x="1213493" y="848936"/>
                  <a:pt x="1291622" y="723321"/>
                </a:cubicBezTo>
                <a:lnTo>
                  <a:pt x="1325508" y="672385"/>
                </a:lnTo>
                <a:lnTo>
                  <a:pt x="1391001" y="761626"/>
                </a:lnTo>
                <a:lnTo>
                  <a:pt x="1401695" y="355725"/>
                </a:lnTo>
                <a:lnTo>
                  <a:pt x="1083395" y="588487"/>
                </a:lnTo>
                <a:lnTo>
                  <a:pt x="1188323" y="593779"/>
                </a:lnTo>
                <a:lnTo>
                  <a:pt x="1184190" y="608105"/>
                </a:lnTo>
                <a:cubicBezTo>
                  <a:pt x="1144060" y="740884"/>
                  <a:pt x="1039049" y="1043240"/>
                  <a:pt x="836717" y="1312612"/>
                </a:cubicBezTo>
                <a:lnTo>
                  <a:pt x="656567" y="1275547"/>
                </a:lnTo>
                <a:cubicBezTo>
                  <a:pt x="719115" y="749072"/>
                  <a:pt x="864962" y="431845"/>
                  <a:pt x="868238" y="426579"/>
                </a:cubicBezTo>
                <a:lnTo>
                  <a:pt x="922095" y="476417"/>
                </a:lnTo>
                <a:lnTo>
                  <a:pt x="846018" y="772"/>
                </a:lnTo>
                <a:lnTo>
                  <a:pt x="845576" y="1342"/>
                </a:lnTo>
                <a:lnTo>
                  <a:pt x="84536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0F4A9-EA62-4376-8C36-A7CF741CDFE7}"/>
              </a:ext>
            </a:extLst>
          </p:cNvPr>
          <p:cNvSpPr/>
          <p:nvPr/>
        </p:nvSpPr>
        <p:spPr>
          <a:xfrm>
            <a:off x="8888616" y="2057399"/>
            <a:ext cx="274321" cy="274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C3B9B1-EDCE-4B2F-8C2D-C3477216D8C7}"/>
              </a:ext>
            </a:extLst>
          </p:cNvPr>
          <p:cNvSpPr/>
          <p:nvPr/>
        </p:nvSpPr>
        <p:spPr>
          <a:xfrm>
            <a:off x="3127895" y="2057397"/>
            <a:ext cx="274321" cy="274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91154F-954E-4316-AD65-6C905A3C1D48}"/>
              </a:ext>
            </a:extLst>
          </p:cNvPr>
          <p:cNvSpPr/>
          <p:nvPr/>
        </p:nvSpPr>
        <p:spPr>
          <a:xfrm>
            <a:off x="1524000" y="685797"/>
            <a:ext cx="9144000" cy="548640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8FA8A-DB1F-4450-A9F8-3B07EAD3E47A}"/>
              </a:ext>
            </a:extLst>
          </p:cNvPr>
          <p:cNvSpPr txBox="1">
            <a:spLocks/>
          </p:cNvSpPr>
          <p:nvPr/>
        </p:nvSpPr>
        <p:spPr>
          <a:xfrm>
            <a:off x="5409273" y="2497931"/>
            <a:ext cx="3114787" cy="1862137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>
                <a:latin charset="0" panose="02000000000000000000" pitchFamily="50" typeface="Brix Sans Regular"/>
              </a:rPr>
              <a:t>RESTLING</a:t>
            </a:r>
            <a:br>
              <a:rPr dirty="0" lang="en-US">
                <a:latin charset="0" panose="02000000000000000000" pitchFamily="50" typeface="Brix Sans Regular"/>
              </a:rPr>
            </a:br>
            <a:r>
              <a:rPr dirty="0" lang="en-US">
                <a:latin charset="0" panose="02000000000000000000" pitchFamily="50" typeface="Brix Sans Regular"/>
              </a:rPr>
              <a:t>         &amp; BJJ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4D7CFA-376E-4C29-8231-851B74009DD8}"/>
              </a:ext>
            </a:extLst>
          </p:cNvPr>
          <p:cNvSpPr/>
          <p:nvPr/>
        </p:nvSpPr>
        <p:spPr>
          <a:xfrm flipH="1" rot="840000">
            <a:off x="3859617" y="1873593"/>
            <a:ext cx="1401695" cy="3110808"/>
          </a:xfrm>
          <a:custGeom>
            <a:avLst/>
            <a:gdLst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171964 w 1401695" name="connsiteX18"/>
              <a:gd fmla="*/ 2639871 h 3110808" name="connsiteY18"/>
              <a:gd fmla="*/ 56767 w 1401695" name="connsiteX19"/>
              <a:gd fmla="*/ 3101902 h 3110808" name="connsiteY19"/>
              <a:gd fmla="*/ 92489 w 1401695" name="connsiteX20"/>
              <a:gd fmla="*/ 3110808 h 3110808" name="connsiteY20"/>
              <a:gd fmla="*/ 624048 w 1401695" name="connsiteX21"/>
              <a:gd fmla="*/ 1525912 h 3110808" name="connsiteY21"/>
              <a:gd fmla="*/ 965939 w 1401695" name="connsiteX22"/>
              <a:gd fmla="*/ 1544401 h 3110808" name="connsiteY22"/>
              <a:gd fmla="*/ 1291622 w 1401695" name="connsiteX23"/>
              <a:gd fmla="*/ 723321 h 3110808" name="connsiteY23"/>
              <a:gd fmla="*/ 1325508 w 1401695" name="connsiteX24"/>
              <a:gd fmla="*/ 672385 h 3110808" name="connsiteY24"/>
              <a:gd fmla="*/ 1391001 w 1401695" name="connsiteX25"/>
              <a:gd fmla="*/ 761626 h 3110808" name="connsiteY25"/>
              <a:gd fmla="*/ 1401695 w 1401695" name="connsiteX26"/>
              <a:gd fmla="*/ 355725 h 3110808" name="connsiteY26"/>
              <a:gd fmla="*/ 1083395 w 1401695" name="connsiteX27"/>
              <a:gd fmla="*/ 588487 h 3110808" name="connsiteY27"/>
              <a:gd fmla="*/ 1188323 w 1401695" name="connsiteX28"/>
              <a:gd fmla="*/ 593779 h 3110808" name="connsiteY28"/>
              <a:gd fmla="*/ 1184190 w 1401695" name="connsiteX29"/>
              <a:gd fmla="*/ 608105 h 3110808" name="connsiteY29"/>
              <a:gd fmla="*/ 836717 w 1401695" name="connsiteX30"/>
              <a:gd fmla="*/ 1312612 h 3110808" name="connsiteY30"/>
              <a:gd fmla="*/ 656567 w 1401695" name="connsiteX31"/>
              <a:gd fmla="*/ 1275547 h 3110808" name="connsiteY31"/>
              <a:gd fmla="*/ 868238 w 1401695" name="connsiteX32"/>
              <a:gd fmla="*/ 426579 h 3110808" name="connsiteY32"/>
              <a:gd fmla="*/ 922095 w 1401695" name="connsiteX33"/>
              <a:gd fmla="*/ 476417 h 3110808" name="connsiteY33"/>
              <a:gd fmla="*/ 849912 w 1401695" name="connsiteX34"/>
              <a:gd fmla="*/ 28261 h 3110808" name="connsiteY34"/>
              <a:gd fmla="*/ 846018 w 1401695" name="connsiteX35"/>
              <a:gd fmla="*/ 772 h 3110808" name="connsiteY35"/>
              <a:gd fmla="*/ 845576 w 1401695" name="connsiteX36"/>
              <a:gd fmla="*/ 1342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56767 w 1401695" name="connsiteX18"/>
              <a:gd fmla="*/ 3101902 h 3110808" name="connsiteY18"/>
              <a:gd fmla="*/ 92489 w 1401695" name="connsiteX19"/>
              <a:gd fmla="*/ 3110808 h 3110808" name="connsiteY19"/>
              <a:gd fmla="*/ 624048 w 1401695" name="connsiteX20"/>
              <a:gd fmla="*/ 1525912 h 3110808" name="connsiteY20"/>
              <a:gd fmla="*/ 965939 w 1401695" name="connsiteX21"/>
              <a:gd fmla="*/ 1544401 h 3110808" name="connsiteY21"/>
              <a:gd fmla="*/ 1291622 w 1401695" name="connsiteX22"/>
              <a:gd fmla="*/ 723321 h 3110808" name="connsiteY22"/>
              <a:gd fmla="*/ 1325508 w 1401695" name="connsiteX23"/>
              <a:gd fmla="*/ 672385 h 3110808" name="connsiteY23"/>
              <a:gd fmla="*/ 1391001 w 1401695" name="connsiteX24"/>
              <a:gd fmla="*/ 761626 h 3110808" name="connsiteY24"/>
              <a:gd fmla="*/ 1401695 w 1401695" name="connsiteX25"/>
              <a:gd fmla="*/ 355725 h 3110808" name="connsiteY25"/>
              <a:gd fmla="*/ 1083395 w 1401695" name="connsiteX26"/>
              <a:gd fmla="*/ 588487 h 3110808" name="connsiteY26"/>
              <a:gd fmla="*/ 1188323 w 1401695" name="connsiteX27"/>
              <a:gd fmla="*/ 593779 h 3110808" name="connsiteY27"/>
              <a:gd fmla="*/ 1184190 w 1401695" name="connsiteX28"/>
              <a:gd fmla="*/ 608105 h 3110808" name="connsiteY28"/>
              <a:gd fmla="*/ 836717 w 1401695" name="connsiteX29"/>
              <a:gd fmla="*/ 1312612 h 3110808" name="connsiteY29"/>
              <a:gd fmla="*/ 656567 w 1401695" name="connsiteX30"/>
              <a:gd fmla="*/ 1275547 h 3110808" name="connsiteY30"/>
              <a:gd fmla="*/ 868238 w 1401695" name="connsiteX31"/>
              <a:gd fmla="*/ 426579 h 3110808" name="connsiteY31"/>
              <a:gd fmla="*/ 922095 w 1401695" name="connsiteX32"/>
              <a:gd fmla="*/ 476417 h 3110808" name="connsiteY32"/>
              <a:gd fmla="*/ 849912 w 1401695" name="connsiteX33"/>
              <a:gd fmla="*/ 28261 h 3110808" name="connsiteY33"/>
              <a:gd fmla="*/ 846018 w 1401695" name="connsiteX34"/>
              <a:gd fmla="*/ 772 h 3110808" name="connsiteY34"/>
              <a:gd fmla="*/ 845576 w 1401695" name="connsiteX35"/>
              <a:gd fmla="*/ 1342 h 3110808" name="connsiteY35"/>
              <a:gd fmla="*/ 845360 w 1401695" name="connsiteX36"/>
              <a:gd fmla="*/ 0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92489 w 1401695" name="connsiteX18"/>
              <a:gd fmla="*/ 3110808 h 3110808" name="connsiteY18"/>
              <a:gd fmla="*/ 624048 w 1401695" name="connsiteX19"/>
              <a:gd fmla="*/ 1525912 h 3110808" name="connsiteY19"/>
              <a:gd fmla="*/ 965939 w 1401695" name="connsiteX20"/>
              <a:gd fmla="*/ 1544401 h 3110808" name="connsiteY20"/>
              <a:gd fmla="*/ 1291622 w 1401695" name="connsiteX21"/>
              <a:gd fmla="*/ 723321 h 3110808" name="connsiteY21"/>
              <a:gd fmla="*/ 1325508 w 1401695" name="connsiteX22"/>
              <a:gd fmla="*/ 672385 h 3110808" name="connsiteY22"/>
              <a:gd fmla="*/ 1391001 w 1401695" name="connsiteX23"/>
              <a:gd fmla="*/ 761626 h 3110808" name="connsiteY23"/>
              <a:gd fmla="*/ 1401695 w 1401695" name="connsiteX24"/>
              <a:gd fmla="*/ 355725 h 3110808" name="connsiteY24"/>
              <a:gd fmla="*/ 1083395 w 1401695" name="connsiteX25"/>
              <a:gd fmla="*/ 588487 h 3110808" name="connsiteY25"/>
              <a:gd fmla="*/ 1188323 w 1401695" name="connsiteX26"/>
              <a:gd fmla="*/ 593779 h 3110808" name="connsiteY26"/>
              <a:gd fmla="*/ 1184190 w 1401695" name="connsiteX27"/>
              <a:gd fmla="*/ 608105 h 3110808" name="connsiteY27"/>
              <a:gd fmla="*/ 836717 w 1401695" name="connsiteX28"/>
              <a:gd fmla="*/ 1312612 h 3110808" name="connsiteY28"/>
              <a:gd fmla="*/ 656567 w 1401695" name="connsiteX29"/>
              <a:gd fmla="*/ 1275547 h 3110808" name="connsiteY29"/>
              <a:gd fmla="*/ 868238 w 1401695" name="connsiteX30"/>
              <a:gd fmla="*/ 426579 h 3110808" name="connsiteY30"/>
              <a:gd fmla="*/ 922095 w 1401695" name="connsiteX31"/>
              <a:gd fmla="*/ 476417 h 3110808" name="connsiteY31"/>
              <a:gd fmla="*/ 849912 w 1401695" name="connsiteX32"/>
              <a:gd fmla="*/ 28261 h 3110808" name="connsiteY32"/>
              <a:gd fmla="*/ 846018 w 1401695" name="connsiteX33"/>
              <a:gd fmla="*/ 772 h 3110808" name="connsiteY33"/>
              <a:gd fmla="*/ 845576 w 1401695" name="connsiteX34"/>
              <a:gd fmla="*/ 1342 h 3110808" name="connsiteY34"/>
              <a:gd fmla="*/ 845360 w 1401695" name="connsiteX35"/>
              <a:gd fmla="*/ 0 h 3110808" name="connsiteY35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92489 w 1401695" name="connsiteX17"/>
              <a:gd fmla="*/ 3110808 h 3110808" name="connsiteY17"/>
              <a:gd fmla="*/ 624048 w 1401695" name="connsiteX18"/>
              <a:gd fmla="*/ 1525912 h 3110808" name="connsiteY18"/>
              <a:gd fmla="*/ 965939 w 1401695" name="connsiteX19"/>
              <a:gd fmla="*/ 1544401 h 3110808" name="connsiteY19"/>
              <a:gd fmla="*/ 1291622 w 1401695" name="connsiteX20"/>
              <a:gd fmla="*/ 723321 h 3110808" name="connsiteY20"/>
              <a:gd fmla="*/ 1325508 w 1401695" name="connsiteX21"/>
              <a:gd fmla="*/ 672385 h 3110808" name="connsiteY21"/>
              <a:gd fmla="*/ 1391001 w 1401695" name="connsiteX22"/>
              <a:gd fmla="*/ 761626 h 3110808" name="connsiteY22"/>
              <a:gd fmla="*/ 1401695 w 1401695" name="connsiteX23"/>
              <a:gd fmla="*/ 355725 h 3110808" name="connsiteY23"/>
              <a:gd fmla="*/ 1083395 w 1401695" name="connsiteX24"/>
              <a:gd fmla="*/ 588487 h 3110808" name="connsiteY24"/>
              <a:gd fmla="*/ 1188323 w 1401695" name="connsiteX25"/>
              <a:gd fmla="*/ 593779 h 3110808" name="connsiteY25"/>
              <a:gd fmla="*/ 1184190 w 1401695" name="connsiteX26"/>
              <a:gd fmla="*/ 608105 h 3110808" name="connsiteY26"/>
              <a:gd fmla="*/ 836717 w 1401695" name="connsiteX27"/>
              <a:gd fmla="*/ 1312612 h 3110808" name="connsiteY27"/>
              <a:gd fmla="*/ 656567 w 1401695" name="connsiteX28"/>
              <a:gd fmla="*/ 1275547 h 3110808" name="connsiteY28"/>
              <a:gd fmla="*/ 868238 w 1401695" name="connsiteX29"/>
              <a:gd fmla="*/ 426579 h 3110808" name="connsiteY29"/>
              <a:gd fmla="*/ 922095 w 1401695" name="connsiteX30"/>
              <a:gd fmla="*/ 476417 h 3110808" name="connsiteY30"/>
              <a:gd fmla="*/ 849912 w 1401695" name="connsiteX31"/>
              <a:gd fmla="*/ 28261 h 3110808" name="connsiteY31"/>
              <a:gd fmla="*/ 846018 w 1401695" name="connsiteX32"/>
              <a:gd fmla="*/ 772 h 3110808" name="connsiteY32"/>
              <a:gd fmla="*/ 845576 w 1401695" name="connsiteX33"/>
              <a:gd fmla="*/ 1342 h 3110808" name="connsiteY33"/>
              <a:gd fmla="*/ 845360 w 1401695" name="connsiteX34"/>
              <a:gd fmla="*/ 0 h 3110808" name="connsiteY34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550337 w 1401695" name="connsiteX2"/>
              <a:gd fmla="*/ 382130 h 3110808" name="connsiteY2"/>
              <a:gd fmla="*/ 621491 w 1401695" name="connsiteX3"/>
              <a:gd fmla="*/ 364201 h 3110808" name="connsiteY3"/>
              <a:gd fmla="*/ 400380 w 1401695" name="connsiteX4"/>
              <a:gd fmla="*/ 1210760 h 3110808" name="connsiteY4"/>
              <a:gd fmla="*/ 224504 w 1401695" name="connsiteX5"/>
              <a:gd fmla="*/ 1156949 h 3110808" name="connsiteY5"/>
              <a:gd fmla="*/ 257191 w 1401695" name="connsiteX6"/>
              <a:gd fmla="*/ 372093 h 3110808" name="connsiteY6"/>
              <a:gd fmla="*/ 260429 w 1401695" name="connsiteX7"/>
              <a:gd fmla="*/ 357538 h 3110808" name="connsiteY7"/>
              <a:gd fmla="*/ 355057 w 1401695" name="connsiteX8"/>
              <a:gd fmla="*/ 403183 h 3110808" name="connsiteY8"/>
              <a:gd fmla="*/ 187253 w 1401695" name="connsiteX9"/>
              <a:gd fmla="*/ 46343 h 3110808" name="connsiteY9"/>
              <a:gd fmla="*/ 2101 w 1401695" name="connsiteX10"/>
              <a:gd fmla="*/ 407714 h 3110808" name="connsiteY10"/>
              <a:gd fmla="*/ 102353 w 1401695" name="connsiteX11"/>
              <a:gd fmla="*/ 360780 h 3110808" name="connsiteY11"/>
              <a:gd fmla="*/ 107681 w 1401695" name="connsiteX12"/>
              <a:gd fmla="*/ 421725 h 3110808" name="connsiteY12"/>
              <a:gd fmla="*/ 0 w 1401695" name="connsiteX13"/>
              <a:gd fmla="*/ 1298450 h 3110808" name="connsiteY13"/>
              <a:gd fmla="*/ 308928 w 1401695" name="connsiteX14"/>
              <a:gd fmla="*/ 1446082 h 3110808" name="connsiteY14"/>
              <a:gd fmla="*/ 15861 w 1401695" name="connsiteX15"/>
              <a:gd fmla="*/ 3091853 h 3110808" name="connsiteY15"/>
              <a:gd fmla="*/ 92489 w 1401695" name="connsiteX16"/>
              <a:gd fmla="*/ 3110808 h 3110808" name="connsiteY16"/>
              <a:gd fmla="*/ 624048 w 1401695" name="connsiteX17"/>
              <a:gd fmla="*/ 1525912 h 3110808" name="connsiteY17"/>
              <a:gd fmla="*/ 965939 w 1401695" name="connsiteX18"/>
              <a:gd fmla="*/ 1544401 h 3110808" name="connsiteY18"/>
              <a:gd fmla="*/ 1291622 w 1401695" name="connsiteX19"/>
              <a:gd fmla="*/ 723321 h 3110808" name="connsiteY19"/>
              <a:gd fmla="*/ 1325508 w 1401695" name="connsiteX20"/>
              <a:gd fmla="*/ 672385 h 3110808" name="connsiteY20"/>
              <a:gd fmla="*/ 1391001 w 1401695" name="connsiteX21"/>
              <a:gd fmla="*/ 761626 h 3110808" name="connsiteY21"/>
              <a:gd fmla="*/ 1401695 w 1401695" name="connsiteX22"/>
              <a:gd fmla="*/ 355725 h 3110808" name="connsiteY22"/>
              <a:gd fmla="*/ 1083395 w 1401695" name="connsiteX23"/>
              <a:gd fmla="*/ 588487 h 3110808" name="connsiteY23"/>
              <a:gd fmla="*/ 1188323 w 1401695" name="connsiteX24"/>
              <a:gd fmla="*/ 593779 h 3110808" name="connsiteY24"/>
              <a:gd fmla="*/ 1184190 w 1401695" name="connsiteX25"/>
              <a:gd fmla="*/ 608105 h 3110808" name="connsiteY25"/>
              <a:gd fmla="*/ 836717 w 1401695" name="connsiteX26"/>
              <a:gd fmla="*/ 1312612 h 3110808" name="connsiteY26"/>
              <a:gd fmla="*/ 656567 w 1401695" name="connsiteX27"/>
              <a:gd fmla="*/ 1275547 h 3110808" name="connsiteY27"/>
              <a:gd fmla="*/ 868238 w 1401695" name="connsiteX28"/>
              <a:gd fmla="*/ 426579 h 3110808" name="connsiteY28"/>
              <a:gd fmla="*/ 922095 w 1401695" name="connsiteX29"/>
              <a:gd fmla="*/ 476417 h 3110808" name="connsiteY29"/>
              <a:gd fmla="*/ 849912 w 1401695" name="connsiteX30"/>
              <a:gd fmla="*/ 28261 h 3110808" name="connsiteY30"/>
              <a:gd fmla="*/ 846018 w 1401695" name="connsiteX31"/>
              <a:gd fmla="*/ 772 h 3110808" name="connsiteY31"/>
              <a:gd fmla="*/ 845576 w 1401695" name="connsiteX32"/>
              <a:gd fmla="*/ 1342 h 3110808" name="connsiteY32"/>
              <a:gd fmla="*/ 845360 w 1401695" name="connsiteX33"/>
              <a:gd fmla="*/ 0 h 3110808" name="connsiteY33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9912 w 1401695" name="connsiteX29"/>
              <a:gd fmla="*/ 28261 h 3110808" name="connsiteY29"/>
              <a:gd fmla="*/ 846018 w 1401695" name="connsiteX30"/>
              <a:gd fmla="*/ 772 h 3110808" name="connsiteY30"/>
              <a:gd fmla="*/ 845576 w 1401695" name="connsiteX31"/>
              <a:gd fmla="*/ 1342 h 3110808" name="connsiteY31"/>
              <a:gd fmla="*/ 845360 w 1401695" name="connsiteX32"/>
              <a:gd fmla="*/ 0 h 3110808" name="connsiteY32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10311 w 1401695" name="connsiteX13"/>
              <a:gd fmla="*/ 1440537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7075 w 1401695" name="connsiteX13"/>
              <a:gd fmla="*/ 1437768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b="b" l="l" r="r" t="t"/>
            <a:pathLst>
              <a:path h="3110808" w="1401695">
                <a:moveTo>
                  <a:pt x="845360" y="0"/>
                </a:moveTo>
                <a:lnTo>
                  <a:pt x="550337" y="382130"/>
                </a:lnTo>
                <a:lnTo>
                  <a:pt x="621491" y="364201"/>
                </a:lnTo>
                <a:cubicBezTo>
                  <a:pt x="621843" y="370393"/>
                  <a:pt x="597809" y="718713"/>
                  <a:pt x="400380" y="1210760"/>
                </a:cubicBezTo>
                <a:lnTo>
                  <a:pt x="224504" y="1156949"/>
                </a:lnTo>
                <a:cubicBezTo>
                  <a:pt x="176027" y="823558"/>
                  <a:pt x="228774" y="507862"/>
                  <a:pt x="257191" y="372093"/>
                </a:cubicBezTo>
                <a:lnTo>
                  <a:pt x="260429" y="357538"/>
                </a:lnTo>
                <a:lnTo>
                  <a:pt x="355057" y="403183"/>
                </a:lnTo>
                <a:lnTo>
                  <a:pt x="187253" y="46343"/>
                </a:lnTo>
                <a:lnTo>
                  <a:pt x="2101" y="407714"/>
                </a:lnTo>
                <a:lnTo>
                  <a:pt x="102353" y="360780"/>
                </a:lnTo>
                <a:lnTo>
                  <a:pt x="107681" y="421725"/>
                </a:lnTo>
                <a:cubicBezTo>
                  <a:pt x="116049" y="569418"/>
                  <a:pt x="107509" y="848662"/>
                  <a:pt x="0" y="1298450"/>
                </a:cubicBezTo>
                <a:lnTo>
                  <a:pt x="307075" y="1437768"/>
                </a:lnTo>
                <a:cubicBezTo>
                  <a:pt x="317002" y="1453722"/>
                  <a:pt x="322753" y="1911149"/>
                  <a:pt x="15861" y="3091853"/>
                </a:cubicBezTo>
                <a:lnTo>
                  <a:pt x="92489" y="3110808"/>
                </a:lnTo>
                <a:cubicBezTo>
                  <a:pt x="389020" y="1927460"/>
                  <a:pt x="607689" y="1535157"/>
                  <a:pt x="624048" y="1525912"/>
                </a:cubicBezTo>
                <a:lnTo>
                  <a:pt x="965939" y="1544401"/>
                </a:lnTo>
                <a:cubicBezTo>
                  <a:pt x="1087154" y="1098112"/>
                  <a:pt x="1213493" y="848936"/>
                  <a:pt x="1291622" y="723321"/>
                </a:cubicBezTo>
                <a:lnTo>
                  <a:pt x="1325508" y="672385"/>
                </a:lnTo>
                <a:lnTo>
                  <a:pt x="1391001" y="761626"/>
                </a:lnTo>
                <a:lnTo>
                  <a:pt x="1401695" y="355725"/>
                </a:lnTo>
                <a:lnTo>
                  <a:pt x="1083395" y="588487"/>
                </a:lnTo>
                <a:lnTo>
                  <a:pt x="1188323" y="593779"/>
                </a:lnTo>
                <a:lnTo>
                  <a:pt x="1184190" y="608105"/>
                </a:lnTo>
                <a:cubicBezTo>
                  <a:pt x="1144060" y="740884"/>
                  <a:pt x="1039049" y="1043240"/>
                  <a:pt x="836717" y="1312612"/>
                </a:cubicBezTo>
                <a:lnTo>
                  <a:pt x="656567" y="1275547"/>
                </a:lnTo>
                <a:cubicBezTo>
                  <a:pt x="719115" y="749072"/>
                  <a:pt x="864962" y="431845"/>
                  <a:pt x="868238" y="426579"/>
                </a:cubicBezTo>
                <a:lnTo>
                  <a:pt x="922095" y="476417"/>
                </a:lnTo>
                <a:lnTo>
                  <a:pt x="846018" y="772"/>
                </a:lnTo>
                <a:lnTo>
                  <a:pt x="845576" y="1342"/>
                </a:lnTo>
                <a:lnTo>
                  <a:pt x="84536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02035F-B4DD-456E-9D2C-29CC3DFCC400}"/>
              </a:ext>
            </a:extLst>
          </p:cNvPr>
          <p:cNvCxnSpPr>
            <a:cxnSpLocks/>
          </p:cNvCxnSpPr>
          <p:nvPr/>
        </p:nvCxnSpPr>
        <p:spPr>
          <a:xfrm>
            <a:off x="3238500" y="2557161"/>
            <a:ext cx="0" cy="1743669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0604CE-8EB6-4F9E-B4FC-CBD2688A1904}"/>
              </a:ext>
            </a:extLst>
          </p:cNvPr>
          <p:cNvSpPr/>
          <p:nvPr/>
        </p:nvSpPr>
        <p:spPr>
          <a:xfrm>
            <a:off x="4560464" y="3548489"/>
            <a:ext cx="3714682" cy="662909"/>
          </a:xfrm>
          <a:custGeom>
            <a:avLst/>
            <a:gdLst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0 w 6381750" name="connsiteX15"/>
              <a:gd fmla="*/ 1590676 h 1590676" name="connsiteY15"/>
              <a:gd fmla="*/ 0 w 6381750" name="connsiteX16"/>
              <a:gd fmla="*/ 1371601 h 1590676" name="connsiteY16"/>
              <a:gd fmla="*/ 1707089 w 6381750" name="connsiteX17"/>
              <a:gd fmla="*/ 1371601 h 1590676" name="connsiteY17"/>
              <a:gd fmla="*/ 1690273 w 6381750" name="connsiteX18"/>
              <a:gd fmla="*/ 1357727 h 1590676" name="connsiteY18"/>
              <a:gd fmla="*/ 1457324 w 6381750" name="connsiteX19"/>
              <a:gd fmla="*/ 795338 h 1590676" name="connsiteY19"/>
              <a:gd fmla="*/ 2252662 w 6381750" name="connsiteX20"/>
              <a:gd fmla="*/ 0 h 1590676" name="connsiteY20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0 w 6381750" name="connsiteX15"/>
              <a:gd fmla="*/ 1590676 h 1590676" name="connsiteY15"/>
              <a:gd fmla="*/ 0 w 6381750" name="connsiteX16"/>
              <a:gd fmla="*/ 1371601 h 1590676" name="connsiteY16"/>
              <a:gd fmla="*/ 866775 w 6381750" name="connsiteX17"/>
              <a:gd fmla="*/ 1343027 h 1590676" name="connsiteY17"/>
              <a:gd fmla="*/ 1707089 w 6381750" name="connsiteX18"/>
              <a:gd fmla="*/ 1371601 h 1590676" name="connsiteY18"/>
              <a:gd fmla="*/ 1690273 w 6381750" name="connsiteX19"/>
              <a:gd fmla="*/ 1357727 h 1590676" name="connsiteY19"/>
              <a:gd fmla="*/ 1457324 w 6381750" name="connsiteX20"/>
              <a:gd fmla="*/ 795338 h 1590676" name="connsiteY20"/>
              <a:gd fmla="*/ 2252662 w 6381750" name="connsiteX21"/>
              <a:gd fmla="*/ 0 h 1590676" name="connsiteY21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66775 w 6381750" name="connsiteX18"/>
              <a:gd fmla="*/ 13430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66775 w 6381750" name="connsiteX18"/>
              <a:gd fmla="*/ 13430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47725 w 6381750" name="connsiteX18"/>
              <a:gd fmla="*/ 10763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38200 w 6381750" name="connsiteX15"/>
              <a:gd fmla="*/ 129540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47725 w 6381750" name="connsiteX18"/>
              <a:gd fmla="*/ 10763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85925 w 6381750" name="connsiteX15"/>
              <a:gd fmla="*/ 14859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6381750 w 6381750" name="connsiteX12"/>
              <a:gd fmla="*/ 1371601 h 1593079" name="connsiteY12"/>
              <a:gd fmla="*/ 6381750 w 6381750" name="connsiteX13"/>
              <a:gd fmla="*/ 1590676 h 1593079" name="connsiteY13"/>
              <a:gd fmla="*/ 2252662 w 6381750" name="connsiteX14"/>
              <a:gd fmla="*/ 1590676 h 1593079" name="connsiteY14"/>
              <a:gd fmla="*/ 1676400 w 6381750" name="connsiteX15"/>
              <a:gd fmla="*/ 1562102 h 1593079" name="connsiteY15"/>
              <a:gd fmla="*/ 838200 w 6381750" name="connsiteX16"/>
              <a:gd fmla="*/ 1295402 h 1593079" name="connsiteY16"/>
              <a:gd fmla="*/ 0 w 6381750" name="connsiteX17"/>
              <a:gd fmla="*/ 1590676 h 1593079" name="connsiteY17"/>
              <a:gd fmla="*/ 0 w 6381750" name="connsiteX18"/>
              <a:gd fmla="*/ 1371601 h 1593079" name="connsiteY18"/>
              <a:gd fmla="*/ 847725 w 6381750" name="connsiteX19"/>
              <a:gd fmla="*/ 1076327 h 1593079" name="connsiteY19"/>
              <a:gd fmla="*/ 1707089 w 6381750" name="connsiteX20"/>
              <a:gd fmla="*/ 1371601 h 1593079" name="connsiteY20"/>
              <a:gd fmla="*/ 1690273 w 6381750" name="connsiteX21"/>
              <a:gd fmla="*/ 1357727 h 1593079" name="connsiteY21"/>
              <a:gd fmla="*/ 1457324 w 6381750" name="connsiteX22"/>
              <a:gd fmla="*/ 795338 h 1593079" name="connsiteY22"/>
              <a:gd fmla="*/ 2252662 w 6381750" name="connsiteX23"/>
              <a:gd fmla="*/ 0 h 1593079" name="connsiteY23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6381750 w 6381750" name="connsiteX12"/>
              <a:gd fmla="*/ 1371601 h 1593079" name="connsiteY12"/>
              <a:gd fmla="*/ 6381750 w 6381750" name="connsiteX13"/>
              <a:gd fmla="*/ 1590676 h 1593079" name="connsiteY13"/>
              <a:gd fmla="*/ 3457575 w 6381750" name="connsiteX14"/>
              <a:gd fmla="*/ 1581152 h 1593079" name="connsiteY14"/>
              <a:gd fmla="*/ 2252662 w 6381750" name="connsiteX15"/>
              <a:gd fmla="*/ 1590676 h 1593079" name="connsiteY15"/>
              <a:gd fmla="*/ 1676400 w 6381750" name="connsiteX16"/>
              <a:gd fmla="*/ 1562102 h 1593079" name="connsiteY16"/>
              <a:gd fmla="*/ 838200 w 6381750" name="connsiteX17"/>
              <a:gd fmla="*/ 1295402 h 1593079" name="connsiteY17"/>
              <a:gd fmla="*/ 0 w 6381750" name="connsiteX18"/>
              <a:gd fmla="*/ 1590676 h 1593079" name="connsiteY18"/>
              <a:gd fmla="*/ 0 w 6381750" name="connsiteX19"/>
              <a:gd fmla="*/ 1371601 h 1593079" name="connsiteY19"/>
              <a:gd fmla="*/ 847725 w 6381750" name="connsiteX20"/>
              <a:gd fmla="*/ 1076327 h 1593079" name="connsiteY20"/>
              <a:gd fmla="*/ 1707089 w 6381750" name="connsiteX21"/>
              <a:gd fmla="*/ 1371601 h 1593079" name="connsiteY21"/>
              <a:gd fmla="*/ 1690273 w 6381750" name="connsiteX22"/>
              <a:gd fmla="*/ 1357727 h 1593079" name="connsiteY22"/>
              <a:gd fmla="*/ 1457324 w 6381750" name="connsiteX23"/>
              <a:gd fmla="*/ 795338 h 1593079" name="connsiteY23"/>
              <a:gd fmla="*/ 2252662 w 6381750" name="connsiteX24"/>
              <a:gd fmla="*/ 0 h 1593079" name="connsiteY24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105275 w 6381750" name="connsiteX12"/>
              <a:gd fmla="*/ 1362077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3457575 w 6381750" name="connsiteX15"/>
              <a:gd fmla="*/ 1581152 h 1593079" name="connsiteY15"/>
              <a:gd fmla="*/ 2252662 w 6381750" name="connsiteX16"/>
              <a:gd fmla="*/ 1590676 h 1593079" name="connsiteY16"/>
              <a:gd fmla="*/ 1676400 w 6381750" name="connsiteX17"/>
              <a:gd fmla="*/ 1562102 h 1593079" name="connsiteY17"/>
              <a:gd fmla="*/ 838200 w 6381750" name="connsiteX18"/>
              <a:gd fmla="*/ 1295402 h 1593079" name="connsiteY18"/>
              <a:gd fmla="*/ 0 w 6381750" name="connsiteX19"/>
              <a:gd fmla="*/ 1590676 h 1593079" name="connsiteY19"/>
              <a:gd fmla="*/ 0 w 6381750" name="connsiteX20"/>
              <a:gd fmla="*/ 1371601 h 1593079" name="connsiteY20"/>
              <a:gd fmla="*/ 847725 w 6381750" name="connsiteX21"/>
              <a:gd fmla="*/ 1076327 h 1593079" name="connsiteY21"/>
              <a:gd fmla="*/ 1707089 w 6381750" name="connsiteX22"/>
              <a:gd fmla="*/ 1371601 h 1593079" name="connsiteY22"/>
              <a:gd fmla="*/ 1690273 w 6381750" name="connsiteX23"/>
              <a:gd fmla="*/ 1357727 h 1593079" name="connsiteY23"/>
              <a:gd fmla="*/ 1457324 w 6381750" name="connsiteX24"/>
              <a:gd fmla="*/ 795338 h 1593079" name="connsiteY24"/>
              <a:gd fmla="*/ 2252662 w 6381750" name="connsiteX25"/>
              <a:gd fmla="*/ 0 h 1593079" name="connsiteY25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105275 w 6381750" name="connsiteX12"/>
              <a:gd fmla="*/ 1362077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099832 w 6381750" name="connsiteX12"/>
              <a:gd fmla="*/ 1345749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099832 w 6381750" name="connsiteX12"/>
              <a:gd fmla="*/ 1367520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3473904 w 6381750" name="connsiteX12"/>
              <a:gd fmla="*/ 1364798 h 1593079" name="connsiteY12"/>
              <a:gd fmla="*/ 4099832 w 6381750" name="connsiteX13"/>
              <a:gd fmla="*/ 1367520 h 1593079" name="connsiteY13"/>
              <a:gd fmla="*/ 6381750 w 6381750" name="connsiteX14"/>
              <a:gd fmla="*/ 1371601 h 1593079" name="connsiteY14"/>
              <a:gd fmla="*/ 6381750 w 6381750" name="connsiteX15"/>
              <a:gd fmla="*/ 1590676 h 1593079" name="connsiteY15"/>
              <a:gd fmla="*/ 4110718 w 6381750" name="connsiteX16"/>
              <a:gd fmla="*/ 1577070 h 1593079" name="connsiteY16"/>
              <a:gd fmla="*/ 3457575 w 6381750" name="connsiteX17"/>
              <a:gd fmla="*/ 1581152 h 1593079" name="connsiteY17"/>
              <a:gd fmla="*/ 2252662 w 6381750" name="connsiteX18"/>
              <a:gd fmla="*/ 1590676 h 1593079" name="connsiteY18"/>
              <a:gd fmla="*/ 1676400 w 6381750" name="connsiteX19"/>
              <a:gd fmla="*/ 1562102 h 1593079" name="connsiteY19"/>
              <a:gd fmla="*/ 838200 w 6381750" name="connsiteX20"/>
              <a:gd fmla="*/ 1295402 h 1593079" name="connsiteY20"/>
              <a:gd fmla="*/ 0 w 6381750" name="connsiteX21"/>
              <a:gd fmla="*/ 1590676 h 1593079" name="connsiteY21"/>
              <a:gd fmla="*/ 0 w 6381750" name="connsiteX22"/>
              <a:gd fmla="*/ 1371601 h 1593079" name="connsiteY22"/>
              <a:gd fmla="*/ 847725 w 6381750" name="connsiteX23"/>
              <a:gd fmla="*/ 1076327 h 1593079" name="connsiteY23"/>
              <a:gd fmla="*/ 1707089 w 6381750" name="connsiteX24"/>
              <a:gd fmla="*/ 1371601 h 1593079" name="connsiteY24"/>
              <a:gd fmla="*/ 1690273 w 6381750" name="connsiteX25"/>
              <a:gd fmla="*/ 1357727 h 1593079" name="connsiteY25"/>
              <a:gd fmla="*/ 1457324 w 6381750" name="connsiteX26"/>
              <a:gd fmla="*/ 795338 h 1593079" name="connsiteY26"/>
              <a:gd fmla="*/ 2252662 w 6381750" name="connsiteX27"/>
              <a:gd fmla="*/ 0 h 1593079" name="connsiteY27"/>
              <a:gd fmla="*/ 2252661 w 6381750" name="connsiteX0"/>
              <a:gd fmla="*/ 209549 h 1599799" name="connsiteY0"/>
              <a:gd fmla="*/ 1666873 w 6381750" name="connsiteX1"/>
              <a:gd fmla="*/ 795337 h 1599799" name="connsiteY1"/>
              <a:gd fmla="*/ 2134605 w 6381750" name="connsiteX2"/>
              <a:gd fmla="*/ 1369224 h 1599799" name="connsiteY2"/>
              <a:gd fmla="*/ 2158185 w 6381750" name="connsiteX3"/>
              <a:gd fmla="*/ 1371601 h 1599799" name="connsiteY3"/>
              <a:gd fmla="*/ 2347138 w 6381750" name="connsiteX4"/>
              <a:gd fmla="*/ 1371601 h 1599799" name="connsiteY4"/>
              <a:gd fmla="*/ 2370718 w 6381750" name="connsiteX5"/>
              <a:gd fmla="*/ 1369224 h 1599799" name="connsiteY5"/>
              <a:gd fmla="*/ 2838449 w 6381750" name="connsiteX6"/>
              <a:gd fmla="*/ 795337 h 1599799" name="connsiteY6"/>
              <a:gd fmla="*/ 2252661 w 6381750" name="connsiteX7"/>
              <a:gd fmla="*/ 209549 h 1599799" name="connsiteY7"/>
              <a:gd fmla="*/ 2252662 w 6381750" name="connsiteX8"/>
              <a:gd fmla="*/ 0 h 1599799" name="connsiteY8"/>
              <a:gd fmla="*/ 3048000 w 6381750" name="connsiteX9"/>
              <a:gd fmla="*/ 795338 h 1599799" name="connsiteY9"/>
              <a:gd fmla="*/ 2815051 w 6381750" name="connsiteX10"/>
              <a:gd fmla="*/ 1357727 h 1599799" name="connsiteY10"/>
              <a:gd fmla="*/ 2798236 w 6381750" name="connsiteX11"/>
              <a:gd fmla="*/ 1371601 h 1599799" name="connsiteY11"/>
              <a:gd fmla="*/ 3473904 w 6381750" name="connsiteX12"/>
              <a:gd fmla="*/ 1364798 h 1599799" name="connsiteY12"/>
              <a:gd fmla="*/ 4099832 w 6381750" name="connsiteX13"/>
              <a:gd fmla="*/ 1367520 h 1599799" name="connsiteY13"/>
              <a:gd fmla="*/ 6381750 w 6381750" name="connsiteX14"/>
              <a:gd fmla="*/ 1371601 h 1599799" name="connsiteY14"/>
              <a:gd fmla="*/ 6381750 w 6381750" name="connsiteX15"/>
              <a:gd fmla="*/ 1590676 h 1599799" name="connsiteY15"/>
              <a:gd fmla="*/ 4110718 w 6381750" name="connsiteX16"/>
              <a:gd fmla="*/ 1577070 h 1599799" name="connsiteY16"/>
              <a:gd fmla="*/ 3457575 w 6381750" name="connsiteX17"/>
              <a:gd fmla="*/ 1581152 h 1599799" name="connsiteY17"/>
              <a:gd fmla="*/ 2252662 w 6381750" name="connsiteX18"/>
              <a:gd fmla="*/ 1590676 h 1599799" name="connsiteY18"/>
              <a:gd fmla="*/ 1676400 w 6381750" name="connsiteX19"/>
              <a:gd fmla="*/ 1562102 h 1599799" name="connsiteY19"/>
              <a:gd fmla="*/ 838200 w 6381750" name="connsiteX20"/>
              <a:gd fmla="*/ 1295402 h 1599799" name="connsiteY20"/>
              <a:gd fmla="*/ 0 w 6381750" name="connsiteX21"/>
              <a:gd fmla="*/ 1590676 h 1599799" name="connsiteY21"/>
              <a:gd fmla="*/ 0 w 6381750" name="connsiteX22"/>
              <a:gd fmla="*/ 1371601 h 1599799" name="connsiteY22"/>
              <a:gd fmla="*/ 847725 w 6381750" name="connsiteX23"/>
              <a:gd fmla="*/ 1076327 h 1599799" name="connsiteY23"/>
              <a:gd fmla="*/ 1707089 w 6381750" name="connsiteX24"/>
              <a:gd fmla="*/ 1371601 h 1599799" name="connsiteY24"/>
              <a:gd fmla="*/ 1690273 w 6381750" name="connsiteX25"/>
              <a:gd fmla="*/ 1357727 h 1599799" name="connsiteY25"/>
              <a:gd fmla="*/ 1457324 w 6381750" name="connsiteX26"/>
              <a:gd fmla="*/ 795338 h 1599799" name="connsiteY26"/>
              <a:gd fmla="*/ 2252662 w 6381750" name="connsiteX27"/>
              <a:gd fmla="*/ 0 h 1599799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099832 w 6381750" name="connsiteX13"/>
              <a:gd fmla="*/ 1367520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110718 w 6381750" name="connsiteX16"/>
              <a:gd fmla="*/ 1577070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110718 w 6381750" name="connsiteX16"/>
              <a:gd fmla="*/ 1577070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5672818 w 6381750" name="connsiteX14"/>
              <a:gd fmla="*/ 1266827 h 1593700" name="connsiteY14"/>
              <a:gd fmla="*/ 6381750 w 6381750" name="connsiteX15"/>
              <a:gd fmla="*/ 1371601 h 1593700" name="connsiteY15"/>
              <a:gd fmla="*/ 6381750 w 6381750" name="connsiteX16"/>
              <a:gd fmla="*/ 1590676 h 1593700" name="connsiteY16"/>
              <a:gd fmla="*/ 4453618 w 6381750" name="connsiteX17"/>
              <a:gd fmla="*/ 1435556 h 1593700" name="connsiteY17"/>
              <a:gd fmla="*/ 3457575 w 6381750" name="connsiteX18"/>
              <a:gd fmla="*/ 1581152 h 1593700" name="connsiteY18"/>
              <a:gd fmla="*/ 2252662 w 6381750" name="connsiteX19"/>
              <a:gd fmla="*/ 1590676 h 1593700" name="connsiteY19"/>
              <a:gd fmla="*/ 1676400 w 6381750" name="connsiteX20"/>
              <a:gd fmla="*/ 1562102 h 1593700" name="connsiteY20"/>
              <a:gd fmla="*/ 838200 w 6381750" name="connsiteX21"/>
              <a:gd fmla="*/ 1295402 h 1593700" name="connsiteY21"/>
              <a:gd fmla="*/ 0 w 6381750" name="connsiteX22"/>
              <a:gd fmla="*/ 1590676 h 1593700" name="connsiteY22"/>
              <a:gd fmla="*/ 0 w 6381750" name="connsiteX23"/>
              <a:gd fmla="*/ 1371601 h 1593700" name="connsiteY23"/>
              <a:gd fmla="*/ 847725 w 6381750" name="connsiteX24"/>
              <a:gd fmla="*/ 1076327 h 1593700" name="connsiteY24"/>
              <a:gd fmla="*/ 1707089 w 6381750" name="connsiteX25"/>
              <a:gd fmla="*/ 1371601 h 1593700" name="connsiteY25"/>
              <a:gd fmla="*/ 1690273 w 6381750" name="connsiteX26"/>
              <a:gd fmla="*/ 1357727 h 1593700" name="connsiteY26"/>
              <a:gd fmla="*/ 1457324 w 6381750" name="connsiteX27"/>
              <a:gd fmla="*/ 795338 h 1593700" name="connsiteY27"/>
              <a:gd fmla="*/ 2252662 w 6381750" name="connsiteX28"/>
              <a:gd fmla="*/ 0 h 1593700" name="connsiteY28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5612947 w 6381750" name="connsiteX14"/>
              <a:gd fmla="*/ 1386570 h 1593700" name="connsiteY14"/>
              <a:gd fmla="*/ 6381750 w 6381750" name="connsiteX15"/>
              <a:gd fmla="*/ 1371601 h 1593700" name="connsiteY15"/>
              <a:gd fmla="*/ 6381750 w 6381750" name="connsiteX16"/>
              <a:gd fmla="*/ 1590676 h 1593700" name="connsiteY16"/>
              <a:gd fmla="*/ 4453618 w 6381750" name="connsiteX17"/>
              <a:gd fmla="*/ 1435556 h 1593700" name="connsiteY17"/>
              <a:gd fmla="*/ 3457575 w 6381750" name="connsiteX18"/>
              <a:gd fmla="*/ 1581152 h 1593700" name="connsiteY18"/>
              <a:gd fmla="*/ 2252662 w 6381750" name="connsiteX19"/>
              <a:gd fmla="*/ 1590676 h 1593700" name="connsiteY19"/>
              <a:gd fmla="*/ 1676400 w 6381750" name="connsiteX20"/>
              <a:gd fmla="*/ 1562102 h 1593700" name="connsiteY20"/>
              <a:gd fmla="*/ 838200 w 6381750" name="connsiteX21"/>
              <a:gd fmla="*/ 1295402 h 1593700" name="connsiteY21"/>
              <a:gd fmla="*/ 0 w 6381750" name="connsiteX22"/>
              <a:gd fmla="*/ 1590676 h 1593700" name="connsiteY22"/>
              <a:gd fmla="*/ 0 w 6381750" name="connsiteX23"/>
              <a:gd fmla="*/ 1371601 h 1593700" name="connsiteY23"/>
              <a:gd fmla="*/ 847725 w 6381750" name="connsiteX24"/>
              <a:gd fmla="*/ 1076327 h 1593700" name="connsiteY24"/>
              <a:gd fmla="*/ 1707089 w 6381750" name="connsiteX25"/>
              <a:gd fmla="*/ 1371601 h 1593700" name="connsiteY25"/>
              <a:gd fmla="*/ 1690273 w 6381750" name="connsiteX26"/>
              <a:gd fmla="*/ 1357727 h 1593700" name="connsiteY26"/>
              <a:gd fmla="*/ 1457324 w 6381750" name="connsiteX27"/>
              <a:gd fmla="*/ 795338 h 1593700" name="connsiteY27"/>
              <a:gd fmla="*/ 2252662 w 6381750" name="connsiteX28"/>
              <a:gd fmla="*/ 0 h 1593700" name="connsiteY28"/>
              <a:gd fmla="*/ 2252661 w 6381750" name="connsiteX0"/>
              <a:gd fmla="*/ 209549 h 1609568" name="connsiteY0"/>
              <a:gd fmla="*/ 1666873 w 6381750" name="connsiteX1"/>
              <a:gd fmla="*/ 795337 h 1609568" name="connsiteY1"/>
              <a:gd fmla="*/ 2134605 w 6381750" name="connsiteX2"/>
              <a:gd fmla="*/ 1369224 h 1609568" name="connsiteY2"/>
              <a:gd fmla="*/ 2158185 w 6381750" name="connsiteX3"/>
              <a:gd fmla="*/ 1371601 h 1609568" name="connsiteY3"/>
              <a:gd fmla="*/ 2347138 w 6381750" name="connsiteX4"/>
              <a:gd fmla="*/ 1371601 h 1609568" name="connsiteY4"/>
              <a:gd fmla="*/ 2370718 w 6381750" name="connsiteX5"/>
              <a:gd fmla="*/ 1369224 h 1609568" name="connsiteY5"/>
              <a:gd fmla="*/ 2838449 w 6381750" name="connsiteX6"/>
              <a:gd fmla="*/ 795337 h 1609568" name="connsiteY6"/>
              <a:gd fmla="*/ 2252661 w 6381750" name="connsiteX7"/>
              <a:gd fmla="*/ 209549 h 1609568" name="connsiteY7"/>
              <a:gd fmla="*/ 2252662 w 6381750" name="connsiteX8"/>
              <a:gd fmla="*/ 0 h 1609568" name="connsiteY8"/>
              <a:gd fmla="*/ 3048000 w 6381750" name="connsiteX9"/>
              <a:gd fmla="*/ 795338 h 1609568" name="connsiteY9"/>
              <a:gd fmla="*/ 2815051 w 6381750" name="connsiteX10"/>
              <a:gd fmla="*/ 1357727 h 1609568" name="connsiteY10"/>
              <a:gd fmla="*/ 2798236 w 6381750" name="connsiteX11"/>
              <a:gd fmla="*/ 1371601 h 1609568" name="connsiteY11"/>
              <a:gd fmla="*/ 3473904 w 6381750" name="connsiteX12"/>
              <a:gd fmla="*/ 1364798 h 1609568" name="connsiteY12"/>
              <a:gd fmla="*/ 4333875 w 6381750" name="connsiteX13"/>
              <a:gd fmla="*/ 1160692 h 1609568" name="connsiteY13"/>
              <a:gd fmla="*/ 5612947 w 6381750" name="connsiteX14"/>
              <a:gd fmla="*/ 1386570 h 1609568" name="connsiteY14"/>
              <a:gd fmla="*/ 6381750 w 6381750" name="connsiteX15"/>
              <a:gd fmla="*/ 1371601 h 1609568" name="connsiteY15"/>
              <a:gd fmla="*/ 6381750 w 6381750" name="connsiteX16"/>
              <a:gd fmla="*/ 1590676 h 1609568" name="connsiteY16"/>
              <a:gd fmla="*/ 5574846 w 6381750" name="connsiteX17"/>
              <a:gd fmla="*/ 1587956 h 1609568" name="connsiteY17"/>
              <a:gd fmla="*/ 4453618 w 6381750" name="connsiteX18"/>
              <a:gd fmla="*/ 1435556 h 1609568" name="connsiteY18"/>
              <a:gd fmla="*/ 3457575 w 6381750" name="connsiteX19"/>
              <a:gd fmla="*/ 1581152 h 1609568" name="connsiteY19"/>
              <a:gd fmla="*/ 2252662 w 6381750" name="connsiteX20"/>
              <a:gd fmla="*/ 1590676 h 1609568" name="connsiteY20"/>
              <a:gd fmla="*/ 1676400 w 6381750" name="connsiteX21"/>
              <a:gd fmla="*/ 1562102 h 1609568" name="connsiteY21"/>
              <a:gd fmla="*/ 838200 w 6381750" name="connsiteX22"/>
              <a:gd fmla="*/ 1295402 h 1609568" name="connsiteY22"/>
              <a:gd fmla="*/ 0 w 6381750" name="connsiteX23"/>
              <a:gd fmla="*/ 1590676 h 1609568" name="connsiteY23"/>
              <a:gd fmla="*/ 0 w 6381750" name="connsiteX24"/>
              <a:gd fmla="*/ 1371601 h 1609568" name="connsiteY24"/>
              <a:gd fmla="*/ 847725 w 6381750" name="connsiteX25"/>
              <a:gd fmla="*/ 1076327 h 1609568" name="connsiteY25"/>
              <a:gd fmla="*/ 1707089 w 6381750" name="connsiteX26"/>
              <a:gd fmla="*/ 1371601 h 1609568" name="connsiteY26"/>
              <a:gd fmla="*/ 1690273 w 6381750" name="connsiteX27"/>
              <a:gd fmla="*/ 1357727 h 1609568" name="connsiteY27"/>
              <a:gd fmla="*/ 1457324 w 6381750" name="connsiteX28"/>
              <a:gd fmla="*/ 795338 h 1609568" name="connsiteY28"/>
              <a:gd fmla="*/ 2252662 w 6381750" name="connsiteX29"/>
              <a:gd fmla="*/ 0 h 1609568" name="connsiteY29"/>
              <a:gd fmla="*/ 2252661 w 6381750" name="connsiteX0"/>
              <a:gd fmla="*/ 209549 h 1612895" name="connsiteY0"/>
              <a:gd fmla="*/ 1666873 w 6381750" name="connsiteX1"/>
              <a:gd fmla="*/ 795337 h 1612895" name="connsiteY1"/>
              <a:gd fmla="*/ 2134605 w 6381750" name="connsiteX2"/>
              <a:gd fmla="*/ 1369224 h 1612895" name="connsiteY2"/>
              <a:gd fmla="*/ 2158185 w 6381750" name="connsiteX3"/>
              <a:gd fmla="*/ 1371601 h 1612895" name="connsiteY3"/>
              <a:gd fmla="*/ 2347138 w 6381750" name="connsiteX4"/>
              <a:gd fmla="*/ 1371601 h 1612895" name="connsiteY4"/>
              <a:gd fmla="*/ 2370718 w 6381750" name="connsiteX5"/>
              <a:gd fmla="*/ 1369224 h 1612895" name="connsiteY5"/>
              <a:gd fmla="*/ 2838449 w 6381750" name="connsiteX6"/>
              <a:gd fmla="*/ 795337 h 1612895" name="connsiteY6"/>
              <a:gd fmla="*/ 2252661 w 6381750" name="connsiteX7"/>
              <a:gd fmla="*/ 209549 h 1612895" name="connsiteY7"/>
              <a:gd fmla="*/ 2252662 w 6381750" name="connsiteX8"/>
              <a:gd fmla="*/ 0 h 1612895" name="connsiteY8"/>
              <a:gd fmla="*/ 3048000 w 6381750" name="connsiteX9"/>
              <a:gd fmla="*/ 795338 h 1612895" name="connsiteY9"/>
              <a:gd fmla="*/ 2815051 w 6381750" name="connsiteX10"/>
              <a:gd fmla="*/ 1357727 h 1612895" name="connsiteY10"/>
              <a:gd fmla="*/ 2798236 w 6381750" name="connsiteX11"/>
              <a:gd fmla="*/ 1371601 h 1612895" name="connsiteY11"/>
              <a:gd fmla="*/ 3473904 w 6381750" name="connsiteX12"/>
              <a:gd fmla="*/ 1364798 h 1612895" name="connsiteY12"/>
              <a:gd fmla="*/ 4333875 w 6381750" name="connsiteX13"/>
              <a:gd fmla="*/ 1160692 h 1612895" name="connsiteY13"/>
              <a:gd fmla="*/ 5612947 w 6381750" name="connsiteX14"/>
              <a:gd fmla="*/ 1386570 h 1612895" name="connsiteY14"/>
              <a:gd fmla="*/ 6381750 w 6381750" name="connsiteX15"/>
              <a:gd fmla="*/ 1371601 h 1612895" name="connsiteY15"/>
              <a:gd fmla="*/ 6381750 w 6381750" name="connsiteX16"/>
              <a:gd fmla="*/ 1590676 h 1612895" name="connsiteY16"/>
              <a:gd fmla="*/ 5574846 w 6381750" name="connsiteX17"/>
              <a:gd fmla="*/ 1587956 h 1612895" name="connsiteY17"/>
              <a:gd fmla="*/ 4453618 w 6381750" name="connsiteX18"/>
              <a:gd fmla="*/ 1435556 h 1612895" name="connsiteY18"/>
              <a:gd fmla="*/ 3457575 w 6381750" name="connsiteX19"/>
              <a:gd fmla="*/ 1581152 h 1612895" name="connsiteY19"/>
              <a:gd fmla="*/ 2252662 w 6381750" name="connsiteX20"/>
              <a:gd fmla="*/ 1590676 h 1612895" name="connsiteY20"/>
              <a:gd fmla="*/ 1676400 w 6381750" name="connsiteX21"/>
              <a:gd fmla="*/ 1562102 h 1612895" name="connsiteY21"/>
              <a:gd fmla="*/ 838200 w 6381750" name="connsiteX22"/>
              <a:gd fmla="*/ 1295402 h 1612895" name="connsiteY22"/>
              <a:gd fmla="*/ 0 w 6381750" name="connsiteX23"/>
              <a:gd fmla="*/ 1590676 h 1612895" name="connsiteY23"/>
              <a:gd fmla="*/ 0 w 6381750" name="connsiteX24"/>
              <a:gd fmla="*/ 1371601 h 1612895" name="connsiteY24"/>
              <a:gd fmla="*/ 847725 w 6381750" name="connsiteX25"/>
              <a:gd fmla="*/ 1076327 h 1612895" name="connsiteY25"/>
              <a:gd fmla="*/ 1707089 w 6381750" name="connsiteX26"/>
              <a:gd fmla="*/ 1371601 h 1612895" name="connsiteY26"/>
              <a:gd fmla="*/ 1690273 w 6381750" name="connsiteX27"/>
              <a:gd fmla="*/ 1357727 h 1612895" name="connsiteY27"/>
              <a:gd fmla="*/ 1457324 w 6381750" name="connsiteX28"/>
              <a:gd fmla="*/ 795338 h 1612895" name="connsiteY28"/>
              <a:gd fmla="*/ 2252662 w 6381750" name="connsiteX29"/>
              <a:gd fmla="*/ 0 h 1612895" name="connsiteY29"/>
              <a:gd fmla="*/ 2252661 w 6381750" name="connsiteX0"/>
              <a:gd fmla="*/ 209549 h 1612895" name="connsiteY0"/>
              <a:gd fmla="*/ 1666873 w 6381750" name="connsiteX1"/>
              <a:gd fmla="*/ 795337 h 1612895" name="connsiteY1"/>
              <a:gd fmla="*/ 2134605 w 6381750" name="connsiteX2"/>
              <a:gd fmla="*/ 1369224 h 1612895" name="connsiteY2"/>
              <a:gd fmla="*/ 2158185 w 6381750" name="connsiteX3"/>
              <a:gd fmla="*/ 1371601 h 1612895" name="connsiteY3"/>
              <a:gd fmla="*/ 2347138 w 6381750" name="connsiteX4"/>
              <a:gd fmla="*/ 1371601 h 1612895" name="connsiteY4"/>
              <a:gd fmla="*/ 2370718 w 6381750" name="connsiteX5"/>
              <a:gd fmla="*/ 1369224 h 1612895" name="connsiteY5"/>
              <a:gd fmla="*/ 2838449 w 6381750" name="connsiteX6"/>
              <a:gd fmla="*/ 795337 h 1612895" name="connsiteY6"/>
              <a:gd fmla="*/ 2252661 w 6381750" name="connsiteX7"/>
              <a:gd fmla="*/ 209549 h 1612895" name="connsiteY7"/>
              <a:gd fmla="*/ 2252662 w 6381750" name="connsiteX8"/>
              <a:gd fmla="*/ 0 h 1612895" name="connsiteY8"/>
              <a:gd fmla="*/ 3048000 w 6381750" name="connsiteX9"/>
              <a:gd fmla="*/ 795338 h 1612895" name="connsiteY9"/>
              <a:gd fmla="*/ 2815051 w 6381750" name="connsiteX10"/>
              <a:gd fmla="*/ 1357727 h 1612895" name="connsiteY10"/>
              <a:gd fmla="*/ 2798236 w 6381750" name="connsiteX11"/>
              <a:gd fmla="*/ 1371601 h 1612895" name="connsiteY11"/>
              <a:gd fmla="*/ 3473904 w 6381750" name="connsiteX12"/>
              <a:gd fmla="*/ 1364798 h 1612895" name="connsiteY12"/>
              <a:gd fmla="*/ 4333875 w 6381750" name="connsiteX13"/>
              <a:gd fmla="*/ 1160692 h 1612895" name="connsiteY13"/>
              <a:gd fmla="*/ 5612947 w 6381750" name="connsiteX14"/>
              <a:gd fmla="*/ 1386570 h 1612895" name="connsiteY14"/>
              <a:gd fmla="*/ 6381750 w 6381750" name="connsiteX15"/>
              <a:gd fmla="*/ 1371601 h 1612895" name="connsiteY15"/>
              <a:gd fmla="*/ 6381750 w 6381750" name="connsiteX16"/>
              <a:gd fmla="*/ 1590676 h 1612895" name="connsiteY16"/>
              <a:gd fmla="*/ 5574846 w 6381750" name="connsiteX17"/>
              <a:gd fmla="*/ 1587956 h 1612895" name="connsiteY17"/>
              <a:gd fmla="*/ 4453618 w 6381750" name="connsiteX18"/>
              <a:gd fmla="*/ 1435556 h 1612895" name="connsiteY18"/>
              <a:gd fmla="*/ 3457575 w 6381750" name="connsiteX19"/>
              <a:gd fmla="*/ 1581152 h 1612895" name="connsiteY19"/>
              <a:gd fmla="*/ 2252662 w 6381750" name="connsiteX20"/>
              <a:gd fmla="*/ 1590676 h 1612895" name="connsiteY20"/>
              <a:gd fmla="*/ 1676400 w 6381750" name="connsiteX21"/>
              <a:gd fmla="*/ 1562102 h 1612895" name="connsiteY21"/>
              <a:gd fmla="*/ 838200 w 6381750" name="connsiteX22"/>
              <a:gd fmla="*/ 1295402 h 1612895" name="connsiteY22"/>
              <a:gd fmla="*/ 0 w 6381750" name="connsiteX23"/>
              <a:gd fmla="*/ 1590676 h 1612895" name="connsiteY23"/>
              <a:gd fmla="*/ 0 w 6381750" name="connsiteX24"/>
              <a:gd fmla="*/ 1371601 h 1612895" name="connsiteY24"/>
              <a:gd fmla="*/ 847725 w 6381750" name="connsiteX25"/>
              <a:gd fmla="*/ 1076327 h 1612895" name="connsiteY25"/>
              <a:gd fmla="*/ 1707089 w 6381750" name="connsiteX26"/>
              <a:gd fmla="*/ 1371601 h 1612895" name="connsiteY26"/>
              <a:gd fmla="*/ 1690273 w 6381750" name="connsiteX27"/>
              <a:gd fmla="*/ 1357727 h 1612895" name="connsiteY27"/>
              <a:gd fmla="*/ 1457324 w 6381750" name="connsiteX28"/>
              <a:gd fmla="*/ 795338 h 1612895" name="connsiteY28"/>
              <a:gd fmla="*/ 2252662 w 6381750" name="connsiteX29"/>
              <a:gd fmla="*/ 0 h 1612895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473904 w 6381750" name="connsiteX12"/>
              <a:gd fmla="*/ 1364798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3457575 w 6381750" name="connsiteX19"/>
              <a:gd fmla="*/ 1581152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473904 w 6381750" name="connsiteX12"/>
              <a:gd fmla="*/ 1364798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3131003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33875 w 6381750" name="connsiteX13"/>
              <a:gd fmla="*/ 1160692 h 1838336" name="connsiteY13"/>
              <a:gd fmla="*/ 5612947 w 6381750" name="connsiteX14"/>
              <a:gd fmla="*/ 1386570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612947 w 6381750" name="connsiteX14"/>
              <a:gd fmla="*/ 1386570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525862 w 6381750" name="connsiteX14"/>
              <a:gd fmla="*/ 1381128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525862 w 6381750" name="connsiteX14"/>
              <a:gd fmla="*/ 1381128 h 1838336" name="connsiteY14"/>
              <a:gd fmla="*/ 6256564 w 6381750" name="connsiteX15"/>
              <a:gd fmla="*/ 1268187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201761 w 6310993" name="connsiteX12"/>
              <a:gd fmla="*/ 1392012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3131003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201761 w 6310993" name="connsiteX12"/>
              <a:gd fmla="*/ 1392012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174547 w 6310993" name="connsiteX12"/>
              <a:gd fmla="*/ 1489983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174547 w 6310993" name="connsiteX12"/>
              <a:gd fmla="*/ 1489983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3174547 w 6310993" name="connsiteX12"/>
              <a:gd fmla="*/ 1489983 h 1843856" name="connsiteY12"/>
              <a:gd fmla="*/ 4317547 w 6310993" name="connsiteX13"/>
              <a:gd fmla="*/ 1645106 h 1843856" name="connsiteY13"/>
              <a:gd fmla="*/ 5525862 w 6310993" name="connsiteX14"/>
              <a:gd fmla="*/ 1381128 h 1843856" name="connsiteY14"/>
              <a:gd fmla="*/ 6256564 w 6310993" name="connsiteX15"/>
              <a:gd fmla="*/ 1268187 h 1843856" name="connsiteY15"/>
              <a:gd fmla="*/ 6310993 w 6310993" name="connsiteX16"/>
              <a:gd fmla="*/ 1470933 h 1843856" name="connsiteY16"/>
              <a:gd fmla="*/ 5574846 w 6310993" name="connsiteX17"/>
              <a:gd fmla="*/ 1587956 h 1843856" name="connsiteY17"/>
              <a:gd fmla="*/ 4393746 w 6310993" name="connsiteX18"/>
              <a:gd fmla="*/ 1838327 h 1843856" name="connsiteY18"/>
              <a:gd fmla="*/ 2777218 w 6310993" name="connsiteX19"/>
              <a:gd fmla="*/ 1597481 h 1843856" name="connsiteY19"/>
              <a:gd fmla="*/ 2252662 w 6310993" name="connsiteX20"/>
              <a:gd fmla="*/ 1590676 h 1843856" name="connsiteY20"/>
              <a:gd fmla="*/ 1676400 w 6310993" name="connsiteX21"/>
              <a:gd fmla="*/ 1562102 h 1843856" name="connsiteY21"/>
              <a:gd fmla="*/ 838200 w 6310993" name="connsiteX22"/>
              <a:gd fmla="*/ 1295402 h 1843856" name="connsiteY22"/>
              <a:gd fmla="*/ 0 w 6310993" name="connsiteX23"/>
              <a:gd fmla="*/ 1590676 h 1843856" name="connsiteY23"/>
              <a:gd fmla="*/ 0 w 6310993" name="connsiteX24"/>
              <a:gd fmla="*/ 1371601 h 1843856" name="connsiteY24"/>
              <a:gd fmla="*/ 847725 w 6310993" name="connsiteX25"/>
              <a:gd fmla="*/ 1076327 h 1843856" name="connsiteY25"/>
              <a:gd fmla="*/ 1707089 w 6310993" name="connsiteX26"/>
              <a:gd fmla="*/ 1371601 h 1843856" name="connsiteY26"/>
              <a:gd fmla="*/ 1690273 w 6310993" name="connsiteX27"/>
              <a:gd fmla="*/ 1357727 h 1843856" name="connsiteY27"/>
              <a:gd fmla="*/ 1457324 w 6310993" name="connsiteX28"/>
              <a:gd fmla="*/ 795338 h 1843856" name="connsiteY28"/>
              <a:gd fmla="*/ 2252662 w 6310993" name="connsiteX29"/>
              <a:gd fmla="*/ 0 h 1843856" name="connsiteY29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4317547 w 6310993" name="connsiteX12"/>
              <a:gd fmla="*/ 1645106 h 1843856" name="connsiteY12"/>
              <a:gd fmla="*/ 5525862 w 6310993" name="connsiteX13"/>
              <a:gd fmla="*/ 1381128 h 1843856" name="connsiteY13"/>
              <a:gd fmla="*/ 6256564 w 6310993" name="connsiteX14"/>
              <a:gd fmla="*/ 1268187 h 1843856" name="connsiteY14"/>
              <a:gd fmla="*/ 6310993 w 6310993" name="connsiteX15"/>
              <a:gd fmla="*/ 1470933 h 1843856" name="connsiteY15"/>
              <a:gd fmla="*/ 5574846 w 6310993" name="connsiteX16"/>
              <a:gd fmla="*/ 1587956 h 1843856" name="connsiteY16"/>
              <a:gd fmla="*/ 4393746 w 6310993" name="connsiteX17"/>
              <a:gd fmla="*/ 1838327 h 1843856" name="connsiteY17"/>
              <a:gd fmla="*/ 2777218 w 6310993" name="connsiteX18"/>
              <a:gd fmla="*/ 1597481 h 1843856" name="connsiteY18"/>
              <a:gd fmla="*/ 2252662 w 6310993" name="connsiteX19"/>
              <a:gd fmla="*/ 1590676 h 1843856" name="connsiteY19"/>
              <a:gd fmla="*/ 1676400 w 6310993" name="connsiteX20"/>
              <a:gd fmla="*/ 1562102 h 1843856" name="connsiteY20"/>
              <a:gd fmla="*/ 838200 w 6310993" name="connsiteX21"/>
              <a:gd fmla="*/ 1295402 h 1843856" name="connsiteY21"/>
              <a:gd fmla="*/ 0 w 6310993" name="connsiteX22"/>
              <a:gd fmla="*/ 1590676 h 1843856" name="connsiteY22"/>
              <a:gd fmla="*/ 0 w 6310993" name="connsiteX23"/>
              <a:gd fmla="*/ 1371601 h 1843856" name="connsiteY23"/>
              <a:gd fmla="*/ 847725 w 6310993" name="connsiteX24"/>
              <a:gd fmla="*/ 1076327 h 1843856" name="connsiteY24"/>
              <a:gd fmla="*/ 1707089 w 6310993" name="connsiteX25"/>
              <a:gd fmla="*/ 1371601 h 1843856" name="connsiteY25"/>
              <a:gd fmla="*/ 1690273 w 6310993" name="connsiteX26"/>
              <a:gd fmla="*/ 1357727 h 1843856" name="connsiteY26"/>
              <a:gd fmla="*/ 1457324 w 6310993" name="connsiteX27"/>
              <a:gd fmla="*/ 795338 h 1843856" name="connsiteY27"/>
              <a:gd fmla="*/ 2252662 w 6310993" name="connsiteX28"/>
              <a:gd fmla="*/ 0 h 1843856" name="connsiteY28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4317547 w 6310993" name="connsiteX12"/>
              <a:gd fmla="*/ 1645106 h 1843856" name="connsiteY12"/>
              <a:gd fmla="*/ 5525862 w 6310993" name="connsiteX13"/>
              <a:gd fmla="*/ 1381128 h 1843856" name="connsiteY13"/>
              <a:gd fmla="*/ 6256564 w 6310993" name="connsiteX14"/>
              <a:gd fmla="*/ 1268187 h 1843856" name="connsiteY14"/>
              <a:gd fmla="*/ 6310993 w 6310993" name="connsiteX15"/>
              <a:gd fmla="*/ 1470933 h 1843856" name="connsiteY15"/>
              <a:gd fmla="*/ 5574846 w 6310993" name="connsiteX16"/>
              <a:gd fmla="*/ 1587956 h 1843856" name="connsiteY16"/>
              <a:gd fmla="*/ 4393746 w 6310993" name="connsiteX17"/>
              <a:gd fmla="*/ 1838327 h 1843856" name="connsiteY17"/>
              <a:gd fmla="*/ 2777218 w 6310993" name="connsiteX18"/>
              <a:gd fmla="*/ 1597481 h 1843856" name="connsiteY18"/>
              <a:gd fmla="*/ 2252662 w 6310993" name="connsiteX19"/>
              <a:gd fmla="*/ 1590676 h 1843856" name="connsiteY19"/>
              <a:gd fmla="*/ 1676400 w 6310993" name="connsiteX20"/>
              <a:gd fmla="*/ 1562102 h 1843856" name="connsiteY20"/>
              <a:gd fmla="*/ 838200 w 6310993" name="connsiteX21"/>
              <a:gd fmla="*/ 1295402 h 1843856" name="connsiteY21"/>
              <a:gd fmla="*/ 0 w 6310993" name="connsiteX22"/>
              <a:gd fmla="*/ 1590676 h 1843856" name="connsiteY22"/>
              <a:gd fmla="*/ 0 w 6310993" name="connsiteX23"/>
              <a:gd fmla="*/ 1371601 h 1843856" name="connsiteY23"/>
              <a:gd fmla="*/ 847725 w 6310993" name="connsiteX24"/>
              <a:gd fmla="*/ 1076327 h 1843856" name="connsiteY24"/>
              <a:gd fmla="*/ 1707089 w 6310993" name="connsiteX25"/>
              <a:gd fmla="*/ 1371601 h 1843856" name="connsiteY25"/>
              <a:gd fmla="*/ 1690273 w 6310993" name="connsiteX26"/>
              <a:gd fmla="*/ 1357727 h 1843856" name="connsiteY26"/>
              <a:gd fmla="*/ 1457324 w 6310993" name="connsiteX27"/>
              <a:gd fmla="*/ 795338 h 1843856" name="connsiteY27"/>
              <a:gd fmla="*/ 2252662 w 6310993" name="connsiteX28"/>
              <a:gd fmla="*/ 0 h 1843856" name="connsiteY28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4317547 w 6310993" name="connsiteX12"/>
              <a:gd fmla="*/ 1645106 h 1843856" name="connsiteY12"/>
              <a:gd fmla="*/ 6256564 w 6310993" name="connsiteX13"/>
              <a:gd fmla="*/ 1268187 h 1843856" name="connsiteY13"/>
              <a:gd fmla="*/ 6310993 w 6310993" name="connsiteX14"/>
              <a:gd fmla="*/ 1470933 h 1843856" name="connsiteY14"/>
              <a:gd fmla="*/ 5574846 w 6310993" name="connsiteX15"/>
              <a:gd fmla="*/ 1587956 h 1843856" name="connsiteY15"/>
              <a:gd fmla="*/ 4393746 w 6310993" name="connsiteX16"/>
              <a:gd fmla="*/ 1838327 h 1843856" name="connsiteY16"/>
              <a:gd fmla="*/ 2777218 w 6310993" name="connsiteX17"/>
              <a:gd fmla="*/ 1597481 h 1843856" name="connsiteY17"/>
              <a:gd fmla="*/ 2252662 w 6310993" name="connsiteX18"/>
              <a:gd fmla="*/ 1590676 h 1843856" name="connsiteY18"/>
              <a:gd fmla="*/ 1676400 w 6310993" name="connsiteX19"/>
              <a:gd fmla="*/ 1562102 h 1843856" name="connsiteY19"/>
              <a:gd fmla="*/ 838200 w 6310993" name="connsiteX20"/>
              <a:gd fmla="*/ 1295402 h 1843856" name="connsiteY20"/>
              <a:gd fmla="*/ 0 w 6310993" name="connsiteX21"/>
              <a:gd fmla="*/ 1590676 h 1843856" name="connsiteY21"/>
              <a:gd fmla="*/ 0 w 6310993" name="connsiteX22"/>
              <a:gd fmla="*/ 1371601 h 1843856" name="connsiteY22"/>
              <a:gd fmla="*/ 847725 w 6310993" name="connsiteX23"/>
              <a:gd fmla="*/ 1076327 h 1843856" name="connsiteY23"/>
              <a:gd fmla="*/ 1707089 w 6310993" name="connsiteX24"/>
              <a:gd fmla="*/ 1371601 h 1843856" name="connsiteY24"/>
              <a:gd fmla="*/ 1690273 w 6310993" name="connsiteX25"/>
              <a:gd fmla="*/ 1357727 h 1843856" name="connsiteY25"/>
              <a:gd fmla="*/ 1457324 w 6310993" name="connsiteX26"/>
              <a:gd fmla="*/ 795338 h 1843856" name="connsiteY26"/>
              <a:gd fmla="*/ 2252662 w 6310993" name="connsiteX27"/>
              <a:gd fmla="*/ 0 h 1843856" name="connsiteY27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4317547 w 6310993" name="connsiteX12"/>
              <a:gd fmla="*/ 1645106 h 1843856" name="connsiteY12"/>
              <a:gd fmla="*/ 6256564 w 6310993" name="connsiteX13"/>
              <a:gd fmla="*/ 1268187 h 1843856" name="connsiteY13"/>
              <a:gd fmla="*/ 6310993 w 6310993" name="connsiteX14"/>
              <a:gd fmla="*/ 1470933 h 1843856" name="connsiteY14"/>
              <a:gd fmla="*/ 5574846 w 6310993" name="connsiteX15"/>
              <a:gd fmla="*/ 1587956 h 1843856" name="connsiteY15"/>
              <a:gd fmla="*/ 4393746 w 6310993" name="connsiteX16"/>
              <a:gd fmla="*/ 1838327 h 1843856" name="connsiteY16"/>
              <a:gd fmla="*/ 2777218 w 6310993" name="connsiteX17"/>
              <a:gd fmla="*/ 1597481 h 1843856" name="connsiteY17"/>
              <a:gd fmla="*/ 2252662 w 6310993" name="connsiteX18"/>
              <a:gd fmla="*/ 1590676 h 1843856" name="connsiteY18"/>
              <a:gd fmla="*/ 1676400 w 6310993" name="connsiteX19"/>
              <a:gd fmla="*/ 1562102 h 1843856" name="connsiteY19"/>
              <a:gd fmla="*/ 838200 w 6310993" name="connsiteX20"/>
              <a:gd fmla="*/ 1295402 h 1843856" name="connsiteY20"/>
              <a:gd fmla="*/ 0 w 6310993" name="connsiteX21"/>
              <a:gd fmla="*/ 1590676 h 1843856" name="connsiteY21"/>
              <a:gd fmla="*/ 0 w 6310993" name="connsiteX22"/>
              <a:gd fmla="*/ 1371601 h 1843856" name="connsiteY22"/>
              <a:gd fmla="*/ 847725 w 6310993" name="connsiteX23"/>
              <a:gd fmla="*/ 1076327 h 1843856" name="connsiteY23"/>
              <a:gd fmla="*/ 1707089 w 6310993" name="connsiteX24"/>
              <a:gd fmla="*/ 1371601 h 1843856" name="connsiteY24"/>
              <a:gd fmla="*/ 1690273 w 6310993" name="connsiteX25"/>
              <a:gd fmla="*/ 1357727 h 1843856" name="connsiteY25"/>
              <a:gd fmla="*/ 1457324 w 6310993" name="connsiteX26"/>
              <a:gd fmla="*/ 795338 h 1843856" name="connsiteY26"/>
              <a:gd fmla="*/ 2252662 w 6310993" name="connsiteX27"/>
              <a:gd fmla="*/ 0 h 1843856" name="connsiteY27"/>
              <a:gd fmla="*/ 2252661 w 6310993" name="connsiteX0"/>
              <a:gd fmla="*/ 209549 h 1846945" name="connsiteY0"/>
              <a:gd fmla="*/ 1666873 w 6310993" name="connsiteX1"/>
              <a:gd fmla="*/ 795337 h 1846945" name="connsiteY1"/>
              <a:gd fmla="*/ 2134605 w 6310993" name="connsiteX2"/>
              <a:gd fmla="*/ 1369224 h 1846945" name="connsiteY2"/>
              <a:gd fmla="*/ 2158185 w 6310993" name="connsiteX3"/>
              <a:gd fmla="*/ 1371601 h 1846945" name="connsiteY3"/>
              <a:gd fmla="*/ 2347138 w 6310993" name="connsiteX4"/>
              <a:gd fmla="*/ 1371601 h 1846945" name="connsiteY4"/>
              <a:gd fmla="*/ 2370718 w 6310993" name="connsiteX5"/>
              <a:gd fmla="*/ 1369224 h 1846945" name="connsiteY5"/>
              <a:gd fmla="*/ 2838449 w 6310993" name="connsiteX6"/>
              <a:gd fmla="*/ 795337 h 1846945" name="connsiteY6"/>
              <a:gd fmla="*/ 2252661 w 6310993" name="connsiteX7"/>
              <a:gd fmla="*/ 209549 h 1846945" name="connsiteY7"/>
              <a:gd fmla="*/ 2252662 w 6310993" name="connsiteX8"/>
              <a:gd fmla="*/ 0 h 1846945" name="connsiteY8"/>
              <a:gd fmla="*/ 3048000 w 6310993" name="connsiteX9"/>
              <a:gd fmla="*/ 795338 h 1846945" name="connsiteY9"/>
              <a:gd fmla="*/ 2815051 w 6310993" name="connsiteX10"/>
              <a:gd fmla="*/ 1357727 h 1846945" name="connsiteY10"/>
              <a:gd fmla="*/ 2798236 w 6310993" name="connsiteX11"/>
              <a:gd fmla="*/ 1371601 h 1846945" name="connsiteY11"/>
              <a:gd fmla="*/ 4317547 w 6310993" name="connsiteX12"/>
              <a:gd fmla="*/ 1645106 h 1846945" name="connsiteY12"/>
              <a:gd fmla="*/ 6256564 w 6310993" name="connsiteX13"/>
              <a:gd fmla="*/ 1268187 h 1846945" name="connsiteY13"/>
              <a:gd fmla="*/ 6310993 w 6310993" name="connsiteX14"/>
              <a:gd fmla="*/ 1470933 h 1846945" name="connsiteY14"/>
              <a:gd fmla="*/ 5574846 w 6310993" name="connsiteX15"/>
              <a:gd fmla="*/ 1587956 h 1846945" name="connsiteY15"/>
              <a:gd fmla="*/ 4393746 w 6310993" name="connsiteX16"/>
              <a:gd fmla="*/ 1838327 h 1846945" name="connsiteY16"/>
              <a:gd fmla="*/ 2777218 w 6310993" name="connsiteX17"/>
              <a:gd fmla="*/ 1597481 h 1846945" name="connsiteY17"/>
              <a:gd fmla="*/ 2252662 w 6310993" name="connsiteX18"/>
              <a:gd fmla="*/ 1590676 h 1846945" name="connsiteY18"/>
              <a:gd fmla="*/ 1676400 w 6310993" name="connsiteX19"/>
              <a:gd fmla="*/ 1562102 h 1846945" name="connsiteY19"/>
              <a:gd fmla="*/ 838200 w 6310993" name="connsiteX20"/>
              <a:gd fmla="*/ 1295402 h 1846945" name="connsiteY20"/>
              <a:gd fmla="*/ 0 w 6310993" name="connsiteX21"/>
              <a:gd fmla="*/ 1590676 h 1846945" name="connsiteY21"/>
              <a:gd fmla="*/ 0 w 6310993" name="connsiteX22"/>
              <a:gd fmla="*/ 1371601 h 1846945" name="connsiteY22"/>
              <a:gd fmla="*/ 847725 w 6310993" name="connsiteX23"/>
              <a:gd fmla="*/ 1076327 h 1846945" name="connsiteY23"/>
              <a:gd fmla="*/ 1707089 w 6310993" name="connsiteX24"/>
              <a:gd fmla="*/ 1371601 h 1846945" name="connsiteY24"/>
              <a:gd fmla="*/ 1690273 w 6310993" name="connsiteX25"/>
              <a:gd fmla="*/ 1357727 h 1846945" name="connsiteY25"/>
              <a:gd fmla="*/ 1457324 w 6310993" name="connsiteX26"/>
              <a:gd fmla="*/ 795338 h 1846945" name="connsiteY26"/>
              <a:gd fmla="*/ 2252662 w 6310993" name="connsiteX27"/>
              <a:gd fmla="*/ 0 h 1846945" name="connsiteY27"/>
              <a:gd fmla="*/ 2252661 w 6310993" name="connsiteX0"/>
              <a:gd fmla="*/ 209549 h 1839744" name="connsiteY0"/>
              <a:gd fmla="*/ 1666873 w 6310993" name="connsiteX1"/>
              <a:gd fmla="*/ 795337 h 1839744" name="connsiteY1"/>
              <a:gd fmla="*/ 2134605 w 6310993" name="connsiteX2"/>
              <a:gd fmla="*/ 1369224 h 1839744" name="connsiteY2"/>
              <a:gd fmla="*/ 2158185 w 6310993" name="connsiteX3"/>
              <a:gd fmla="*/ 1371601 h 1839744" name="connsiteY3"/>
              <a:gd fmla="*/ 2347138 w 6310993" name="connsiteX4"/>
              <a:gd fmla="*/ 1371601 h 1839744" name="connsiteY4"/>
              <a:gd fmla="*/ 2370718 w 6310993" name="connsiteX5"/>
              <a:gd fmla="*/ 1369224 h 1839744" name="connsiteY5"/>
              <a:gd fmla="*/ 2838449 w 6310993" name="connsiteX6"/>
              <a:gd fmla="*/ 795337 h 1839744" name="connsiteY6"/>
              <a:gd fmla="*/ 2252661 w 6310993" name="connsiteX7"/>
              <a:gd fmla="*/ 209549 h 1839744" name="connsiteY7"/>
              <a:gd fmla="*/ 2252662 w 6310993" name="connsiteX8"/>
              <a:gd fmla="*/ 0 h 1839744" name="connsiteY8"/>
              <a:gd fmla="*/ 3048000 w 6310993" name="connsiteX9"/>
              <a:gd fmla="*/ 795338 h 1839744" name="connsiteY9"/>
              <a:gd fmla="*/ 2815051 w 6310993" name="connsiteX10"/>
              <a:gd fmla="*/ 1357727 h 1839744" name="connsiteY10"/>
              <a:gd fmla="*/ 2798236 w 6310993" name="connsiteX11"/>
              <a:gd fmla="*/ 1371601 h 1839744" name="connsiteY11"/>
              <a:gd fmla="*/ 4317547 w 6310993" name="connsiteX12"/>
              <a:gd fmla="*/ 1645106 h 1839744" name="connsiteY12"/>
              <a:gd fmla="*/ 6256564 w 6310993" name="connsiteX13"/>
              <a:gd fmla="*/ 1268187 h 1839744" name="connsiteY13"/>
              <a:gd fmla="*/ 6310993 w 6310993" name="connsiteX14"/>
              <a:gd fmla="*/ 1470933 h 1839744" name="connsiteY14"/>
              <a:gd fmla="*/ 4393746 w 6310993" name="connsiteX15"/>
              <a:gd fmla="*/ 1838327 h 1839744" name="connsiteY15"/>
              <a:gd fmla="*/ 2777218 w 6310993" name="connsiteX16"/>
              <a:gd fmla="*/ 1597481 h 1839744" name="connsiteY16"/>
              <a:gd fmla="*/ 2252662 w 6310993" name="connsiteX17"/>
              <a:gd fmla="*/ 1590676 h 1839744" name="connsiteY17"/>
              <a:gd fmla="*/ 1676400 w 6310993" name="connsiteX18"/>
              <a:gd fmla="*/ 1562102 h 1839744" name="connsiteY18"/>
              <a:gd fmla="*/ 838200 w 6310993" name="connsiteX19"/>
              <a:gd fmla="*/ 1295402 h 1839744" name="connsiteY19"/>
              <a:gd fmla="*/ 0 w 6310993" name="connsiteX20"/>
              <a:gd fmla="*/ 1590676 h 1839744" name="connsiteY20"/>
              <a:gd fmla="*/ 0 w 6310993" name="connsiteX21"/>
              <a:gd fmla="*/ 1371601 h 1839744" name="connsiteY21"/>
              <a:gd fmla="*/ 847725 w 6310993" name="connsiteX22"/>
              <a:gd fmla="*/ 1076327 h 1839744" name="connsiteY22"/>
              <a:gd fmla="*/ 1707089 w 6310993" name="connsiteX23"/>
              <a:gd fmla="*/ 1371601 h 1839744" name="connsiteY23"/>
              <a:gd fmla="*/ 1690273 w 6310993" name="connsiteX24"/>
              <a:gd fmla="*/ 1357727 h 1839744" name="connsiteY24"/>
              <a:gd fmla="*/ 1457324 w 6310993" name="connsiteX25"/>
              <a:gd fmla="*/ 795338 h 1839744" name="connsiteY25"/>
              <a:gd fmla="*/ 2252662 w 6310993" name="connsiteX26"/>
              <a:gd fmla="*/ 0 h 1839744" name="connsiteY26"/>
              <a:gd fmla="*/ 2252661 w 6310993" name="connsiteX0"/>
              <a:gd fmla="*/ 209549 h 1839744" name="connsiteY0"/>
              <a:gd fmla="*/ 1666873 w 6310993" name="connsiteX1"/>
              <a:gd fmla="*/ 795337 h 1839744" name="connsiteY1"/>
              <a:gd fmla="*/ 2134605 w 6310993" name="connsiteX2"/>
              <a:gd fmla="*/ 1369224 h 1839744" name="connsiteY2"/>
              <a:gd fmla="*/ 2158185 w 6310993" name="connsiteX3"/>
              <a:gd fmla="*/ 1371601 h 1839744" name="connsiteY3"/>
              <a:gd fmla="*/ 2347138 w 6310993" name="connsiteX4"/>
              <a:gd fmla="*/ 1371601 h 1839744" name="connsiteY4"/>
              <a:gd fmla="*/ 2370718 w 6310993" name="connsiteX5"/>
              <a:gd fmla="*/ 1369224 h 1839744" name="connsiteY5"/>
              <a:gd fmla="*/ 2838449 w 6310993" name="connsiteX6"/>
              <a:gd fmla="*/ 795337 h 1839744" name="connsiteY6"/>
              <a:gd fmla="*/ 2252661 w 6310993" name="connsiteX7"/>
              <a:gd fmla="*/ 209549 h 1839744" name="connsiteY7"/>
              <a:gd fmla="*/ 2252662 w 6310993" name="connsiteX8"/>
              <a:gd fmla="*/ 0 h 1839744" name="connsiteY8"/>
              <a:gd fmla="*/ 3048000 w 6310993" name="connsiteX9"/>
              <a:gd fmla="*/ 795338 h 1839744" name="connsiteY9"/>
              <a:gd fmla="*/ 2815051 w 6310993" name="connsiteX10"/>
              <a:gd fmla="*/ 1357727 h 1839744" name="connsiteY10"/>
              <a:gd fmla="*/ 2798236 w 6310993" name="connsiteX11"/>
              <a:gd fmla="*/ 1371601 h 1839744" name="connsiteY11"/>
              <a:gd fmla="*/ 4317547 w 6310993" name="connsiteX12"/>
              <a:gd fmla="*/ 1645106 h 1839744" name="connsiteY12"/>
              <a:gd fmla="*/ 6058332 w 6310993" name="connsiteX13"/>
              <a:gd fmla="*/ 1200716 h 1839744" name="connsiteY13"/>
              <a:gd fmla="*/ 6310993 w 6310993" name="connsiteX14"/>
              <a:gd fmla="*/ 1470933 h 1839744" name="connsiteY14"/>
              <a:gd fmla="*/ 4393746 w 6310993" name="connsiteX15"/>
              <a:gd fmla="*/ 1838327 h 1839744" name="connsiteY15"/>
              <a:gd fmla="*/ 2777218 w 6310993" name="connsiteX16"/>
              <a:gd fmla="*/ 1597481 h 1839744" name="connsiteY16"/>
              <a:gd fmla="*/ 2252662 w 6310993" name="connsiteX17"/>
              <a:gd fmla="*/ 1590676 h 1839744" name="connsiteY17"/>
              <a:gd fmla="*/ 1676400 w 6310993" name="connsiteX18"/>
              <a:gd fmla="*/ 1562102 h 1839744" name="connsiteY18"/>
              <a:gd fmla="*/ 838200 w 6310993" name="connsiteX19"/>
              <a:gd fmla="*/ 1295402 h 1839744" name="connsiteY19"/>
              <a:gd fmla="*/ 0 w 6310993" name="connsiteX20"/>
              <a:gd fmla="*/ 1590676 h 1839744" name="connsiteY20"/>
              <a:gd fmla="*/ 0 w 6310993" name="connsiteX21"/>
              <a:gd fmla="*/ 1371601 h 1839744" name="connsiteY21"/>
              <a:gd fmla="*/ 847725 w 6310993" name="connsiteX22"/>
              <a:gd fmla="*/ 1076327 h 1839744" name="connsiteY22"/>
              <a:gd fmla="*/ 1707089 w 6310993" name="connsiteX23"/>
              <a:gd fmla="*/ 1371601 h 1839744" name="connsiteY23"/>
              <a:gd fmla="*/ 1690273 w 6310993" name="connsiteX24"/>
              <a:gd fmla="*/ 1357727 h 1839744" name="connsiteY24"/>
              <a:gd fmla="*/ 1457324 w 6310993" name="connsiteX25"/>
              <a:gd fmla="*/ 795338 h 1839744" name="connsiteY25"/>
              <a:gd fmla="*/ 2252662 w 6310993" name="connsiteX26"/>
              <a:gd fmla="*/ 0 h 1839744" name="connsiteY26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34605 w 6302374" name="connsiteX2"/>
              <a:gd fmla="*/ 1369224 h 1844005" name="connsiteY2"/>
              <a:gd fmla="*/ 2158185 w 6302374" name="connsiteX3"/>
              <a:gd fmla="*/ 1371601 h 1844005" name="connsiteY3"/>
              <a:gd fmla="*/ 2347138 w 6302374" name="connsiteX4"/>
              <a:gd fmla="*/ 1371601 h 1844005" name="connsiteY4"/>
              <a:gd fmla="*/ 2370718 w 6302374" name="connsiteX5"/>
              <a:gd fmla="*/ 1369224 h 1844005" name="connsiteY5"/>
              <a:gd fmla="*/ 2838449 w 6302374" name="connsiteX6"/>
              <a:gd fmla="*/ 795337 h 1844005" name="connsiteY6"/>
              <a:gd fmla="*/ 2252661 w 6302374" name="connsiteX7"/>
              <a:gd fmla="*/ 209549 h 1844005" name="connsiteY7"/>
              <a:gd fmla="*/ 2252662 w 6302374" name="connsiteX8"/>
              <a:gd fmla="*/ 0 h 1844005" name="connsiteY8"/>
              <a:gd fmla="*/ 3048000 w 6302374" name="connsiteX9"/>
              <a:gd fmla="*/ 795338 h 1844005" name="connsiteY9"/>
              <a:gd fmla="*/ 2815051 w 6302374" name="connsiteX10"/>
              <a:gd fmla="*/ 1357727 h 1844005" name="connsiteY10"/>
              <a:gd fmla="*/ 2798236 w 6302374" name="connsiteX11"/>
              <a:gd fmla="*/ 1371601 h 1844005" name="connsiteY11"/>
              <a:gd fmla="*/ 4317547 w 6302374" name="connsiteX12"/>
              <a:gd fmla="*/ 1645106 h 1844005" name="connsiteY12"/>
              <a:gd fmla="*/ 6058332 w 6302374" name="connsiteX13"/>
              <a:gd fmla="*/ 1200716 h 1844005" name="connsiteY13"/>
              <a:gd fmla="*/ 6302374 w 6302374" name="connsiteX14"/>
              <a:gd fmla="*/ 1322496 h 1844005" name="connsiteY14"/>
              <a:gd fmla="*/ 4393746 w 6302374" name="connsiteX15"/>
              <a:gd fmla="*/ 1838327 h 1844005" name="connsiteY15"/>
              <a:gd fmla="*/ 2777218 w 6302374" name="connsiteX16"/>
              <a:gd fmla="*/ 1597481 h 1844005" name="connsiteY16"/>
              <a:gd fmla="*/ 2252662 w 6302374" name="connsiteX17"/>
              <a:gd fmla="*/ 1590676 h 1844005" name="connsiteY17"/>
              <a:gd fmla="*/ 1676400 w 6302374" name="connsiteX18"/>
              <a:gd fmla="*/ 1562102 h 1844005" name="connsiteY18"/>
              <a:gd fmla="*/ 838200 w 6302374" name="connsiteX19"/>
              <a:gd fmla="*/ 1295402 h 1844005" name="connsiteY19"/>
              <a:gd fmla="*/ 0 w 6302374" name="connsiteX20"/>
              <a:gd fmla="*/ 1590676 h 1844005" name="connsiteY20"/>
              <a:gd fmla="*/ 0 w 6302374" name="connsiteX21"/>
              <a:gd fmla="*/ 1371601 h 1844005" name="connsiteY21"/>
              <a:gd fmla="*/ 847725 w 6302374" name="connsiteX22"/>
              <a:gd fmla="*/ 1076327 h 1844005" name="connsiteY22"/>
              <a:gd fmla="*/ 1707089 w 6302374" name="connsiteX23"/>
              <a:gd fmla="*/ 1371601 h 1844005" name="connsiteY23"/>
              <a:gd fmla="*/ 1690273 w 6302374" name="connsiteX24"/>
              <a:gd fmla="*/ 1357727 h 1844005" name="connsiteY24"/>
              <a:gd fmla="*/ 1457324 w 6302374" name="connsiteX25"/>
              <a:gd fmla="*/ 795338 h 1844005" name="connsiteY25"/>
              <a:gd fmla="*/ 2252662 w 6302374" name="connsiteX26"/>
              <a:gd fmla="*/ 0 h 1844005" name="connsiteY26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34605 w 6302374" name="connsiteX2"/>
              <a:gd fmla="*/ 1369224 h 1844005" name="connsiteY2"/>
              <a:gd fmla="*/ 2158185 w 6302374" name="connsiteX3"/>
              <a:gd fmla="*/ 1371601 h 1844005" name="connsiteY3"/>
              <a:gd fmla="*/ 2347138 w 6302374" name="connsiteX4"/>
              <a:gd fmla="*/ 1371601 h 1844005" name="connsiteY4"/>
              <a:gd fmla="*/ 2838449 w 6302374" name="connsiteX5"/>
              <a:gd fmla="*/ 795337 h 1844005" name="connsiteY5"/>
              <a:gd fmla="*/ 2252661 w 6302374" name="connsiteX6"/>
              <a:gd fmla="*/ 209549 h 1844005" name="connsiteY6"/>
              <a:gd fmla="*/ 2252662 w 6302374" name="connsiteX7"/>
              <a:gd fmla="*/ 0 h 1844005" name="connsiteY7"/>
              <a:gd fmla="*/ 3048000 w 6302374" name="connsiteX8"/>
              <a:gd fmla="*/ 795338 h 1844005" name="connsiteY8"/>
              <a:gd fmla="*/ 2815051 w 6302374" name="connsiteX9"/>
              <a:gd fmla="*/ 1357727 h 1844005" name="connsiteY9"/>
              <a:gd fmla="*/ 2798236 w 6302374" name="connsiteX10"/>
              <a:gd fmla="*/ 1371601 h 1844005" name="connsiteY10"/>
              <a:gd fmla="*/ 4317547 w 6302374" name="connsiteX11"/>
              <a:gd fmla="*/ 1645106 h 1844005" name="connsiteY11"/>
              <a:gd fmla="*/ 6058332 w 6302374" name="connsiteX12"/>
              <a:gd fmla="*/ 1200716 h 1844005" name="connsiteY12"/>
              <a:gd fmla="*/ 6302374 w 6302374" name="connsiteX13"/>
              <a:gd fmla="*/ 1322496 h 1844005" name="connsiteY13"/>
              <a:gd fmla="*/ 4393746 w 6302374" name="connsiteX14"/>
              <a:gd fmla="*/ 1838327 h 1844005" name="connsiteY14"/>
              <a:gd fmla="*/ 2777218 w 6302374" name="connsiteX15"/>
              <a:gd fmla="*/ 1597481 h 1844005" name="connsiteY15"/>
              <a:gd fmla="*/ 2252662 w 6302374" name="connsiteX16"/>
              <a:gd fmla="*/ 1590676 h 1844005" name="connsiteY16"/>
              <a:gd fmla="*/ 1676400 w 6302374" name="connsiteX17"/>
              <a:gd fmla="*/ 1562102 h 1844005" name="connsiteY17"/>
              <a:gd fmla="*/ 838200 w 6302374" name="connsiteX18"/>
              <a:gd fmla="*/ 1295402 h 1844005" name="connsiteY18"/>
              <a:gd fmla="*/ 0 w 6302374" name="connsiteX19"/>
              <a:gd fmla="*/ 1590676 h 1844005" name="connsiteY19"/>
              <a:gd fmla="*/ 0 w 6302374" name="connsiteX20"/>
              <a:gd fmla="*/ 1371601 h 1844005" name="connsiteY20"/>
              <a:gd fmla="*/ 847725 w 6302374" name="connsiteX21"/>
              <a:gd fmla="*/ 1076327 h 1844005" name="connsiteY21"/>
              <a:gd fmla="*/ 1707089 w 6302374" name="connsiteX22"/>
              <a:gd fmla="*/ 1371601 h 1844005" name="connsiteY22"/>
              <a:gd fmla="*/ 1690273 w 6302374" name="connsiteX23"/>
              <a:gd fmla="*/ 1357727 h 1844005" name="connsiteY23"/>
              <a:gd fmla="*/ 1457324 w 6302374" name="connsiteX24"/>
              <a:gd fmla="*/ 795338 h 1844005" name="connsiteY24"/>
              <a:gd fmla="*/ 2252662 w 6302374" name="connsiteX25"/>
              <a:gd fmla="*/ 0 h 1844005" name="connsiteY25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347138 w 6302374" name="connsiteX3"/>
              <a:gd fmla="*/ 1371601 h 1844005" name="connsiteY3"/>
              <a:gd fmla="*/ 2838449 w 6302374" name="connsiteX4"/>
              <a:gd fmla="*/ 795337 h 1844005" name="connsiteY4"/>
              <a:gd fmla="*/ 2252661 w 6302374" name="connsiteX5"/>
              <a:gd fmla="*/ 209549 h 1844005" name="connsiteY5"/>
              <a:gd fmla="*/ 2252662 w 6302374" name="connsiteX6"/>
              <a:gd fmla="*/ 0 h 1844005" name="connsiteY6"/>
              <a:gd fmla="*/ 3048000 w 6302374" name="connsiteX7"/>
              <a:gd fmla="*/ 795338 h 1844005" name="connsiteY7"/>
              <a:gd fmla="*/ 2815051 w 6302374" name="connsiteX8"/>
              <a:gd fmla="*/ 1357727 h 1844005" name="connsiteY8"/>
              <a:gd fmla="*/ 2798236 w 6302374" name="connsiteX9"/>
              <a:gd fmla="*/ 1371601 h 1844005" name="connsiteY9"/>
              <a:gd fmla="*/ 4317547 w 6302374" name="connsiteX10"/>
              <a:gd fmla="*/ 1645106 h 1844005" name="connsiteY10"/>
              <a:gd fmla="*/ 6058332 w 6302374" name="connsiteX11"/>
              <a:gd fmla="*/ 1200716 h 1844005" name="connsiteY11"/>
              <a:gd fmla="*/ 6302374 w 6302374" name="connsiteX12"/>
              <a:gd fmla="*/ 1322496 h 1844005" name="connsiteY12"/>
              <a:gd fmla="*/ 4393746 w 6302374" name="connsiteX13"/>
              <a:gd fmla="*/ 1838327 h 1844005" name="connsiteY13"/>
              <a:gd fmla="*/ 2777218 w 6302374" name="connsiteX14"/>
              <a:gd fmla="*/ 1597481 h 1844005" name="connsiteY14"/>
              <a:gd fmla="*/ 2252662 w 6302374" name="connsiteX15"/>
              <a:gd fmla="*/ 1590676 h 1844005" name="connsiteY15"/>
              <a:gd fmla="*/ 1676400 w 6302374" name="connsiteX16"/>
              <a:gd fmla="*/ 1562102 h 1844005" name="connsiteY16"/>
              <a:gd fmla="*/ 838200 w 6302374" name="connsiteX17"/>
              <a:gd fmla="*/ 1295402 h 1844005" name="connsiteY17"/>
              <a:gd fmla="*/ 0 w 6302374" name="connsiteX18"/>
              <a:gd fmla="*/ 1590676 h 1844005" name="connsiteY18"/>
              <a:gd fmla="*/ 0 w 6302374" name="connsiteX19"/>
              <a:gd fmla="*/ 1371601 h 1844005" name="connsiteY19"/>
              <a:gd fmla="*/ 847725 w 6302374" name="connsiteX20"/>
              <a:gd fmla="*/ 1076327 h 1844005" name="connsiteY20"/>
              <a:gd fmla="*/ 1707089 w 6302374" name="connsiteX21"/>
              <a:gd fmla="*/ 1371601 h 1844005" name="connsiteY21"/>
              <a:gd fmla="*/ 1690273 w 6302374" name="connsiteX22"/>
              <a:gd fmla="*/ 1357727 h 1844005" name="connsiteY22"/>
              <a:gd fmla="*/ 1457324 w 6302374" name="connsiteX23"/>
              <a:gd fmla="*/ 795338 h 1844005" name="connsiteY23"/>
              <a:gd fmla="*/ 2252662 w 6302374" name="connsiteX24"/>
              <a:gd fmla="*/ 0 h 1844005" name="connsiteY24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0 w 6302374" name="connsiteX18"/>
              <a:gd fmla="*/ 1371601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0 w 6302374" name="connsiteX18"/>
              <a:gd fmla="*/ 1371601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0 w 6302374" name="connsiteX18"/>
              <a:gd fmla="*/ 1371601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0 w 6302374" name="connsiteX18"/>
              <a:gd fmla="*/ 1371601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0 w 6302374" name="connsiteX18"/>
              <a:gd fmla="*/ 1371601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158185 w 6302374" name="connsiteX2"/>
              <a:gd fmla="*/ 1371601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226058 w 6302374" name="connsiteX2"/>
              <a:gd fmla="*/ 1381722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226058 w 6302374" name="connsiteX2"/>
              <a:gd fmla="*/ 1381722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226058 w 6302374" name="connsiteX2"/>
              <a:gd fmla="*/ 1381722 h 1844005" name="connsiteY2"/>
              <a:gd fmla="*/ 2838449 w 6302374" name="connsiteX3"/>
              <a:gd fmla="*/ 795337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226058 w 6302374" name="connsiteX2"/>
              <a:gd fmla="*/ 1381722 h 1844005" name="connsiteY2"/>
              <a:gd fmla="*/ 2925714 w 6302374" name="connsiteX3"/>
              <a:gd fmla="*/ 754855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666873 w 6302374" name="connsiteX1"/>
              <a:gd fmla="*/ 795337 h 1844005" name="connsiteY1"/>
              <a:gd fmla="*/ 2226058 w 6302374" name="connsiteX2"/>
              <a:gd fmla="*/ 1381722 h 1844005" name="connsiteY2"/>
              <a:gd fmla="*/ 2925714 w 6302374" name="connsiteX3"/>
              <a:gd fmla="*/ 754855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566680 w 6302374" name="connsiteX1"/>
              <a:gd fmla="*/ 790277 h 1844005" name="connsiteY1"/>
              <a:gd fmla="*/ 2226058 w 6302374" name="connsiteX2"/>
              <a:gd fmla="*/ 1381722 h 1844005" name="connsiteY2"/>
              <a:gd fmla="*/ 2925714 w 6302374" name="connsiteX3"/>
              <a:gd fmla="*/ 754855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566680 w 6302374" name="connsiteX1"/>
              <a:gd fmla="*/ 790277 h 1844005" name="connsiteY1"/>
              <a:gd fmla="*/ 2226058 w 6302374" name="connsiteX2"/>
              <a:gd fmla="*/ 1381722 h 1844005" name="connsiteY2"/>
              <a:gd fmla="*/ 2925714 w 6302374" name="connsiteX3"/>
              <a:gd fmla="*/ 754855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4005" name="connsiteY0"/>
              <a:gd fmla="*/ 1566680 w 6302374" name="connsiteX1"/>
              <a:gd fmla="*/ 790277 h 1844005" name="connsiteY1"/>
              <a:gd fmla="*/ 2226058 w 6302374" name="connsiteX2"/>
              <a:gd fmla="*/ 1381722 h 1844005" name="connsiteY2"/>
              <a:gd fmla="*/ 2925714 w 6302374" name="connsiteX3"/>
              <a:gd fmla="*/ 754855 h 1844005" name="connsiteY3"/>
              <a:gd fmla="*/ 2252661 w 6302374" name="connsiteX4"/>
              <a:gd fmla="*/ 209549 h 1844005" name="connsiteY4"/>
              <a:gd fmla="*/ 2252662 w 6302374" name="connsiteX5"/>
              <a:gd fmla="*/ 0 h 1844005" name="connsiteY5"/>
              <a:gd fmla="*/ 3048000 w 6302374" name="connsiteX6"/>
              <a:gd fmla="*/ 795338 h 1844005" name="connsiteY6"/>
              <a:gd fmla="*/ 2815051 w 6302374" name="connsiteX7"/>
              <a:gd fmla="*/ 1357727 h 1844005" name="connsiteY7"/>
              <a:gd fmla="*/ 2798236 w 6302374" name="connsiteX8"/>
              <a:gd fmla="*/ 1371601 h 1844005" name="connsiteY8"/>
              <a:gd fmla="*/ 4317547 w 6302374" name="connsiteX9"/>
              <a:gd fmla="*/ 1645106 h 1844005" name="connsiteY9"/>
              <a:gd fmla="*/ 6058332 w 6302374" name="connsiteX10"/>
              <a:gd fmla="*/ 1200716 h 1844005" name="connsiteY10"/>
              <a:gd fmla="*/ 6302374 w 6302374" name="connsiteX11"/>
              <a:gd fmla="*/ 1322496 h 1844005" name="connsiteY11"/>
              <a:gd fmla="*/ 4393746 w 6302374" name="connsiteX12"/>
              <a:gd fmla="*/ 1838327 h 1844005" name="connsiteY12"/>
              <a:gd fmla="*/ 2777218 w 6302374" name="connsiteX13"/>
              <a:gd fmla="*/ 1597481 h 1844005" name="connsiteY13"/>
              <a:gd fmla="*/ 2252662 w 6302374" name="connsiteX14"/>
              <a:gd fmla="*/ 1590676 h 1844005" name="connsiteY14"/>
              <a:gd fmla="*/ 1676400 w 6302374" name="connsiteX15"/>
              <a:gd fmla="*/ 1562102 h 1844005" name="connsiteY15"/>
              <a:gd fmla="*/ 838200 w 6302374" name="connsiteX16"/>
              <a:gd fmla="*/ 1295402 h 1844005" name="connsiteY16"/>
              <a:gd fmla="*/ 0 w 6302374" name="connsiteX17"/>
              <a:gd fmla="*/ 1590676 h 1844005" name="connsiteY17"/>
              <a:gd fmla="*/ 171298 w 6302374" name="connsiteX18"/>
              <a:gd fmla="*/ 1401963 h 1844005" name="connsiteY18"/>
              <a:gd fmla="*/ 847725 w 6302374" name="connsiteX19"/>
              <a:gd fmla="*/ 1076327 h 1844005" name="connsiteY19"/>
              <a:gd fmla="*/ 1707089 w 6302374" name="connsiteX20"/>
              <a:gd fmla="*/ 1371601 h 1844005" name="connsiteY20"/>
              <a:gd fmla="*/ 1690273 w 6302374" name="connsiteX21"/>
              <a:gd fmla="*/ 1357727 h 1844005" name="connsiteY21"/>
              <a:gd fmla="*/ 1457324 w 6302374" name="connsiteX22"/>
              <a:gd fmla="*/ 795338 h 1844005" name="connsiteY22"/>
              <a:gd fmla="*/ 2252662 w 6302374" name="connsiteX23"/>
              <a:gd fmla="*/ 0 h 1844005" name="connsiteY23"/>
              <a:gd fmla="*/ 2252661 w 6302374" name="connsiteX0"/>
              <a:gd fmla="*/ 209549 h 1841139" name="connsiteY0"/>
              <a:gd fmla="*/ 1566680 w 6302374" name="connsiteX1"/>
              <a:gd fmla="*/ 790277 h 1841139" name="connsiteY1"/>
              <a:gd fmla="*/ 2226058 w 6302374" name="connsiteX2"/>
              <a:gd fmla="*/ 1381722 h 1841139" name="connsiteY2"/>
              <a:gd fmla="*/ 2925714 w 6302374" name="connsiteX3"/>
              <a:gd fmla="*/ 754855 h 1841139" name="connsiteY3"/>
              <a:gd fmla="*/ 2252661 w 6302374" name="connsiteX4"/>
              <a:gd fmla="*/ 209549 h 1841139" name="connsiteY4"/>
              <a:gd fmla="*/ 2252662 w 6302374" name="connsiteX5"/>
              <a:gd fmla="*/ 0 h 1841139" name="connsiteY5"/>
              <a:gd fmla="*/ 3048000 w 6302374" name="connsiteX6"/>
              <a:gd fmla="*/ 795338 h 1841139" name="connsiteY6"/>
              <a:gd fmla="*/ 2815051 w 6302374" name="connsiteX7"/>
              <a:gd fmla="*/ 1357727 h 1841139" name="connsiteY7"/>
              <a:gd fmla="*/ 2798236 w 6302374" name="connsiteX8"/>
              <a:gd fmla="*/ 1371601 h 1841139" name="connsiteY8"/>
              <a:gd fmla="*/ 4317547 w 6302374" name="connsiteX9"/>
              <a:gd fmla="*/ 1645106 h 1841139" name="connsiteY9"/>
              <a:gd fmla="*/ 6058332 w 6302374" name="connsiteX10"/>
              <a:gd fmla="*/ 1200716 h 1841139" name="connsiteY10"/>
              <a:gd fmla="*/ 6302374 w 6302374" name="connsiteX11"/>
              <a:gd fmla="*/ 1322496 h 1841139" name="connsiteY11"/>
              <a:gd fmla="*/ 4393746 w 6302374" name="connsiteX12"/>
              <a:gd fmla="*/ 1838327 h 1841139" name="connsiteY12"/>
              <a:gd fmla="*/ 2838627 w 6302374" name="connsiteX13"/>
              <a:gd fmla="*/ 1531696 h 1841139" name="connsiteY13"/>
              <a:gd fmla="*/ 2252662 w 6302374" name="connsiteX14"/>
              <a:gd fmla="*/ 1590676 h 1841139" name="connsiteY14"/>
              <a:gd fmla="*/ 1676400 w 6302374" name="connsiteX15"/>
              <a:gd fmla="*/ 1562102 h 1841139" name="connsiteY15"/>
              <a:gd fmla="*/ 838200 w 6302374" name="connsiteX16"/>
              <a:gd fmla="*/ 1295402 h 1841139" name="connsiteY16"/>
              <a:gd fmla="*/ 0 w 6302374" name="connsiteX17"/>
              <a:gd fmla="*/ 1590676 h 1841139" name="connsiteY17"/>
              <a:gd fmla="*/ 171298 w 6302374" name="connsiteX18"/>
              <a:gd fmla="*/ 1401963 h 1841139" name="connsiteY18"/>
              <a:gd fmla="*/ 847725 w 6302374" name="connsiteX19"/>
              <a:gd fmla="*/ 1076327 h 1841139" name="connsiteY19"/>
              <a:gd fmla="*/ 1707089 w 6302374" name="connsiteX20"/>
              <a:gd fmla="*/ 1371601 h 1841139" name="connsiteY20"/>
              <a:gd fmla="*/ 1690273 w 6302374" name="connsiteX21"/>
              <a:gd fmla="*/ 1357727 h 1841139" name="connsiteY21"/>
              <a:gd fmla="*/ 1457324 w 6302374" name="connsiteX22"/>
              <a:gd fmla="*/ 795338 h 1841139" name="connsiteY22"/>
              <a:gd fmla="*/ 2252662 w 6302374" name="connsiteX23"/>
              <a:gd fmla="*/ 0 h 1841139" name="connsiteY23"/>
              <a:gd fmla="*/ 2252661 w 6302374" name="connsiteX0"/>
              <a:gd fmla="*/ 209549 h 1760912" name="connsiteY0"/>
              <a:gd fmla="*/ 1566680 w 6302374" name="connsiteX1"/>
              <a:gd fmla="*/ 790277 h 1760912" name="connsiteY1"/>
              <a:gd fmla="*/ 2226058 w 6302374" name="connsiteX2"/>
              <a:gd fmla="*/ 1381722 h 1760912" name="connsiteY2"/>
              <a:gd fmla="*/ 2925714 w 6302374" name="connsiteX3"/>
              <a:gd fmla="*/ 754855 h 1760912" name="connsiteY3"/>
              <a:gd fmla="*/ 2252661 w 6302374" name="connsiteX4"/>
              <a:gd fmla="*/ 209549 h 1760912" name="connsiteY4"/>
              <a:gd fmla="*/ 2252662 w 6302374" name="connsiteX5"/>
              <a:gd fmla="*/ 0 h 1760912" name="connsiteY5"/>
              <a:gd fmla="*/ 3048000 w 6302374" name="connsiteX6"/>
              <a:gd fmla="*/ 795338 h 1760912" name="connsiteY6"/>
              <a:gd fmla="*/ 2815051 w 6302374" name="connsiteX7"/>
              <a:gd fmla="*/ 1357727 h 1760912" name="connsiteY7"/>
              <a:gd fmla="*/ 2798236 w 6302374" name="connsiteX8"/>
              <a:gd fmla="*/ 1371601 h 1760912" name="connsiteY8"/>
              <a:gd fmla="*/ 4317547 w 6302374" name="connsiteX9"/>
              <a:gd fmla="*/ 1645106 h 1760912" name="connsiteY9"/>
              <a:gd fmla="*/ 6058332 w 6302374" name="connsiteX10"/>
              <a:gd fmla="*/ 1200716 h 1760912" name="connsiteY10"/>
              <a:gd fmla="*/ 6302374 w 6302374" name="connsiteX11"/>
              <a:gd fmla="*/ 1322496 h 1760912" name="connsiteY11"/>
              <a:gd fmla="*/ 4400211 w 6302374" name="connsiteX12"/>
              <a:gd fmla="*/ 1757361 h 1760912" name="connsiteY12"/>
              <a:gd fmla="*/ 2838627 w 6302374" name="connsiteX13"/>
              <a:gd fmla="*/ 1531696 h 1760912" name="connsiteY13"/>
              <a:gd fmla="*/ 2252662 w 6302374" name="connsiteX14"/>
              <a:gd fmla="*/ 1590676 h 1760912" name="connsiteY14"/>
              <a:gd fmla="*/ 1676400 w 6302374" name="connsiteX15"/>
              <a:gd fmla="*/ 1562102 h 1760912" name="connsiteY15"/>
              <a:gd fmla="*/ 838200 w 6302374" name="connsiteX16"/>
              <a:gd fmla="*/ 1295402 h 1760912" name="connsiteY16"/>
              <a:gd fmla="*/ 0 w 6302374" name="connsiteX17"/>
              <a:gd fmla="*/ 1590676 h 1760912" name="connsiteY17"/>
              <a:gd fmla="*/ 171298 w 6302374" name="connsiteX18"/>
              <a:gd fmla="*/ 1401963 h 1760912" name="connsiteY18"/>
              <a:gd fmla="*/ 847725 w 6302374" name="connsiteX19"/>
              <a:gd fmla="*/ 1076327 h 1760912" name="connsiteY19"/>
              <a:gd fmla="*/ 1707089 w 6302374" name="connsiteX20"/>
              <a:gd fmla="*/ 1371601 h 1760912" name="connsiteY20"/>
              <a:gd fmla="*/ 1690273 w 6302374" name="connsiteX21"/>
              <a:gd fmla="*/ 1357727 h 1760912" name="connsiteY21"/>
              <a:gd fmla="*/ 1457324 w 6302374" name="connsiteX22"/>
              <a:gd fmla="*/ 795338 h 1760912" name="connsiteY22"/>
              <a:gd fmla="*/ 2252662 w 6302374" name="connsiteX23"/>
              <a:gd fmla="*/ 0 h 1760912" name="connsiteY23"/>
              <a:gd fmla="*/ 2252661 w 6302374" name="connsiteX0"/>
              <a:gd fmla="*/ 209549 h 1760912" name="connsiteY0"/>
              <a:gd fmla="*/ 1566680 w 6302374" name="connsiteX1"/>
              <a:gd fmla="*/ 790277 h 1760912" name="connsiteY1"/>
              <a:gd fmla="*/ 2226058 w 6302374" name="connsiteX2"/>
              <a:gd fmla="*/ 1381722 h 1760912" name="connsiteY2"/>
              <a:gd fmla="*/ 2925714 w 6302374" name="connsiteX3"/>
              <a:gd fmla="*/ 754855 h 1760912" name="connsiteY3"/>
              <a:gd fmla="*/ 2252661 w 6302374" name="connsiteX4"/>
              <a:gd fmla="*/ 209549 h 1760912" name="connsiteY4"/>
              <a:gd fmla="*/ 2252662 w 6302374" name="connsiteX5"/>
              <a:gd fmla="*/ 0 h 1760912" name="connsiteY5"/>
              <a:gd fmla="*/ 3048000 w 6302374" name="connsiteX6"/>
              <a:gd fmla="*/ 795338 h 1760912" name="connsiteY6"/>
              <a:gd fmla="*/ 2815051 w 6302374" name="connsiteX7"/>
              <a:gd fmla="*/ 1357727 h 1760912" name="connsiteY7"/>
              <a:gd fmla="*/ 2798236 w 6302374" name="connsiteX8"/>
              <a:gd fmla="*/ 1371601 h 1760912" name="connsiteY8"/>
              <a:gd fmla="*/ 4317547 w 6302374" name="connsiteX9"/>
              <a:gd fmla="*/ 1645106 h 1760912" name="connsiteY9"/>
              <a:gd fmla="*/ 6058332 w 6302374" name="connsiteX10"/>
              <a:gd fmla="*/ 1200716 h 1760912" name="connsiteY10"/>
              <a:gd fmla="*/ 6302374 w 6302374" name="connsiteX11"/>
              <a:gd fmla="*/ 1322496 h 1760912" name="connsiteY11"/>
              <a:gd fmla="*/ 4400211 w 6302374" name="connsiteX12"/>
              <a:gd fmla="*/ 1757361 h 1760912" name="connsiteY12"/>
              <a:gd fmla="*/ 2838627 w 6302374" name="connsiteX13"/>
              <a:gd fmla="*/ 1531696 h 1760912" name="connsiteY13"/>
              <a:gd fmla="*/ 2252662 w 6302374" name="connsiteX14"/>
              <a:gd fmla="*/ 1590676 h 1760912" name="connsiteY14"/>
              <a:gd fmla="*/ 1676400 w 6302374" name="connsiteX15"/>
              <a:gd fmla="*/ 1562102 h 1760912" name="connsiteY15"/>
              <a:gd fmla="*/ 838200 w 6302374" name="connsiteX16"/>
              <a:gd fmla="*/ 1295402 h 1760912" name="connsiteY16"/>
              <a:gd fmla="*/ 0 w 6302374" name="connsiteX17"/>
              <a:gd fmla="*/ 1590676 h 1760912" name="connsiteY17"/>
              <a:gd fmla="*/ 100193 w 6302374" name="connsiteX18"/>
              <a:gd fmla="*/ 1341239 h 1760912" name="connsiteY18"/>
              <a:gd fmla="*/ 847725 w 6302374" name="connsiteX19"/>
              <a:gd fmla="*/ 1076327 h 1760912" name="connsiteY19"/>
              <a:gd fmla="*/ 1707089 w 6302374" name="connsiteX20"/>
              <a:gd fmla="*/ 1371601 h 1760912" name="connsiteY20"/>
              <a:gd fmla="*/ 1690273 w 6302374" name="connsiteX21"/>
              <a:gd fmla="*/ 1357727 h 1760912" name="connsiteY21"/>
              <a:gd fmla="*/ 1457324 w 6302374" name="connsiteX22"/>
              <a:gd fmla="*/ 795338 h 1760912" name="connsiteY22"/>
              <a:gd fmla="*/ 2252662 w 6302374" name="connsiteX23"/>
              <a:gd fmla="*/ 0 h 1760912" name="connsiteY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b="b" l="l" r="r" t="t"/>
            <a:pathLst>
              <a:path h="1760912" w="6302374">
                <a:moveTo>
                  <a:pt x="2252661" y="209549"/>
                </a:moveTo>
                <a:cubicBezTo>
                  <a:pt x="2026155" y="215453"/>
                  <a:pt x="1575093" y="386136"/>
                  <a:pt x="1566680" y="790277"/>
                </a:cubicBezTo>
                <a:cubicBezTo>
                  <a:pt x="1556938" y="1258274"/>
                  <a:pt x="1999552" y="1387626"/>
                  <a:pt x="2226058" y="1381722"/>
                </a:cubicBezTo>
                <a:cubicBezTo>
                  <a:pt x="2452564" y="1375818"/>
                  <a:pt x="2937439" y="1172873"/>
                  <a:pt x="2925714" y="754855"/>
                </a:cubicBezTo>
                <a:cubicBezTo>
                  <a:pt x="2913989" y="336837"/>
                  <a:pt x="2479167" y="203645"/>
                  <a:pt x="2252661" y="209549"/>
                </a:cubicBezTo>
                <a:close/>
                <a:moveTo>
                  <a:pt x="2252662" y="0"/>
                </a:moveTo>
                <a:cubicBezTo>
                  <a:pt x="2691915" y="0"/>
                  <a:pt x="3048000" y="356085"/>
                  <a:pt x="3048000" y="795338"/>
                </a:cubicBezTo>
                <a:cubicBezTo>
                  <a:pt x="3048000" y="1014964"/>
                  <a:pt x="2958979" y="1213799"/>
                  <a:pt x="2815051" y="1357727"/>
                </a:cubicBezTo>
                <a:lnTo>
                  <a:pt x="2798236" y="1371601"/>
                </a:lnTo>
                <a:cubicBezTo>
                  <a:pt x="3048652" y="1419497"/>
                  <a:pt x="3774198" y="1673587"/>
                  <a:pt x="4317547" y="1645106"/>
                </a:cubicBezTo>
                <a:cubicBezTo>
                  <a:pt x="4860896" y="1616625"/>
                  <a:pt x="5726091" y="1229745"/>
                  <a:pt x="6058332" y="1200716"/>
                </a:cubicBezTo>
                <a:lnTo>
                  <a:pt x="6302374" y="1322496"/>
                </a:lnTo>
                <a:cubicBezTo>
                  <a:pt x="5991904" y="1417519"/>
                  <a:pt x="4977502" y="1722494"/>
                  <a:pt x="4400211" y="1757361"/>
                </a:cubicBezTo>
                <a:cubicBezTo>
                  <a:pt x="3822920" y="1792228"/>
                  <a:pt x="3196552" y="1559477"/>
                  <a:pt x="2838627" y="1531696"/>
                </a:cubicBezTo>
                <a:cubicBezTo>
                  <a:pt x="2480702" y="1503915"/>
                  <a:pt x="2446366" y="1585608"/>
                  <a:pt x="2252662" y="1590676"/>
                </a:cubicBezTo>
                <a:cubicBezTo>
                  <a:pt x="2058958" y="1595744"/>
                  <a:pt x="1912144" y="1611314"/>
                  <a:pt x="1676400" y="1562102"/>
                </a:cubicBezTo>
                <a:cubicBezTo>
                  <a:pt x="1440656" y="1512890"/>
                  <a:pt x="1117600" y="1290640"/>
                  <a:pt x="838200" y="1295402"/>
                </a:cubicBezTo>
                <a:cubicBezTo>
                  <a:pt x="558800" y="1300164"/>
                  <a:pt x="139700" y="1577976"/>
                  <a:pt x="0" y="1590676"/>
                </a:cubicBezTo>
                <a:lnTo>
                  <a:pt x="100193" y="1341239"/>
                </a:lnTo>
                <a:cubicBezTo>
                  <a:pt x="241480" y="1255514"/>
                  <a:pt x="579909" y="1071267"/>
                  <a:pt x="847725" y="1076327"/>
                </a:cubicBezTo>
                <a:cubicBezTo>
                  <a:pt x="1115541" y="1081387"/>
                  <a:pt x="1566664" y="1324701"/>
                  <a:pt x="1707089" y="1371601"/>
                </a:cubicBezTo>
                <a:lnTo>
                  <a:pt x="1690273" y="1357727"/>
                </a:lnTo>
                <a:cubicBezTo>
                  <a:pt x="1546346" y="1213799"/>
                  <a:pt x="1457324" y="1014964"/>
                  <a:pt x="1457324" y="795338"/>
                </a:cubicBezTo>
                <a:cubicBezTo>
                  <a:pt x="1457324" y="356085"/>
                  <a:pt x="1813409" y="0"/>
                  <a:pt x="2252662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CE4A1-6306-4DF2-BF3D-E059F359DC54}"/>
              </a:ext>
            </a:extLst>
          </p:cNvPr>
          <p:cNvCxnSpPr>
            <a:cxnSpLocks/>
          </p:cNvCxnSpPr>
          <p:nvPr/>
        </p:nvCxnSpPr>
        <p:spPr>
          <a:xfrm>
            <a:off x="8858250" y="2497931"/>
            <a:ext cx="0" cy="1743669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9E8F8-AD22-4425-9059-946D3C4B2589}"/>
              </a:ext>
            </a:extLst>
          </p:cNvPr>
          <p:cNvSpPr/>
          <p:nvPr/>
        </p:nvSpPr>
        <p:spPr>
          <a:xfrm rot="20917457">
            <a:off x="7721722" y="4037918"/>
            <a:ext cx="300375" cy="92835"/>
          </a:xfrm>
          <a:custGeom>
            <a:avLst/>
            <a:gdLst>
              <a:gd fmla="*/ 0 w 300504" name="connsiteX0"/>
              <a:gd fmla="*/ 0 h 62112" name="connsiteY0"/>
              <a:gd fmla="*/ 300504 w 300504" name="connsiteX1"/>
              <a:gd fmla="*/ 0 h 62112" name="connsiteY1"/>
              <a:gd fmla="*/ 300504 w 300504" name="connsiteX2"/>
              <a:gd fmla="*/ 62112 h 62112" name="connsiteY2"/>
              <a:gd fmla="*/ 0 w 300504" name="connsiteX3"/>
              <a:gd fmla="*/ 62112 h 62112" name="connsiteY3"/>
              <a:gd fmla="*/ 0 w 300504" name="connsiteX4"/>
              <a:gd fmla="*/ 0 h 62112" name="connsiteY4"/>
              <a:gd fmla="*/ 0 w 300504" name="connsiteX0"/>
              <a:gd fmla="*/ 0 h 69946" name="connsiteY0"/>
              <a:gd fmla="*/ 300504 w 300504" name="connsiteX1"/>
              <a:gd fmla="*/ 0 h 69946" name="connsiteY1"/>
              <a:gd fmla="*/ 300504 w 300504" name="connsiteX2"/>
              <a:gd fmla="*/ 62112 h 69946" name="connsiteY2"/>
              <a:gd fmla="*/ 0 w 300504" name="connsiteX3"/>
              <a:gd fmla="*/ 62112 h 69946" name="connsiteY3"/>
              <a:gd fmla="*/ 0 w 300504" name="connsiteX4"/>
              <a:gd fmla="*/ 0 h 69946" name="connsiteY4"/>
              <a:gd fmla="*/ 0 w 300504" name="connsiteX0"/>
              <a:gd fmla="*/ 0 h 73437" name="connsiteY0"/>
              <a:gd fmla="*/ 300504 w 300504" name="connsiteX1"/>
              <a:gd fmla="*/ 0 h 73437" name="connsiteY1"/>
              <a:gd fmla="*/ 300504 w 300504" name="connsiteX2"/>
              <a:gd fmla="*/ 62112 h 73437" name="connsiteY2"/>
              <a:gd fmla="*/ 0 w 300504" name="connsiteX3"/>
              <a:gd fmla="*/ 62112 h 73437" name="connsiteY3"/>
              <a:gd fmla="*/ 0 w 300504" name="connsiteX4"/>
              <a:gd fmla="*/ 0 h 73437" name="connsiteY4"/>
              <a:gd fmla="*/ 0 w 300504" name="connsiteX0"/>
              <a:gd fmla="*/ 4167 h 77604" name="connsiteY0"/>
              <a:gd fmla="*/ 250819 w 300504" name="connsiteX1"/>
              <a:gd fmla="*/ 0 h 77604" name="connsiteY1"/>
              <a:gd fmla="*/ 300504 w 300504" name="connsiteX2"/>
              <a:gd fmla="*/ 66279 h 77604" name="connsiteY2"/>
              <a:gd fmla="*/ 0 w 300504" name="connsiteX3"/>
              <a:gd fmla="*/ 66279 h 77604" name="connsiteY3"/>
              <a:gd fmla="*/ 0 w 300504" name="connsiteX4"/>
              <a:gd fmla="*/ 4167 h 77604" name="connsiteY4"/>
              <a:gd fmla="*/ 0 w 347945" name="connsiteX0"/>
              <a:gd fmla="*/ 4167 h 80461" name="connsiteY0"/>
              <a:gd fmla="*/ 250819 w 347945" name="connsiteX1"/>
              <a:gd fmla="*/ 0 h 80461" name="connsiteY1"/>
              <a:gd fmla="*/ 347945 w 347945" name="connsiteX2"/>
              <a:gd fmla="*/ 71937 h 80461" name="connsiteY2"/>
              <a:gd fmla="*/ 0 w 347945" name="connsiteX3"/>
              <a:gd fmla="*/ 66279 h 80461" name="connsiteY3"/>
              <a:gd fmla="*/ 0 w 347945" name="connsiteX4"/>
              <a:gd fmla="*/ 4167 h 80461" name="connsiteY4"/>
              <a:gd fmla="*/ 0 w 347945" name="connsiteX0"/>
              <a:gd fmla="*/ 4167 h 80985" name="connsiteY0"/>
              <a:gd fmla="*/ 250819 w 347945" name="connsiteX1"/>
              <a:gd fmla="*/ 0 h 80985" name="connsiteY1"/>
              <a:gd fmla="*/ 347945 w 347945" name="connsiteX2"/>
              <a:gd fmla="*/ 71937 h 80985" name="connsiteY2"/>
              <a:gd fmla="*/ 63885 w 347945" name="connsiteX3"/>
              <a:gd fmla="*/ 67473 h 80985" name="connsiteY3"/>
              <a:gd fmla="*/ 0 w 347945" name="connsiteX4"/>
              <a:gd fmla="*/ 4167 h 80985" name="connsiteY4"/>
              <a:gd fmla="*/ 0 w 347945" name="connsiteX0"/>
              <a:gd fmla="*/ 4167 h 84833" name="connsiteY0"/>
              <a:gd fmla="*/ 250819 w 347945" name="connsiteX1"/>
              <a:gd fmla="*/ 0 h 84833" name="connsiteY1"/>
              <a:gd fmla="*/ 347945 w 347945" name="connsiteX2"/>
              <a:gd fmla="*/ 71937 h 84833" name="connsiteY2"/>
              <a:gd fmla="*/ 70228 w 347945" name="connsiteX3"/>
              <a:gd fmla="*/ 74579 h 84833" name="connsiteY3"/>
              <a:gd fmla="*/ 0 w 347945" name="connsiteX4"/>
              <a:gd fmla="*/ 4167 h 84833" name="connsiteY4"/>
              <a:gd fmla="*/ 0 w 347945" name="connsiteX0"/>
              <a:gd fmla="*/ 4167 h 78218" name="connsiteY0"/>
              <a:gd fmla="*/ 250819 w 347945" name="connsiteX1"/>
              <a:gd fmla="*/ 0 h 78218" name="connsiteY1"/>
              <a:gd fmla="*/ 347945 w 347945" name="connsiteX2"/>
              <a:gd fmla="*/ 71937 h 78218" name="connsiteY2"/>
              <a:gd fmla="*/ 70228 w 347945" name="connsiteX3"/>
              <a:gd fmla="*/ 74579 h 78218" name="connsiteY3"/>
              <a:gd fmla="*/ 0 w 347945" name="connsiteX4"/>
              <a:gd fmla="*/ 4167 h 78218" name="connsiteY4"/>
              <a:gd fmla="*/ 0 w 347945" name="connsiteX0"/>
              <a:gd fmla="*/ 4167 h 77085" name="connsiteY0"/>
              <a:gd fmla="*/ 250819 w 347945" name="connsiteX1"/>
              <a:gd fmla="*/ 0 h 77085" name="connsiteY1"/>
              <a:gd fmla="*/ 347945 w 347945" name="connsiteX2"/>
              <a:gd fmla="*/ 71937 h 77085" name="connsiteY2"/>
              <a:gd fmla="*/ 70228 w 347945" name="connsiteX3"/>
              <a:gd fmla="*/ 74579 h 77085" name="connsiteY3"/>
              <a:gd fmla="*/ 0 w 347945" name="connsiteX4"/>
              <a:gd fmla="*/ 4167 h 77085" name="connsiteY4"/>
              <a:gd fmla="*/ 0 w 354289" name="connsiteX0"/>
              <a:gd fmla="*/ 4167 h 82457" name="connsiteY0"/>
              <a:gd fmla="*/ 250819 w 354289" name="connsiteX1"/>
              <a:gd fmla="*/ 0 h 82457" name="connsiteY1"/>
              <a:gd fmla="*/ 354289 w 354289" name="connsiteX2"/>
              <a:gd fmla="*/ 79043 h 82457" name="connsiteY2"/>
              <a:gd fmla="*/ 70228 w 354289" name="connsiteX3"/>
              <a:gd fmla="*/ 74579 h 82457" name="connsiteY3"/>
              <a:gd fmla="*/ 0 w 354289" name="connsiteX4"/>
              <a:gd fmla="*/ 4167 h 82457" name="connsiteY4"/>
              <a:gd fmla="*/ 0 w 354289" name="connsiteX0"/>
              <a:gd fmla="*/ 4167 h 80176" name="connsiteY0"/>
              <a:gd fmla="*/ 250819 w 354289" name="connsiteX1"/>
              <a:gd fmla="*/ 0 h 80176" name="connsiteY1"/>
              <a:gd fmla="*/ 354289 w 354289" name="connsiteX2"/>
              <a:gd fmla="*/ 79043 h 80176" name="connsiteY2"/>
              <a:gd fmla="*/ 70228 w 354289" name="connsiteX3"/>
              <a:gd fmla="*/ 74579 h 80176" name="connsiteY3"/>
              <a:gd fmla="*/ 0 w 354289" name="connsiteX4"/>
              <a:gd fmla="*/ 4167 h 80176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0176" w="354289">
                <a:moveTo>
                  <a:pt x="0" y="4167"/>
                </a:moveTo>
                <a:lnTo>
                  <a:pt x="250819" y="0"/>
                </a:lnTo>
                <a:lnTo>
                  <a:pt x="354289" y="79043"/>
                </a:lnTo>
                <a:cubicBezTo>
                  <a:pt x="284378" y="83188"/>
                  <a:pt x="218964" y="74635"/>
                  <a:pt x="70228" y="74579"/>
                </a:cubicBezTo>
                <a:lnTo>
                  <a:pt x="0" y="4167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BED12A-7203-4073-8DA0-05407379B241}"/>
              </a:ext>
            </a:extLst>
          </p:cNvPr>
          <p:cNvCxnSpPr>
            <a:cxnSpLocks/>
            <a:stCxn id="22" idx="0"/>
            <a:endCxn id="22" idx="1"/>
          </p:cNvCxnSpPr>
          <p:nvPr/>
        </p:nvCxnSpPr>
        <p:spPr>
          <a:xfrm flipV="1">
            <a:off x="7716469" y="4026509"/>
            <a:ext cx="207521" cy="4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C44E42-6937-4CBD-8979-704802FCCFB0}"/>
              </a:ext>
            </a:extLst>
          </p:cNvPr>
          <p:cNvCxnSpPr>
            <a:cxnSpLocks/>
          </p:cNvCxnSpPr>
          <p:nvPr/>
        </p:nvCxnSpPr>
        <p:spPr>
          <a:xfrm>
            <a:off x="7740060" y="4066429"/>
            <a:ext cx="114255" cy="6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54569-24B1-4B7F-8A6B-0FFC47B953C1}"/>
              </a:ext>
            </a:extLst>
          </p:cNvPr>
          <p:cNvCxnSpPr>
            <a:cxnSpLocks/>
          </p:cNvCxnSpPr>
          <p:nvPr/>
        </p:nvCxnSpPr>
        <p:spPr>
          <a:xfrm>
            <a:off x="7815310" y="4052678"/>
            <a:ext cx="113300" cy="63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B4127A-ED35-4B94-BC29-4A6C4DA8EC20}"/>
              </a:ext>
            </a:extLst>
          </p:cNvPr>
          <p:cNvSpPr/>
          <p:nvPr/>
        </p:nvSpPr>
        <p:spPr>
          <a:xfrm>
            <a:off x="1524000" y="685797"/>
            <a:ext cx="9144000" cy="548640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18B00-23CC-4FFB-9D7E-C237D7DE2A72}"/>
              </a:ext>
            </a:extLst>
          </p:cNvPr>
          <p:cNvSpPr/>
          <p:nvPr/>
        </p:nvSpPr>
        <p:spPr>
          <a:xfrm>
            <a:off x="3402216" y="2057400"/>
            <a:ext cx="5486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7274F-6E06-4237-AE37-03A574716106}"/>
              </a:ext>
            </a:extLst>
          </p:cNvPr>
          <p:cNvSpPr txBox="1">
            <a:spLocks/>
          </p:cNvSpPr>
          <p:nvPr/>
        </p:nvSpPr>
        <p:spPr>
          <a:xfrm>
            <a:off x="5409273" y="2497931"/>
            <a:ext cx="3114787" cy="1862137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>
                <a:latin charset="0" panose="02000000000000000000" pitchFamily="50" typeface="Brix Sans Regular"/>
              </a:rPr>
              <a:t>RESTLING</a:t>
            </a:r>
            <a:br>
              <a:rPr dirty="0" lang="en-US">
                <a:latin charset="0" panose="02000000000000000000" pitchFamily="50" typeface="Brix Sans Regular"/>
              </a:rPr>
            </a:br>
            <a:r>
              <a:rPr dirty="0" lang="en-US">
                <a:latin charset="0" panose="02000000000000000000" pitchFamily="50" typeface="Brix Sans Regular"/>
              </a:rPr>
              <a:t>         &amp; BJJ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C3E6D-133D-4417-82DE-8C5DABE32AFA}"/>
              </a:ext>
            </a:extLst>
          </p:cNvPr>
          <p:cNvCxnSpPr>
            <a:cxnSpLocks/>
          </p:cNvCxnSpPr>
          <p:nvPr/>
        </p:nvCxnSpPr>
        <p:spPr>
          <a:xfrm>
            <a:off x="3402216" y="2057400"/>
            <a:ext cx="0" cy="274320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27FA7-BF70-4956-9961-029EE4E8D753}"/>
              </a:ext>
            </a:extLst>
          </p:cNvPr>
          <p:cNvCxnSpPr>
            <a:cxnSpLocks/>
          </p:cNvCxnSpPr>
          <p:nvPr/>
        </p:nvCxnSpPr>
        <p:spPr>
          <a:xfrm>
            <a:off x="8895360" y="2057400"/>
            <a:ext cx="0" cy="274320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B1487-0201-4EEC-B7EB-0AC9E1B4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22" y="1769865"/>
            <a:ext cx="3414056" cy="3011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C406E-3318-4C12-B7C4-BDDEDB757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5168948" y="3304267"/>
            <a:ext cx="3294648" cy="24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F55FEC3-5C18-4059-8751-7035ECDB5852}"/>
              </a:ext>
            </a:extLst>
          </p:cNvPr>
          <p:cNvSpPr/>
          <p:nvPr/>
        </p:nvSpPr>
        <p:spPr>
          <a:xfrm flipH="1" rot="840000">
            <a:off x="1486737" y="1879148"/>
            <a:ext cx="1401695" cy="3110808"/>
          </a:xfrm>
          <a:custGeom>
            <a:avLst/>
            <a:gdLst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171964 w 1401695" name="connsiteX18"/>
              <a:gd fmla="*/ 2639871 h 3110808" name="connsiteY18"/>
              <a:gd fmla="*/ 56767 w 1401695" name="connsiteX19"/>
              <a:gd fmla="*/ 3101902 h 3110808" name="connsiteY19"/>
              <a:gd fmla="*/ 92489 w 1401695" name="connsiteX20"/>
              <a:gd fmla="*/ 3110808 h 3110808" name="connsiteY20"/>
              <a:gd fmla="*/ 624048 w 1401695" name="connsiteX21"/>
              <a:gd fmla="*/ 1525912 h 3110808" name="connsiteY21"/>
              <a:gd fmla="*/ 965939 w 1401695" name="connsiteX22"/>
              <a:gd fmla="*/ 1544401 h 3110808" name="connsiteY22"/>
              <a:gd fmla="*/ 1291622 w 1401695" name="connsiteX23"/>
              <a:gd fmla="*/ 723321 h 3110808" name="connsiteY23"/>
              <a:gd fmla="*/ 1325508 w 1401695" name="connsiteX24"/>
              <a:gd fmla="*/ 672385 h 3110808" name="connsiteY24"/>
              <a:gd fmla="*/ 1391001 w 1401695" name="connsiteX25"/>
              <a:gd fmla="*/ 761626 h 3110808" name="connsiteY25"/>
              <a:gd fmla="*/ 1401695 w 1401695" name="connsiteX26"/>
              <a:gd fmla="*/ 355725 h 3110808" name="connsiteY26"/>
              <a:gd fmla="*/ 1083395 w 1401695" name="connsiteX27"/>
              <a:gd fmla="*/ 588487 h 3110808" name="connsiteY27"/>
              <a:gd fmla="*/ 1188323 w 1401695" name="connsiteX28"/>
              <a:gd fmla="*/ 593779 h 3110808" name="connsiteY28"/>
              <a:gd fmla="*/ 1184190 w 1401695" name="connsiteX29"/>
              <a:gd fmla="*/ 608105 h 3110808" name="connsiteY29"/>
              <a:gd fmla="*/ 836717 w 1401695" name="connsiteX30"/>
              <a:gd fmla="*/ 1312612 h 3110808" name="connsiteY30"/>
              <a:gd fmla="*/ 656567 w 1401695" name="connsiteX31"/>
              <a:gd fmla="*/ 1275547 h 3110808" name="connsiteY31"/>
              <a:gd fmla="*/ 868238 w 1401695" name="connsiteX32"/>
              <a:gd fmla="*/ 426579 h 3110808" name="connsiteY32"/>
              <a:gd fmla="*/ 922095 w 1401695" name="connsiteX33"/>
              <a:gd fmla="*/ 476417 h 3110808" name="connsiteY33"/>
              <a:gd fmla="*/ 849912 w 1401695" name="connsiteX34"/>
              <a:gd fmla="*/ 28261 h 3110808" name="connsiteY34"/>
              <a:gd fmla="*/ 846018 w 1401695" name="connsiteX35"/>
              <a:gd fmla="*/ 772 h 3110808" name="connsiteY35"/>
              <a:gd fmla="*/ 845576 w 1401695" name="connsiteX36"/>
              <a:gd fmla="*/ 1342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56767 w 1401695" name="connsiteX18"/>
              <a:gd fmla="*/ 3101902 h 3110808" name="connsiteY18"/>
              <a:gd fmla="*/ 92489 w 1401695" name="connsiteX19"/>
              <a:gd fmla="*/ 3110808 h 3110808" name="connsiteY19"/>
              <a:gd fmla="*/ 624048 w 1401695" name="connsiteX20"/>
              <a:gd fmla="*/ 1525912 h 3110808" name="connsiteY20"/>
              <a:gd fmla="*/ 965939 w 1401695" name="connsiteX21"/>
              <a:gd fmla="*/ 1544401 h 3110808" name="connsiteY21"/>
              <a:gd fmla="*/ 1291622 w 1401695" name="connsiteX22"/>
              <a:gd fmla="*/ 723321 h 3110808" name="connsiteY22"/>
              <a:gd fmla="*/ 1325508 w 1401695" name="connsiteX23"/>
              <a:gd fmla="*/ 672385 h 3110808" name="connsiteY23"/>
              <a:gd fmla="*/ 1391001 w 1401695" name="connsiteX24"/>
              <a:gd fmla="*/ 761626 h 3110808" name="connsiteY24"/>
              <a:gd fmla="*/ 1401695 w 1401695" name="connsiteX25"/>
              <a:gd fmla="*/ 355725 h 3110808" name="connsiteY25"/>
              <a:gd fmla="*/ 1083395 w 1401695" name="connsiteX26"/>
              <a:gd fmla="*/ 588487 h 3110808" name="connsiteY26"/>
              <a:gd fmla="*/ 1188323 w 1401695" name="connsiteX27"/>
              <a:gd fmla="*/ 593779 h 3110808" name="connsiteY27"/>
              <a:gd fmla="*/ 1184190 w 1401695" name="connsiteX28"/>
              <a:gd fmla="*/ 608105 h 3110808" name="connsiteY28"/>
              <a:gd fmla="*/ 836717 w 1401695" name="connsiteX29"/>
              <a:gd fmla="*/ 1312612 h 3110808" name="connsiteY29"/>
              <a:gd fmla="*/ 656567 w 1401695" name="connsiteX30"/>
              <a:gd fmla="*/ 1275547 h 3110808" name="connsiteY30"/>
              <a:gd fmla="*/ 868238 w 1401695" name="connsiteX31"/>
              <a:gd fmla="*/ 426579 h 3110808" name="connsiteY31"/>
              <a:gd fmla="*/ 922095 w 1401695" name="connsiteX32"/>
              <a:gd fmla="*/ 476417 h 3110808" name="connsiteY32"/>
              <a:gd fmla="*/ 849912 w 1401695" name="connsiteX33"/>
              <a:gd fmla="*/ 28261 h 3110808" name="connsiteY33"/>
              <a:gd fmla="*/ 846018 w 1401695" name="connsiteX34"/>
              <a:gd fmla="*/ 772 h 3110808" name="connsiteY34"/>
              <a:gd fmla="*/ 845576 w 1401695" name="connsiteX35"/>
              <a:gd fmla="*/ 1342 h 3110808" name="connsiteY35"/>
              <a:gd fmla="*/ 845360 w 1401695" name="connsiteX36"/>
              <a:gd fmla="*/ 0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92489 w 1401695" name="connsiteX18"/>
              <a:gd fmla="*/ 3110808 h 3110808" name="connsiteY18"/>
              <a:gd fmla="*/ 624048 w 1401695" name="connsiteX19"/>
              <a:gd fmla="*/ 1525912 h 3110808" name="connsiteY19"/>
              <a:gd fmla="*/ 965939 w 1401695" name="connsiteX20"/>
              <a:gd fmla="*/ 1544401 h 3110808" name="connsiteY20"/>
              <a:gd fmla="*/ 1291622 w 1401695" name="connsiteX21"/>
              <a:gd fmla="*/ 723321 h 3110808" name="connsiteY21"/>
              <a:gd fmla="*/ 1325508 w 1401695" name="connsiteX22"/>
              <a:gd fmla="*/ 672385 h 3110808" name="connsiteY22"/>
              <a:gd fmla="*/ 1391001 w 1401695" name="connsiteX23"/>
              <a:gd fmla="*/ 761626 h 3110808" name="connsiteY23"/>
              <a:gd fmla="*/ 1401695 w 1401695" name="connsiteX24"/>
              <a:gd fmla="*/ 355725 h 3110808" name="connsiteY24"/>
              <a:gd fmla="*/ 1083395 w 1401695" name="connsiteX25"/>
              <a:gd fmla="*/ 588487 h 3110808" name="connsiteY25"/>
              <a:gd fmla="*/ 1188323 w 1401695" name="connsiteX26"/>
              <a:gd fmla="*/ 593779 h 3110808" name="connsiteY26"/>
              <a:gd fmla="*/ 1184190 w 1401695" name="connsiteX27"/>
              <a:gd fmla="*/ 608105 h 3110808" name="connsiteY27"/>
              <a:gd fmla="*/ 836717 w 1401695" name="connsiteX28"/>
              <a:gd fmla="*/ 1312612 h 3110808" name="connsiteY28"/>
              <a:gd fmla="*/ 656567 w 1401695" name="connsiteX29"/>
              <a:gd fmla="*/ 1275547 h 3110808" name="connsiteY29"/>
              <a:gd fmla="*/ 868238 w 1401695" name="connsiteX30"/>
              <a:gd fmla="*/ 426579 h 3110808" name="connsiteY30"/>
              <a:gd fmla="*/ 922095 w 1401695" name="connsiteX31"/>
              <a:gd fmla="*/ 476417 h 3110808" name="connsiteY31"/>
              <a:gd fmla="*/ 849912 w 1401695" name="connsiteX32"/>
              <a:gd fmla="*/ 28261 h 3110808" name="connsiteY32"/>
              <a:gd fmla="*/ 846018 w 1401695" name="connsiteX33"/>
              <a:gd fmla="*/ 772 h 3110808" name="connsiteY33"/>
              <a:gd fmla="*/ 845576 w 1401695" name="connsiteX34"/>
              <a:gd fmla="*/ 1342 h 3110808" name="connsiteY34"/>
              <a:gd fmla="*/ 845360 w 1401695" name="connsiteX35"/>
              <a:gd fmla="*/ 0 h 3110808" name="connsiteY35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92489 w 1401695" name="connsiteX17"/>
              <a:gd fmla="*/ 3110808 h 3110808" name="connsiteY17"/>
              <a:gd fmla="*/ 624048 w 1401695" name="connsiteX18"/>
              <a:gd fmla="*/ 1525912 h 3110808" name="connsiteY18"/>
              <a:gd fmla="*/ 965939 w 1401695" name="connsiteX19"/>
              <a:gd fmla="*/ 1544401 h 3110808" name="connsiteY19"/>
              <a:gd fmla="*/ 1291622 w 1401695" name="connsiteX20"/>
              <a:gd fmla="*/ 723321 h 3110808" name="connsiteY20"/>
              <a:gd fmla="*/ 1325508 w 1401695" name="connsiteX21"/>
              <a:gd fmla="*/ 672385 h 3110808" name="connsiteY21"/>
              <a:gd fmla="*/ 1391001 w 1401695" name="connsiteX22"/>
              <a:gd fmla="*/ 761626 h 3110808" name="connsiteY22"/>
              <a:gd fmla="*/ 1401695 w 1401695" name="connsiteX23"/>
              <a:gd fmla="*/ 355725 h 3110808" name="connsiteY23"/>
              <a:gd fmla="*/ 1083395 w 1401695" name="connsiteX24"/>
              <a:gd fmla="*/ 588487 h 3110808" name="connsiteY24"/>
              <a:gd fmla="*/ 1188323 w 1401695" name="connsiteX25"/>
              <a:gd fmla="*/ 593779 h 3110808" name="connsiteY25"/>
              <a:gd fmla="*/ 1184190 w 1401695" name="connsiteX26"/>
              <a:gd fmla="*/ 608105 h 3110808" name="connsiteY26"/>
              <a:gd fmla="*/ 836717 w 1401695" name="connsiteX27"/>
              <a:gd fmla="*/ 1312612 h 3110808" name="connsiteY27"/>
              <a:gd fmla="*/ 656567 w 1401695" name="connsiteX28"/>
              <a:gd fmla="*/ 1275547 h 3110808" name="connsiteY28"/>
              <a:gd fmla="*/ 868238 w 1401695" name="connsiteX29"/>
              <a:gd fmla="*/ 426579 h 3110808" name="connsiteY29"/>
              <a:gd fmla="*/ 922095 w 1401695" name="connsiteX30"/>
              <a:gd fmla="*/ 476417 h 3110808" name="connsiteY30"/>
              <a:gd fmla="*/ 849912 w 1401695" name="connsiteX31"/>
              <a:gd fmla="*/ 28261 h 3110808" name="connsiteY31"/>
              <a:gd fmla="*/ 846018 w 1401695" name="connsiteX32"/>
              <a:gd fmla="*/ 772 h 3110808" name="connsiteY32"/>
              <a:gd fmla="*/ 845576 w 1401695" name="connsiteX33"/>
              <a:gd fmla="*/ 1342 h 3110808" name="connsiteY33"/>
              <a:gd fmla="*/ 845360 w 1401695" name="connsiteX34"/>
              <a:gd fmla="*/ 0 h 3110808" name="connsiteY34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550337 w 1401695" name="connsiteX2"/>
              <a:gd fmla="*/ 382130 h 3110808" name="connsiteY2"/>
              <a:gd fmla="*/ 621491 w 1401695" name="connsiteX3"/>
              <a:gd fmla="*/ 364201 h 3110808" name="connsiteY3"/>
              <a:gd fmla="*/ 400380 w 1401695" name="connsiteX4"/>
              <a:gd fmla="*/ 1210760 h 3110808" name="connsiteY4"/>
              <a:gd fmla="*/ 224504 w 1401695" name="connsiteX5"/>
              <a:gd fmla="*/ 1156949 h 3110808" name="connsiteY5"/>
              <a:gd fmla="*/ 257191 w 1401695" name="connsiteX6"/>
              <a:gd fmla="*/ 372093 h 3110808" name="connsiteY6"/>
              <a:gd fmla="*/ 260429 w 1401695" name="connsiteX7"/>
              <a:gd fmla="*/ 357538 h 3110808" name="connsiteY7"/>
              <a:gd fmla="*/ 355057 w 1401695" name="connsiteX8"/>
              <a:gd fmla="*/ 403183 h 3110808" name="connsiteY8"/>
              <a:gd fmla="*/ 187253 w 1401695" name="connsiteX9"/>
              <a:gd fmla="*/ 46343 h 3110808" name="connsiteY9"/>
              <a:gd fmla="*/ 2101 w 1401695" name="connsiteX10"/>
              <a:gd fmla="*/ 407714 h 3110808" name="connsiteY10"/>
              <a:gd fmla="*/ 102353 w 1401695" name="connsiteX11"/>
              <a:gd fmla="*/ 360780 h 3110808" name="connsiteY11"/>
              <a:gd fmla="*/ 107681 w 1401695" name="connsiteX12"/>
              <a:gd fmla="*/ 421725 h 3110808" name="connsiteY12"/>
              <a:gd fmla="*/ 0 w 1401695" name="connsiteX13"/>
              <a:gd fmla="*/ 1298450 h 3110808" name="connsiteY13"/>
              <a:gd fmla="*/ 308928 w 1401695" name="connsiteX14"/>
              <a:gd fmla="*/ 1446082 h 3110808" name="connsiteY14"/>
              <a:gd fmla="*/ 15861 w 1401695" name="connsiteX15"/>
              <a:gd fmla="*/ 3091853 h 3110808" name="connsiteY15"/>
              <a:gd fmla="*/ 92489 w 1401695" name="connsiteX16"/>
              <a:gd fmla="*/ 3110808 h 3110808" name="connsiteY16"/>
              <a:gd fmla="*/ 624048 w 1401695" name="connsiteX17"/>
              <a:gd fmla="*/ 1525912 h 3110808" name="connsiteY17"/>
              <a:gd fmla="*/ 965939 w 1401695" name="connsiteX18"/>
              <a:gd fmla="*/ 1544401 h 3110808" name="connsiteY18"/>
              <a:gd fmla="*/ 1291622 w 1401695" name="connsiteX19"/>
              <a:gd fmla="*/ 723321 h 3110808" name="connsiteY19"/>
              <a:gd fmla="*/ 1325508 w 1401695" name="connsiteX20"/>
              <a:gd fmla="*/ 672385 h 3110808" name="connsiteY20"/>
              <a:gd fmla="*/ 1391001 w 1401695" name="connsiteX21"/>
              <a:gd fmla="*/ 761626 h 3110808" name="connsiteY21"/>
              <a:gd fmla="*/ 1401695 w 1401695" name="connsiteX22"/>
              <a:gd fmla="*/ 355725 h 3110808" name="connsiteY22"/>
              <a:gd fmla="*/ 1083395 w 1401695" name="connsiteX23"/>
              <a:gd fmla="*/ 588487 h 3110808" name="connsiteY23"/>
              <a:gd fmla="*/ 1188323 w 1401695" name="connsiteX24"/>
              <a:gd fmla="*/ 593779 h 3110808" name="connsiteY24"/>
              <a:gd fmla="*/ 1184190 w 1401695" name="connsiteX25"/>
              <a:gd fmla="*/ 608105 h 3110808" name="connsiteY25"/>
              <a:gd fmla="*/ 836717 w 1401695" name="connsiteX26"/>
              <a:gd fmla="*/ 1312612 h 3110808" name="connsiteY26"/>
              <a:gd fmla="*/ 656567 w 1401695" name="connsiteX27"/>
              <a:gd fmla="*/ 1275547 h 3110808" name="connsiteY27"/>
              <a:gd fmla="*/ 868238 w 1401695" name="connsiteX28"/>
              <a:gd fmla="*/ 426579 h 3110808" name="connsiteY28"/>
              <a:gd fmla="*/ 922095 w 1401695" name="connsiteX29"/>
              <a:gd fmla="*/ 476417 h 3110808" name="connsiteY29"/>
              <a:gd fmla="*/ 849912 w 1401695" name="connsiteX30"/>
              <a:gd fmla="*/ 28261 h 3110808" name="connsiteY30"/>
              <a:gd fmla="*/ 846018 w 1401695" name="connsiteX31"/>
              <a:gd fmla="*/ 772 h 3110808" name="connsiteY31"/>
              <a:gd fmla="*/ 845576 w 1401695" name="connsiteX32"/>
              <a:gd fmla="*/ 1342 h 3110808" name="connsiteY32"/>
              <a:gd fmla="*/ 845360 w 1401695" name="connsiteX33"/>
              <a:gd fmla="*/ 0 h 3110808" name="connsiteY33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9912 w 1401695" name="connsiteX29"/>
              <a:gd fmla="*/ 28261 h 3110808" name="connsiteY29"/>
              <a:gd fmla="*/ 846018 w 1401695" name="connsiteX30"/>
              <a:gd fmla="*/ 772 h 3110808" name="connsiteY30"/>
              <a:gd fmla="*/ 845576 w 1401695" name="connsiteX31"/>
              <a:gd fmla="*/ 1342 h 3110808" name="connsiteY31"/>
              <a:gd fmla="*/ 845360 w 1401695" name="connsiteX32"/>
              <a:gd fmla="*/ 0 h 3110808" name="connsiteY32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10311 w 1401695" name="connsiteX13"/>
              <a:gd fmla="*/ 1440537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7075 w 1401695" name="connsiteX13"/>
              <a:gd fmla="*/ 1437768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b="b" l="l" r="r" t="t"/>
            <a:pathLst>
              <a:path h="3110808" w="1401695">
                <a:moveTo>
                  <a:pt x="845360" y="0"/>
                </a:moveTo>
                <a:lnTo>
                  <a:pt x="550337" y="382130"/>
                </a:lnTo>
                <a:lnTo>
                  <a:pt x="621491" y="364201"/>
                </a:lnTo>
                <a:cubicBezTo>
                  <a:pt x="621843" y="370393"/>
                  <a:pt x="597809" y="718713"/>
                  <a:pt x="400380" y="1210760"/>
                </a:cubicBezTo>
                <a:lnTo>
                  <a:pt x="224504" y="1156949"/>
                </a:lnTo>
                <a:cubicBezTo>
                  <a:pt x="176027" y="823558"/>
                  <a:pt x="228774" y="507862"/>
                  <a:pt x="257191" y="372093"/>
                </a:cubicBezTo>
                <a:lnTo>
                  <a:pt x="260429" y="357538"/>
                </a:lnTo>
                <a:lnTo>
                  <a:pt x="355057" y="403183"/>
                </a:lnTo>
                <a:lnTo>
                  <a:pt x="187253" y="46343"/>
                </a:lnTo>
                <a:lnTo>
                  <a:pt x="2101" y="407714"/>
                </a:lnTo>
                <a:lnTo>
                  <a:pt x="102353" y="360780"/>
                </a:lnTo>
                <a:lnTo>
                  <a:pt x="107681" y="421725"/>
                </a:lnTo>
                <a:cubicBezTo>
                  <a:pt x="116049" y="569418"/>
                  <a:pt x="107509" y="848662"/>
                  <a:pt x="0" y="1298450"/>
                </a:cubicBezTo>
                <a:lnTo>
                  <a:pt x="307075" y="1437768"/>
                </a:lnTo>
                <a:cubicBezTo>
                  <a:pt x="317002" y="1453722"/>
                  <a:pt x="322753" y="1911149"/>
                  <a:pt x="15861" y="3091853"/>
                </a:cubicBezTo>
                <a:lnTo>
                  <a:pt x="92489" y="3110808"/>
                </a:lnTo>
                <a:cubicBezTo>
                  <a:pt x="389020" y="1927460"/>
                  <a:pt x="607689" y="1535157"/>
                  <a:pt x="624048" y="1525912"/>
                </a:cubicBezTo>
                <a:lnTo>
                  <a:pt x="965939" y="1544401"/>
                </a:lnTo>
                <a:cubicBezTo>
                  <a:pt x="1087154" y="1098112"/>
                  <a:pt x="1213493" y="848936"/>
                  <a:pt x="1291622" y="723321"/>
                </a:cubicBezTo>
                <a:lnTo>
                  <a:pt x="1325508" y="672385"/>
                </a:lnTo>
                <a:lnTo>
                  <a:pt x="1391001" y="761626"/>
                </a:lnTo>
                <a:lnTo>
                  <a:pt x="1401695" y="355725"/>
                </a:lnTo>
                <a:lnTo>
                  <a:pt x="1083395" y="588487"/>
                </a:lnTo>
                <a:lnTo>
                  <a:pt x="1188323" y="593779"/>
                </a:lnTo>
                <a:lnTo>
                  <a:pt x="1184190" y="608105"/>
                </a:lnTo>
                <a:cubicBezTo>
                  <a:pt x="1144060" y="740884"/>
                  <a:pt x="1039049" y="1043240"/>
                  <a:pt x="836717" y="1312612"/>
                </a:cubicBezTo>
                <a:lnTo>
                  <a:pt x="656567" y="1275547"/>
                </a:lnTo>
                <a:cubicBezTo>
                  <a:pt x="719115" y="749072"/>
                  <a:pt x="864962" y="431845"/>
                  <a:pt x="868238" y="426579"/>
                </a:cubicBezTo>
                <a:lnTo>
                  <a:pt x="922095" y="476417"/>
                </a:lnTo>
                <a:lnTo>
                  <a:pt x="846018" y="772"/>
                </a:lnTo>
                <a:lnTo>
                  <a:pt x="845576" y="1342"/>
                </a:lnTo>
                <a:lnTo>
                  <a:pt x="8453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pic>
        <p:nvPicPr>
          <p:cNvPr descr="UC San Diego - Official Athletics Website" id="35" name="Picture 2">
            <a:extLst>
              <a:ext uri="{FF2B5EF4-FFF2-40B4-BE49-F238E27FC236}">
                <a16:creationId xmlns:a16="http://schemas.microsoft.com/office/drawing/2014/main" id="{F248C9B1-1814-4BBB-A474-EC13C10B9518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776" l="-27384" r="-291" t="72"/>
          <a:stretch/>
        </p:blipFill>
        <p:spPr>
          <a:xfrm rot="18860487">
            <a:off x="6983018" y="1517859"/>
            <a:ext cx="2421693" cy="2394647"/>
          </a:xfrm>
          <a:prstGeom prst="snip1Rect">
            <a:avLst>
              <a:gd fmla="val 50000" name="adj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UC San Diego - Official Athletics Website" id="36" name="Picture 2">
            <a:extLst>
              <a:ext uri="{FF2B5EF4-FFF2-40B4-BE49-F238E27FC236}">
                <a16:creationId xmlns:a16="http://schemas.microsoft.com/office/drawing/2014/main" id="{FC7B4BB2-B7CD-4F15-9333-17C9FD558EF6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00" l="56651"/>
          <a:stretch/>
        </p:blipFill>
        <p:spPr>
          <a:xfrm rot="18860487">
            <a:off x="7780961" y="1582073"/>
            <a:ext cx="825805" cy="8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0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494494-5AF8-4960-8140-096390C37B9A}"/>
              </a:ext>
            </a:extLst>
          </p:cNvPr>
          <p:cNvSpPr/>
          <p:nvPr/>
        </p:nvSpPr>
        <p:spPr>
          <a:xfrm>
            <a:off x="4362449" y="1838324"/>
            <a:ext cx="1590676" cy="1590676"/>
          </a:xfrm>
          <a:custGeom>
            <a:avLst/>
            <a:gdLst>
              <a:gd fmla="*/ 795337 w 1590676" name="connsiteX0"/>
              <a:gd fmla="*/ 209549 h 1590676" name="connsiteY0"/>
              <a:gd fmla="*/ 209549 w 1590676" name="connsiteX1"/>
              <a:gd fmla="*/ 795337 h 1590676" name="connsiteY1"/>
              <a:gd fmla="*/ 795337 w 1590676" name="connsiteX2"/>
              <a:gd fmla="*/ 1381125 h 1590676" name="connsiteY2"/>
              <a:gd fmla="*/ 1381125 w 1590676" name="connsiteX3"/>
              <a:gd fmla="*/ 795337 h 1590676" name="connsiteY3"/>
              <a:gd fmla="*/ 795337 w 1590676" name="connsiteX4"/>
              <a:gd fmla="*/ 209549 h 1590676" name="connsiteY4"/>
              <a:gd fmla="*/ 795338 w 1590676" name="connsiteX5"/>
              <a:gd fmla="*/ 0 h 1590676" name="connsiteY5"/>
              <a:gd fmla="*/ 1590676 w 1590676" name="connsiteX6"/>
              <a:gd fmla="*/ 795338 h 1590676" name="connsiteY6"/>
              <a:gd fmla="*/ 795338 w 1590676" name="connsiteX7"/>
              <a:gd fmla="*/ 1590676 h 1590676" name="connsiteY7"/>
              <a:gd fmla="*/ 0 w 1590676" name="connsiteX8"/>
              <a:gd fmla="*/ 795338 h 1590676" name="connsiteY8"/>
              <a:gd fmla="*/ 795338 w 1590676" name="connsiteX9"/>
              <a:gd fmla="*/ 0 h 1590676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590676" w="1590676">
                <a:moveTo>
                  <a:pt x="795337" y="209549"/>
                </a:moveTo>
                <a:cubicBezTo>
                  <a:pt x="471815" y="209549"/>
                  <a:pt x="209549" y="471815"/>
                  <a:pt x="209549" y="795337"/>
                </a:cubicBezTo>
                <a:cubicBezTo>
                  <a:pt x="209549" y="1118859"/>
                  <a:pt x="471815" y="1381125"/>
                  <a:pt x="795337" y="1381125"/>
                </a:cubicBezTo>
                <a:cubicBezTo>
                  <a:pt x="1118859" y="1381125"/>
                  <a:pt x="1381125" y="1118859"/>
                  <a:pt x="1381125" y="795337"/>
                </a:cubicBezTo>
                <a:cubicBezTo>
                  <a:pt x="1381125" y="471815"/>
                  <a:pt x="1118859" y="209549"/>
                  <a:pt x="795337" y="209549"/>
                </a:cubicBezTo>
                <a:close/>
                <a:moveTo>
                  <a:pt x="795338" y="0"/>
                </a:moveTo>
                <a:cubicBezTo>
                  <a:pt x="1234591" y="0"/>
                  <a:pt x="1590676" y="356085"/>
                  <a:pt x="1590676" y="795338"/>
                </a:cubicBezTo>
                <a:cubicBezTo>
                  <a:pt x="1590676" y="1234591"/>
                  <a:pt x="1234591" y="1590676"/>
                  <a:pt x="795338" y="1590676"/>
                </a:cubicBezTo>
                <a:cubicBezTo>
                  <a:pt x="356085" y="1590676"/>
                  <a:pt x="0" y="1234591"/>
                  <a:pt x="0" y="795338"/>
                </a:cubicBezTo>
                <a:cubicBezTo>
                  <a:pt x="0" y="356085"/>
                  <a:pt x="356085" y="0"/>
                  <a:pt x="7953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DADE8-0C59-468B-9B11-64EFA3D5E63C}"/>
              </a:ext>
            </a:extLst>
          </p:cNvPr>
          <p:cNvSpPr/>
          <p:nvPr/>
        </p:nvSpPr>
        <p:spPr>
          <a:xfrm>
            <a:off x="3238500" y="3209925"/>
            <a:ext cx="638175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8E4BE9-C1CA-4DC1-B196-0410FF2B01B8}"/>
              </a:ext>
            </a:extLst>
          </p:cNvPr>
          <p:cNvSpPr/>
          <p:nvPr/>
        </p:nvSpPr>
        <p:spPr>
          <a:xfrm>
            <a:off x="3062967" y="4105274"/>
            <a:ext cx="6310993" cy="1843856"/>
          </a:xfrm>
          <a:custGeom>
            <a:avLst/>
            <a:gdLst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0 w 6381750" name="connsiteX15"/>
              <a:gd fmla="*/ 1590676 h 1590676" name="connsiteY15"/>
              <a:gd fmla="*/ 0 w 6381750" name="connsiteX16"/>
              <a:gd fmla="*/ 1371601 h 1590676" name="connsiteY16"/>
              <a:gd fmla="*/ 1707089 w 6381750" name="connsiteX17"/>
              <a:gd fmla="*/ 1371601 h 1590676" name="connsiteY17"/>
              <a:gd fmla="*/ 1690273 w 6381750" name="connsiteX18"/>
              <a:gd fmla="*/ 1357727 h 1590676" name="connsiteY18"/>
              <a:gd fmla="*/ 1457324 w 6381750" name="connsiteX19"/>
              <a:gd fmla="*/ 795338 h 1590676" name="connsiteY19"/>
              <a:gd fmla="*/ 2252662 w 6381750" name="connsiteX20"/>
              <a:gd fmla="*/ 0 h 1590676" name="connsiteY20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0 w 6381750" name="connsiteX15"/>
              <a:gd fmla="*/ 1590676 h 1590676" name="connsiteY15"/>
              <a:gd fmla="*/ 0 w 6381750" name="connsiteX16"/>
              <a:gd fmla="*/ 1371601 h 1590676" name="connsiteY16"/>
              <a:gd fmla="*/ 866775 w 6381750" name="connsiteX17"/>
              <a:gd fmla="*/ 1343027 h 1590676" name="connsiteY17"/>
              <a:gd fmla="*/ 1707089 w 6381750" name="connsiteX18"/>
              <a:gd fmla="*/ 1371601 h 1590676" name="connsiteY18"/>
              <a:gd fmla="*/ 1690273 w 6381750" name="connsiteX19"/>
              <a:gd fmla="*/ 1357727 h 1590676" name="connsiteY19"/>
              <a:gd fmla="*/ 1457324 w 6381750" name="connsiteX20"/>
              <a:gd fmla="*/ 795338 h 1590676" name="connsiteY20"/>
              <a:gd fmla="*/ 2252662 w 6381750" name="connsiteX21"/>
              <a:gd fmla="*/ 0 h 1590676" name="connsiteY21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66775 w 6381750" name="connsiteX18"/>
              <a:gd fmla="*/ 13430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66775 w 6381750" name="connsiteX18"/>
              <a:gd fmla="*/ 13430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47725 w 6381750" name="connsiteX15"/>
              <a:gd fmla="*/ 158115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47725 w 6381750" name="connsiteX18"/>
              <a:gd fmla="*/ 10763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838200 w 6381750" name="connsiteX15"/>
              <a:gd fmla="*/ 1295402 h 1590676" name="connsiteY15"/>
              <a:gd fmla="*/ 0 w 6381750" name="connsiteX16"/>
              <a:gd fmla="*/ 1590676 h 1590676" name="connsiteY16"/>
              <a:gd fmla="*/ 0 w 6381750" name="connsiteX17"/>
              <a:gd fmla="*/ 1371601 h 1590676" name="connsiteY17"/>
              <a:gd fmla="*/ 847725 w 6381750" name="connsiteX18"/>
              <a:gd fmla="*/ 1076327 h 1590676" name="connsiteY18"/>
              <a:gd fmla="*/ 1707089 w 6381750" name="connsiteX19"/>
              <a:gd fmla="*/ 1371601 h 1590676" name="connsiteY19"/>
              <a:gd fmla="*/ 1690273 w 6381750" name="connsiteX20"/>
              <a:gd fmla="*/ 1357727 h 1590676" name="connsiteY20"/>
              <a:gd fmla="*/ 1457324 w 6381750" name="connsiteX21"/>
              <a:gd fmla="*/ 795338 h 1590676" name="connsiteY21"/>
              <a:gd fmla="*/ 2252662 w 6381750" name="connsiteX22"/>
              <a:gd fmla="*/ 0 h 1590676" name="connsiteY22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85925 w 6381750" name="connsiteX15"/>
              <a:gd fmla="*/ 14859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0676" name="connsiteY0"/>
              <a:gd fmla="*/ 1666873 w 6381750" name="connsiteX1"/>
              <a:gd fmla="*/ 795337 h 1590676" name="connsiteY1"/>
              <a:gd fmla="*/ 2134605 w 6381750" name="connsiteX2"/>
              <a:gd fmla="*/ 1369224 h 1590676" name="connsiteY2"/>
              <a:gd fmla="*/ 2158185 w 6381750" name="connsiteX3"/>
              <a:gd fmla="*/ 1371601 h 1590676" name="connsiteY3"/>
              <a:gd fmla="*/ 2347138 w 6381750" name="connsiteX4"/>
              <a:gd fmla="*/ 1371601 h 1590676" name="connsiteY4"/>
              <a:gd fmla="*/ 2370718 w 6381750" name="connsiteX5"/>
              <a:gd fmla="*/ 1369224 h 1590676" name="connsiteY5"/>
              <a:gd fmla="*/ 2838449 w 6381750" name="connsiteX6"/>
              <a:gd fmla="*/ 795337 h 1590676" name="connsiteY6"/>
              <a:gd fmla="*/ 2252661 w 6381750" name="connsiteX7"/>
              <a:gd fmla="*/ 209549 h 1590676" name="connsiteY7"/>
              <a:gd fmla="*/ 2252662 w 6381750" name="connsiteX8"/>
              <a:gd fmla="*/ 0 h 1590676" name="connsiteY8"/>
              <a:gd fmla="*/ 3048000 w 6381750" name="connsiteX9"/>
              <a:gd fmla="*/ 795338 h 1590676" name="connsiteY9"/>
              <a:gd fmla="*/ 2815051 w 6381750" name="connsiteX10"/>
              <a:gd fmla="*/ 1357727 h 1590676" name="connsiteY10"/>
              <a:gd fmla="*/ 2798236 w 6381750" name="connsiteX11"/>
              <a:gd fmla="*/ 1371601 h 1590676" name="connsiteY11"/>
              <a:gd fmla="*/ 6381750 w 6381750" name="connsiteX12"/>
              <a:gd fmla="*/ 1371601 h 1590676" name="connsiteY12"/>
              <a:gd fmla="*/ 6381750 w 6381750" name="connsiteX13"/>
              <a:gd fmla="*/ 1590676 h 1590676" name="connsiteY13"/>
              <a:gd fmla="*/ 2252662 w 6381750" name="connsiteX14"/>
              <a:gd fmla="*/ 1590676 h 1590676" name="connsiteY14"/>
              <a:gd fmla="*/ 1676400 w 6381750" name="connsiteX15"/>
              <a:gd fmla="*/ 1562102 h 1590676" name="connsiteY15"/>
              <a:gd fmla="*/ 838200 w 6381750" name="connsiteX16"/>
              <a:gd fmla="*/ 1295402 h 1590676" name="connsiteY16"/>
              <a:gd fmla="*/ 0 w 6381750" name="connsiteX17"/>
              <a:gd fmla="*/ 1590676 h 1590676" name="connsiteY17"/>
              <a:gd fmla="*/ 0 w 6381750" name="connsiteX18"/>
              <a:gd fmla="*/ 1371601 h 1590676" name="connsiteY18"/>
              <a:gd fmla="*/ 847725 w 6381750" name="connsiteX19"/>
              <a:gd fmla="*/ 1076327 h 1590676" name="connsiteY19"/>
              <a:gd fmla="*/ 1707089 w 6381750" name="connsiteX20"/>
              <a:gd fmla="*/ 1371601 h 1590676" name="connsiteY20"/>
              <a:gd fmla="*/ 1690273 w 6381750" name="connsiteX21"/>
              <a:gd fmla="*/ 1357727 h 1590676" name="connsiteY21"/>
              <a:gd fmla="*/ 1457324 w 6381750" name="connsiteX22"/>
              <a:gd fmla="*/ 795338 h 1590676" name="connsiteY22"/>
              <a:gd fmla="*/ 2252662 w 6381750" name="connsiteX23"/>
              <a:gd fmla="*/ 0 h 1590676" name="connsiteY23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6381750 w 6381750" name="connsiteX12"/>
              <a:gd fmla="*/ 1371601 h 1593079" name="connsiteY12"/>
              <a:gd fmla="*/ 6381750 w 6381750" name="connsiteX13"/>
              <a:gd fmla="*/ 1590676 h 1593079" name="connsiteY13"/>
              <a:gd fmla="*/ 2252662 w 6381750" name="connsiteX14"/>
              <a:gd fmla="*/ 1590676 h 1593079" name="connsiteY14"/>
              <a:gd fmla="*/ 1676400 w 6381750" name="connsiteX15"/>
              <a:gd fmla="*/ 1562102 h 1593079" name="connsiteY15"/>
              <a:gd fmla="*/ 838200 w 6381750" name="connsiteX16"/>
              <a:gd fmla="*/ 1295402 h 1593079" name="connsiteY16"/>
              <a:gd fmla="*/ 0 w 6381750" name="connsiteX17"/>
              <a:gd fmla="*/ 1590676 h 1593079" name="connsiteY17"/>
              <a:gd fmla="*/ 0 w 6381750" name="connsiteX18"/>
              <a:gd fmla="*/ 1371601 h 1593079" name="connsiteY18"/>
              <a:gd fmla="*/ 847725 w 6381750" name="connsiteX19"/>
              <a:gd fmla="*/ 1076327 h 1593079" name="connsiteY19"/>
              <a:gd fmla="*/ 1707089 w 6381750" name="connsiteX20"/>
              <a:gd fmla="*/ 1371601 h 1593079" name="connsiteY20"/>
              <a:gd fmla="*/ 1690273 w 6381750" name="connsiteX21"/>
              <a:gd fmla="*/ 1357727 h 1593079" name="connsiteY21"/>
              <a:gd fmla="*/ 1457324 w 6381750" name="connsiteX22"/>
              <a:gd fmla="*/ 795338 h 1593079" name="connsiteY22"/>
              <a:gd fmla="*/ 2252662 w 6381750" name="connsiteX23"/>
              <a:gd fmla="*/ 0 h 1593079" name="connsiteY23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6381750 w 6381750" name="connsiteX12"/>
              <a:gd fmla="*/ 1371601 h 1593079" name="connsiteY12"/>
              <a:gd fmla="*/ 6381750 w 6381750" name="connsiteX13"/>
              <a:gd fmla="*/ 1590676 h 1593079" name="connsiteY13"/>
              <a:gd fmla="*/ 3457575 w 6381750" name="connsiteX14"/>
              <a:gd fmla="*/ 1581152 h 1593079" name="connsiteY14"/>
              <a:gd fmla="*/ 2252662 w 6381750" name="connsiteX15"/>
              <a:gd fmla="*/ 1590676 h 1593079" name="connsiteY15"/>
              <a:gd fmla="*/ 1676400 w 6381750" name="connsiteX16"/>
              <a:gd fmla="*/ 1562102 h 1593079" name="connsiteY16"/>
              <a:gd fmla="*/ 838200 w 6381750" name="connsiteX17"/>
              <a:gd fmla="*/ 1295402 h 1593079" name="connsiteY17"/>
              <a:gd fmla="*/ 0 w 6381750" name="connsiteX18"/>
              <a:gd fmla="*/ 1590676 h 1593079" name="connsiteY18"/>
              <a:gd fmla="*/ 0 w 6381750" name="connsiteX19"/>
              <a:gd fmla="*/ 1371601 h 1593079" name="connsiteY19"/>
              <a:gd fmla="*/ 847725 w 6381750" name="connsiteX20"/>
              <a:gd fmla="*/ 1076327 h 1593079" name="connsiteY20"/>
              <a:gd fmla="*/ 1707089 w 6381750" name="connsiteX21"/>
              <a:gd fmla="*/ 1371601 h 1593079" name="connsiteY21"/>
              <a:gd fmla="*/ 1690273 w 6381750" name="connsiteX22"/>
              <a:gd fmla="*/ 1357727 h 1593079" name="connsiteY22"/>
              <a:gd fmla="*/ 1457324 w 6381750" name="connsiteX23"/>
              <a:gd fmla="*/ 795338 h 1593079" name="connsiteY23"/>
              <a:gd fmla="*/ 2252662 w 6381750" name="connsiteX24"/>
              <a:gd fmla="*/ 0 h 1593079" name="connsiteY24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105275 w 6381750" name="connsiteX12"/>
              <a:gd fmla="*/ 1362077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3457575 w 6381750" name="connsiteX15"/>
              <a:gd fmla="*/ 1581152 h 1593079" name="connsiteY15"/>
              <a:gd fmla="*/ 2252662 w 6381750" name="connsiteX16"/>
              <a:gd fmla="*/ 1590676 h 1593079" name="connsiteY16"/>
              <a:gd fmla="*/ 1676400 w 6381750" name="connsiteX17"/>
              <a:gd fmla="*/ 1562102 h 1593079" name="connsiteY17"/>
              <a:gd fmla="*/ 838200 w 6381750" name="connsiteX18"/>
              <a:gd fmla="*/ 1295402 h 1593079" name="connsiteY18"/>
              <a:gd fmla="*/ 0 w 6381750" name="connsiteX19"/>
              <a:gd fmla="*/ 1590676 h 1593079" name="connsiteY19"/>
              <a:gd fmla="*/ 0 w 6381750" name="connsiteX20"/>
              <a:gd fmla="*/ 1371601 h 1593079" name="connsiteY20"/>
              <a:gd fmla="*/ 847725 w 6381750" name="connsiteX21"/>
              <a:gd fmla="*/ 1076327 h 1593079" name="connsiteY21"/>
              <a:gd fmla="*/ 1707089 w 6381750" name="connsiteX22"/>
              <a:gd fmla="*/ 1371601 h 1593079" name="connsiteY22"/>
              <a:gd fmla="*/ 1690273 w 6381750" name="connsiteX23"/>
              <a:gd fmla="*/ 1357727 h 1593079" name="connsiteY23"/>
              <a:gd fmla="*/ 1457324 w 6381750" name="connsiteX24"/>
              <a:gd fmla="*/ 795338 h 1593079" name="connsiteY24"/>
              <a:gd fmla="*/ 2252662 w 6381750" name="connsiteX25"/>
              <a:gd fmla="*/ 0 h 1593079" name="connsiteY25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105275 w 6381750" name="connsiteX12"/>
              <a:gd fmla="*/ 1362077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099832 w 6381750" name="connsiteX12"/>
              <a:gd fmla="*/ 1345749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4099832 w 6381750" name="connsiteX12"/>
              <a:gd fmla="*/ 1367520 h 1593079" name="connsiteY12"/>
              <a:gd fmla="*/ 6381750 w 6381750" name="connsiteX13"/>
              <a:gd fmla="*/ 1371601 h 1593079" name="connsiteY13"/>
              <a:gd fmla="*/ 6381750 w 6381750" name="connsiteX14"/>
              <a:gd fmla="*/ 1590676 h 1593079" name="connsiteY14"/>
              <a:gd fmla="*/ 4110718 w 6381750" name="connsiteX15"/>
              <a:gd fmla="*/ 1577070 h 1593079" name="connsiteY15"/>
              <a:gd fmla="*/ 3457575 w 6381750" name="connsiteX16"/>
              <a:gd fmla="*/ 1581152 h 1593079" name="connsiteY16"/>
              <a:gd fmla="*/ 2252662 w 6381750" name="connsiteX17"/>
              <a:gd fmla="*/ 1590676 h 1593079" name="connsiteY17"/>
              <a:gd fmla="*/ 1676400 w 6381750" name="connsiteX18"/>
              <a:gd fmla="*/ 1562102 h 1593079" name="connsiteY18"/>
              <a:gd fmla="*/ 838200 w 6381750" name="connsiteX19"/>
              <a:gd fmla="*/ 1295402 h 1593079" name="connsiteY19"/>
              <a:gd fmla="*/ 0 w 6381750" name="connsiteX20"/>
              <a:gd fmla="*/ 1590676 h 1593079" name="connsiteY20"/>
              <a:gd fmla="*/ 0 w 6381750" name="connsiteX21"/>
              <a:gd fmla="*/ 1371601 h 1593079" name="connsiteY21"/>
              <a:gd fmla="*/ 847725 w 6381750" name="connsiteX22"/>
              <a:gd fmla="*/ 1076327 h 1593079" name="connsiteY22"/>
              <a:gd fmla="*/ 1707089 w 6381750" name="connsiteX23"/>
              <a:gd fmla="*/ 1371601 h 1593079" name="connsiteY23"/>
              <a:gd fmla="*/ 1690273 w 6381750" name="connsiteX24"/>
              <a:gd fmla="*/ 1357727 h 1593079" name="connsiteY24"/>
              <a:gd fmla="*/ 1457324 w 6381750" name="connsiteX25"/>
              <a:gd fmla="*/ 795338 h 1593079" name="connsiteY25"/>
              <a:gd fmla="*/ 2252662 w 6381750" name="connsiteX26"/>
              <a:gd fmla="*/ 0 h 1593079" name="connsiteY26"/>
              <a:gd fmla="*/ 2252661 w 6381750" name="connsiteX0"/>
              <a:gd fmla="*/ 209549 h 1593079" name="connsiteY0"/>
              <a:gd fmla="*/ 1666873 w 6381750" name="connsiteX1"/>
              <a:gd fmla="*/ 795337 h 1593079" name="connsiteY1"/>
              <a:gd fmla="*/ 2134605 w 6381750" name="connsiteX2"/>
              <a:gd fmla="*/ 1369224 h 1593079" name="connsiteY2"/>
              <a:gd fmla="*/ 2158185 w 6381750" name="connsiteX3"/>
              <a:gd fmla="*/ 1371601 h 1593079" name="connsiteY3"/>
              <a:gd fmla="*/ 2347138 w 6381750" name="connsiteX4"/>
              <a:gd fmla="*/ 1371601 h 1593079" name="connsiteY4"/>
              <a:gd fmla="*/ 2370718 w 6381750" name="connsiteX5"/>
              <a:gd fmla="*/ 1369224 h 1593079" name="connsiteY5"/>
              <a:gd fmla="*/ 2838449 w 6381750" name="connsiteX6"/>
              <a:gd fmla="*/ 795337 h 1593079" name="connsiteY6"/>
              <a:gd fmla="*/ 2252661 w 6381750" name="connsiteX7"/>
              <a:gd fmla="*/ 209549 h 1593079" name="connsiteY7"/>
              <a:gd fmla="*/ 2252662 w 6381750" name="connsiteX8"/>
              <a:gd fmla="*/ 0 h 1593079" name="connsiteY8"/>
              <a:gd fmla="*/ 3048000 w 6381750" name="connsiteX9"/>
              <a:gd fmla="*/ 795338 h 1593079" name="connsiteY9"/>
              <a:gd fmla="*/ 2815051 w 6381750" name="connsiteX10"/>
              <a:gd fmla="*/ 1357727 h 1593079" name="connsiteY10"/>
              <a:gd fmla="*/ 2798236 w 6381750" name="connsiteX11"/>
              <a:gd fmla="*/ 1371601 h 1593079" name="connsiteY11"/>
              <a:gd fmla="*/ 3473904 w 6381750" name="connsiteX12"/>
              <a:gd fmla="*/ 1364798 h 1593079" name="connsiteY12"/>
              <a:gd fmla="*/ 4099832 w 6381750" name="connsiteX13"/>
              <a:gd fmla="*/ 1367520 h 1593079" name="connsiteY13"/>
              <a:gd fmla="*/ 6381750 w 6381750" name="connsiteX14"/>
              <a:gd fmla="*/ 1371601 h 1593079" name="connsiteY14"/>
              <a:gd fmla="*/ 6381750 w 6381750" name="connsiteX15"/>
              <a:gd fmla="*/ 1590676 h 1593079" name="connsiteY15"/>
              <a:gd fmla="*/ 4110718 w 6381750" name="connsiteX16"/>
              <a:gd fmla="*/ 1577070 h 1593079" name="connsiteY16"/>
              <a:gd fmla="*/ 3457575 w 6381750" name="connsiteX17"/>
              <a:gd fmla="*/ 1581152 h 1593079" name="connsiteY17"/>
              <a:gd fmla="*/ 2252662 w 6381750" name="connsiteX18"/>
              <a:gd fmla="*/ 1590676 h 1593079" name="connsiteY18"/>
              <a:gd fmla="*/ 1676400 w 6381750" name="connsiteX19"/>
              <a:gd fmla="*/ 1562102 h 1593079" name="connsiteY19"/>
              <a:gd fmla="*/ 838200 w 6381750" name="connsiteX20"/>
              <a:gd fmla="*/ 1295402 h 1593079" name="connsiteY20"/>
              <a:gd fmla="*/ 0 w 6381750" name="connsiteX21"/>
              <a:gd fmla="*/ 1590676 h 1593079" name="connsiteY21"/>
              <a:gd fmla="*/ 0 w 6381750" name="connsiteX22"/>
              <a:gd fmla="*/ 1371601 h 1593079" name="connsiteY22"/>
              <a:gd fmla="*/ 847725 w 6381750" name="connsiteX23"/>
              <a:gd fmla="*/ 1076327 h 1593079" name="connsiteY23"/>
              <a:gd fmla="*/ 1707089 w 6381750" name="connsiteX24"/>
              <a:gd fmla="*/ 1371601 h 1593079" name="connsiteY24"/>
              <a:gd fmla="*/ 1690273 w 6381750" name="connsiteX25"/>
              <a:gd fmla="*/ 1357727 h 1593079" name="connsiteY25"/>
              <a:gd fmla="*/ 1457324 w 6381750" name="connsiteX26"/>
              <a:gd fmla="*/ 795338 h 1593079" name="connsiteY26"/>
              <a:gd fmla="*/ 2252662 w 6381750" name="connsiteX27"/>
              <a:gd fmla="*/ 0 h 1593079" name="connsiteY27"/>
              <a:gd fmla="*/ 2252661 w 6381750" name="connsiteX0"/>
              <a:gd fmla="*/ 209549 h 1599799" name="connsiteY0"/>
              <a:gd fmla="*/ 1666873 w 6381750" name="connsiteX1"/>
              <a:gd fmla="*/ 795337 h 1599799" name="connsiteY1"/>
              <a:gd fmla="*/ 2134605 w 6381750" name="connsiteX2"/>
              <a:gd fmla="*/ 1369224 h 1599799" name="connsiteY2"/>
              <a:gd fmla="*/ 2158185 w 6381750" name="connsiteX3"/>
              <a:gd fmla="*/ 1371601 h 1599799" name="connsiteY3"/>
              <a:gd fmla="*/ 2347138 w 6381750" name="connsiteX4"/>
              <a:gd fmla="*/ 1371601 h 1599799" name="connsiteY4"/>
              <a:gd fmla="*/ 2370718 w 6381750" name="connsiteX5"/>
              <a:gd fmla="*/ 1369224 h 1599799" name="connsiteY5"/>
              <a:gd fmla="*/ 2838449 w 6381750" name="connsiteX6"/>
              <a:gd fmla="*/ 795337 h 1599799" name="connsiteY6"/>
              <a:gd fmla="*/ 2252661 w 6381750" name="connsiteX7"/>
              <a:gd fmla="*/ 209549 h 1599799" name="connsiteY7"/>
              <a:gd fmla="*/ 2252662 w 6381750" name="connsiteX8"/>
              <a:gd fmla="*/ 0 h 1599799" name="connsiteY8"/>
              <a:gd fmla="*/ 3048000 w 6381750" name="connsiteX9"/>
              <a:gd fmla="*/ 795338 h 1599799" name="connsiteY9"/>
              <a:gd fmla="*/ 2815051 w 6381750" name="connsiteX10"/>
              <a:gd fmla="*/ 1357727 h 1599799" name="connsiteY10"/>
              <a:gd fmla="*/ 2798236 w 6381750" name="connsiteX11"/>
              <a:gd fmla="*/ 1371601 h 1599799" name="connsiteY11"/>
              <a:gd fmla="*/ 3473904 w 6381750" name="connsiteX12"/>
              <a:gd fmla="*/ 1364798 h 1599799" name="connsiteY12"/>
              <a:gd fmla="*/ 4099832 w 6381750" name="connsiteX13"/>
              <a:gd fmla="*/ 1367520 h 1599799" name="connsiteY13"/>
              <a:gd fmla="*/ 6381750 w 6381750" name="connsiteX14"/>
              <a:gd fmla="*/ 1371601 h 1599799" name="connsiteY14"/>
              <a:gd fmla="*/ 6381750 w 6381750" name="connsiteX15"/>
              <a:gd fmla="*/ 1590676 h 1599799" name="connsiteY15"/>
              <a:gd fmla="*/ 4110718 w 6381750" name="connsiteX16"/>
              <a:gd fmla="*/ 1577070 h 1599799" name="connsiteY16"/>
              <a:gd fmla="*/ 3457575 w 6381750" name="connsiteX17"/>
              <a:gd fmla="*/ 1581152 h 1599799" name="connsiteY17"/>
              <a:gd fmla="*/ 2252662 w 6381750" name="connsiteX18"/>
              <a:gd fmla="*/ 1590676 h 1599799" name="connsiteY18"/>
              <a:gd fmla="*/ 1676400 w 6381750" name="connsiteX19"/>
              <a:gd fmla="*/ 1562102 h 1599799" name="connsiteY19"/>
              <a:gd fmla="*/ 838200 w 6381750" name="connsiteX20"/>
              <a:gd fmla="*/ 1295402 h 1599799" name="connsiteY20"/>
              <a:gd fmla="*/ 0 w 6381750" name="connsiteX21"/>
              <a:gd fmla="*/ 1590676 h 1599799" name="connsiteY21"/>
              <a:gd fmla="*/ 0 w 6381750" name="connsiteX22"/>
              <a:gd fmla="*/ 1371601 h 1599799" name="connsiteY22"/>
              <a:gd fmla="*/ 847725 w 6381750" name="connsiteX23"/>
              <a:gd fmla="*/ 1076327 h 1599799" name="connsiteY23"/>
              <a:gd fmla="*/ 1707089 w 6381750" name="connsiteX24"/>
              <a:gd fmla="*/ 1371601 h 1599799" name="connsiteY24"/>
              <a:gd fmla="*/ 1690273 w 6381750" name="connsiteX25"/>
              <a:gd fmla="*/ 1357727 h 1599799" name="connsiteY25"/>
              <a:gd fmla="*/ 1457324 w 6381750" name="connsiteX26"/>
              <a:gd fmla="*/ 795338 h 1599799" name="connsiteY26"/>
              <a:gd fmla="*/ 2252662 w 6381750" name="connsiteX27"/>
              <a:gd fmla="*/ 0 h 1599799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099832 w 6381750" name="connsiteX13"/>
              <a:gd fmla="*/ 1367520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110718 w 6381750" name="connsiteX16"/>
              <a:gd fmla="*/ 1577070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110718 w 6381750" name="connsiteX16"/>
              <a:gd fmla="*/ 1577070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6381750 w 6381750" name="connsiteX14"/>
              <a:gd fmla="*/ 1371601 h 1593700" name="connsiteY14"/>
              <a:gd fmla="*/ 6381750 w 6381750" name="connsiteX15"/>
              <a:gd fmla="*/ 1590676 h 1593700" name="connsiteY15"/>
              <a:gd fmla="*/ 4453618 w 6381750" name="connsiteX16"/>
              <a:gd fmla="*/ 1435556 h 1593700" name="connsiteY16"/>
              <a:gd fmla="*/ 3457575 w 6381750" name="connsiteX17"/>
              <a:gd fmla="*/ 1581152 h 1593700" name="connsiteY17"/>
              <a:gd fmla="*/ 2252662 w 6381750" name="connsiteX18"/>
              <a:gd fmla="*/ 1590676 h 1593700" name="connsiteY18"/>
              <a:gd fmla="*/ 1676400 w 6381750" name="connsiteX19"/>
              <a:gd fmla="*/ 1562102 h 1593700" name="connsiteY19"/>
              <a:gd fmla="*/ 838200 w 6381750" name="connsiteX20"/>
              <a:gd fmla="*/ 1295402 h 1593700" name="connsiteY20"/>
              <a:gd fmla="*/ 0 w 6381750" name="connsiteX21"/>
              <a:gd fmla="*/ 1590676 h 1593700" name="connsiteY21"/>
              <a:gd fmla="*/ 0 w 6381750" name="connsiteX22"/>
              <a:gd fmla="*/ 1371601 h 1593700" name="connsiteY22"/>
              <a:gd fmla="*/ 847725 w 6381750" name="connsiteX23"/>
              <a:gd fmla="*/ 1076327 h 1593700" name="connsiteY23"/>
              <a:gd fmla="*/ 1707089 w 6381750" name="connsiteX24"/>
              <a:gd fmla="*/ 1371601 h 1593700" name="connsiteY24"/>
              <a:gd fmla="*/ 1690273 w 6381750" name="connsiteX25"/>
              <a:gd fmla="*/ 1357727 h 1593700" name="connsiteY25"/>
              <a:gd fmla="*/ 1457324 w 6381750" name="connsiteX26"/>
              <a:gd fmla="*/ 795338 h 1593700" name="connsiteY26"/>
              <a:gd fmla="*/ 2252662 w 6381750" name="connsiteX27"/>
              <a:gd fmla="*/ 0 h 1593700" name="connsiteY27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5672818 w 6381750" name="connsiteX14"/>
              <a:gd fmla="*/ 1266827 h 1593700" name="connsiteY14"/>
              <a:gd fmla="*/ 6381750 w 6381750" name="connsiteX15"/>
              <a:gd fmla="*/ 1371601 h 1593700" name="connsiteY15"/>
              <a:gd fmla="*/ 6381750 w 6381750" name="connsiteX16"/>
              <a:gd fmla="*/ 1590676 h 1593700" name="connsiteY16"/>
              <a:gd fmla="*/ 4453618 w 6381750" name="connsiteX17"/>
              <a:gd fmla="*/ 1435556 h 1593700" name="connsiteY17"/>
              <a:gd fmla="*/ 3457575 w 6381750" name="connsiteX18"/>
              <a:gd fmla="*/ 1581152 h 1593700" name="connsiteY18"/>
              <a:gd fmla="*/ 2252662 w 6381750" name="connsiteX19"/>
              <a:gd fmla="*/ 1590676 h 1593700" name="connsiteY19"/>
              <a:gd fmla="*/ 1676400 w 6381750" name="connsiteX20"/>
              <a:gd fmla="*/ 1562102 h 1593700" name="connsiteY20"/>
              <a:gd fmla="*/ 838200 w 6381750" name="connsiteX21"/>
              <a:gd fmla="*/ 1295402 h 1593700" name="connsiteY21"/>
              <a:gd fmla="*/ 0 w 6381750" name="connsiteX22"/>
              <a:gd fmla="*/ 1590676 h 1593700" name="connsiteY22"/>
              <a:gd fmla="*/ 0 w 6381750" name="connsiteX23"/>
              <a:gd fmla="*/ 1371601 h 1593700" name="connsiteY23"/>
              <a:gd fmla="*/ 847725 w 6381750" name="connsiteX24"/>
              <a:gd fmla="*/ 1076327 h 1593700" name="connsiteY24"/>
              <a:gd fmla="*/ 1707089 w 6381750" name="connsiteX25"/>
              <a:gd fmla="*/ 1371601 h 1593700" name="connsiteY25"/>
              <a:gd fmla="*/ 1690273 w 6381750" name="connsiteX26"/>
              <a:gd fmla="*/ 1357727 h 1593700" name="connsiteY26"/>
              <a:gd fmla="*/ 1457324 w 6381750" name="connsiteX27"/>
              <a:gd fmla="*/ 795338 h 1593700" name="connsiteY27"/>
              <a:gd fmla="*/ 2252662 w 6381750" name="connsiteX28"/>
              <a:gd fmla="*/ 0 h 1593700" name="connsiteY28"/>
              <a:gd fmla="*/ 2252661 w 6381750" name="connsiteX0"/>
              <a:gd fmla="*/ 209549 h 1593700" name="connsiteY0"/>
              <a:gd fmla="*/ 1666873 w 6381750" name="connsiteX1"/>
              <a:gd fmla="*/ 795337 h 1593700" name="connsiteY1"/>
              <a:gd fmla="*/ 2134605 w 6381750" name="connsiteX2"/>
              <a:gd fmla="*/ 1369224 h 1593700" name="connsiteY2"/>
              <a:gd fmla="*/ 2158185 w 6381750" name="connsiteX3"/>
              <a:gd fmla="*/ 1371601 h 1593700" name="connsiteY3"/>
              <a:gd fmla="*/ 2347138 w 6381750" name="connsiteX4"/>
              <a:gd fmla="*/ 1371601 h 1593700" name="connsiteY4"/>
              <a:gd fmla="*/ 2370718 w 6381750" name="connsiteX5"/>
              <a:gd fmla="*/ 1369224 h 1593700" name="connsiteY5"/>
              <a:gd fmla="*/ 2838449 w 6381750" name="connsiteX6"/>
              <a:gd fmla="*/ 795337 h 1593700" name="connsiteY6"/>
              <a:gd fmla="*/ 2252661 w 6381750" name="connsiteX7"/>
              <a:gd fmla="*/ 209549 h 1593700" name="connsiteY7"/>
              <a:gd fmla="*/ 2252662 w 6381750" name="connsiteX8"/>
              <a:gd fmla="*/ 0 h 1593700" name="connsiteY8"/>
              <a:gd fmla="*/ 3048000 w 6381750" name="connsiteX9"/>
              <a:gd fmla="*/ 795338 h 1593700" name="connsiteY9"/>
              <a:gd fmla="*/ 2815051 w 6381750" name="connsiteX10"/>
              <a:gd fmla="*/ 1357727 h 1593700" name="connsiteY10"/>
              <a:gd fmla="*/ 2798236 w 6381750" name="connsiteX11"/>
              <a:gd fmla="*/ 1371601 h 1593700" name="connsiteY11"/>
              <a:gd fmla="*/ 3473904 w 6381750" name="connsiteX12"/>
              <a:gd fmla="*/ 1364798 h 1593700" name="connsiteY12"/>
              <a:gd fmla="*/ 4333875 w 6381750" name="connsiteX13"/>
              <a:gd fmla="*/ 1160692 h 1593700" name="connsiteY13"/>
              <a:gd fmla="*/ 5612947 w 6381750" name="connsiteX14"/>
              <a:gd fmla="*/ 1386570 h 1593700" name="connsiteY14"/>
              <a:gd fmla="*/ 6381750 w 6381750" name="connsiteX15"/>
              <a:gd fmla="*/ 1371601 h 1593700" name="connsiteY15"/>
              <a:gd fmla="*/ 6381750 w 6381750" name="connsiteX16"/>
              <a:gd fmla="*/ 1590676 h 1593700" name="connsiteY16"/>
              <a:gd fmla="*/ 4453618 w 6381750" name="connsiteX17"/>
              <a:gd fmla="*/ 1435556 h 1593700" name="connsiteY17"/>
              <a:gd fmla="*/ 3457575 w 6381750" name="connsiteX18"/>
              <a:gd fmla="*/ 1581152 h 1593700" name="connsiteY18"/>
              <a:gd fmla="*/ 2252662 w 6381750" name="connsiteX19"/>
              <a:gd fmla="*/ 1590676 h 1593700" name="connsiteY19"/>
              <a:gd fmla="*/ 1676400 w 6381750" name="connsiteX20"/>
              <a:gd fmla="*/ 1562102 h 1593700" name="connsiteY20"/>
              <a:gd fmla="*/ 838200 w 6381750" name="connsiteX21"/>
              <a:gd fmla="*/ 1295402 h 1593700" name="connsiteY21"/>
              <a:gd fmla="*/ 0 w 6381750" name="connsiteX22"/>
              <a:gd fmla="*/ 1590676 h 1593700" name="connsiteY22"/>
              <a:gd fmla="*/ 0 w 6381750" name="connsiteX23"/>
              <a:gd fmla="*/ 1371601 h 1593700" name="connsiteY23"/>
              <a:gd fmla="*/ 847725 w 6381750" name="connsiteX24"/>
              <a:gd fmla="*/ 1076327 h 1593700" name="connsiteY24"/>
              <a:gd fmla="*/ 1707089 w 6381750" name="connsiteX25"/>
              <a:gd fmla="*/ 1371601 h 1593700" name="connsiteY25"/>
              <a:gd fmla="*/ 1690273 w 6381750" name="connsiteX26"/>
              <a:gd fmla="*/ 1357727 h 1593700" name="connsiteY26"/>
              <a:gd fmla="*/ 1457324 w 6381750" name="connsiteX27"/>
              <a:gd fmla="*/ 795338 h 1593700" name="connsiteY27"/>
              <a:gd fmla="*/ 2252662 w 6381750" name="connsiteX28"/>
              <a:gd fmla="*/ 0 h 1593700" name="connsiteY28"/>
              <a:gd fmla="*/ 2252661 w 6381750" name="connsiteX0"/>
              <a:gd fmla="*/ 209549 h 1609568" name="connsiteY0"/>
              <a:gd fmla="*/ 1666873 w 6381750" name="connsiteX1"/>
              <a:gd fmla="*/ 795337 h 1609568" name="connsiteY1"/>
              <a:gd fmla="*/ 2134605 w 6381750" name="connsiteX2"/>
              <a:gd fmla="*/ 1369224 h 1609568" name="connsiteY2"/>
              <a:gd fmla="*/ 2158185 w 6381750" name="connsiteX3"/>
              <a:gd fmla="*/ 1371601 h 1609568" name="connsiteY3"/>
              <a:gd fmla="*/ 2347138 w 6381750" name="connsiteX4"/>
              <a:gd fmla="*/ 1371601 h 1609568" name="connsiteY4"/>
              <a:gd fmla="*/ 2370718 w 6381750" name="connsiteX5"/>
              <a:gd fmla="*/ 1369224 h 1609568" name="connsiteY5"/>
              <a:gd fmla="*/ 2838449 w 6381750" name="connsiteX6"/>
              <a:gd fmla="*/ 795337 h 1609568" name="connsiteY6"/>
              <a:gd fmla="*/ 2252661 w 6381750" name="connsiteX7"/>
              <a:gd fmla="*/ 209549 h 1609568" name="connsiteY7"/>
              <a:gd fmla="*/ 2252662 w 6381750" name="connsiteX8"/>
              <a:gd fmla="*/ 0 h 1609568" name="connsiteY8"/>
              <a:gd fmla="*/ 3048000 w 6381750" name="connsiteX9"/>
              <a:gd fmla="*/ 795338 h 1609568" name="connsiteY9"/>
              <a:gd fmla="*/ 2815051 w 6381750" name="connsiteX10"/>
              <a:gd fmla="*/ 1357727 h 1609568" name="connsiteY10"/>
              <a:gd fmla="*/ 2798236 w 6381750" name="connsiteX11"/>
              <a:gd fmla="*/ 1371601 h 1609568" name="connsiteY11"/>
              <a:gd fmla="*/ 3473904 w 6381750" name="connsiteX12"/>
              <a:gd fmla="*/ 1364798 h 1609568" name="connsiteY12"/>
              <a:gd fmla="*/ 4333875 w 6381750" name="connsiteX13"/>
              <a:gd fmla="*/ 1160692 h 1609568" name="connsiteY13"/>
              <a:gd fmla="*/ 5612947 w 6381750" name="connsiteX14"/>
              <a:gd fmla="*/ 1386570 h 1609568" name="connsiteY14"/>
              <a:gd fmla="*/ 6381750 w 6381750" name="connsiteX15"/>
              <a:gd fmla="*/ 1371601 h 1609568" name="connsiteY15"/>
              <a:gd fmla="*/ 6381750 w 6381750" name="connsiteX16"/>
              <a:gd fmla="*/ 1590676 h 1609568" name="connsiteY16"/>
              <a:gd fmla="*/ 5574846 w 6381750" name="connsiteX17"/>
              <a:gd fmla="*/ 1587956 h 1609568" name="connsiteY17"/>
              <a:gd fmla="*/ 4453618 w 6381750" name="connsiteX18"/>
              <a:gd fmla="*/ 1435556 h 1609568" name="connsiteY18"/>
              <a:gd fmla="*/ 3457575 w 6381750" name="connsiteX19"/>
              <a:gd fmla="*/ 1581152 h 1609568" name="connsiteY19"/>
              <a:gd fmla="*/ 2252662 w 6381750" name="connsiteX20"/>
              <a:gd fmla="*/ 1590676 h 1609568" name="connsiteY20"/>
              <a:gd fmla="*/ 1676400 w 6381750" name="connsiteX21"/>
              <a:gd fmla="*/ 1562102 h 1609568" name="connsiteY21"/>
              <a:gd fmla="*/ 838200 w 6381750" name="connsiteX22"/>
              <a:gd fmla="*/ 1295402 h 1609568" name="connsiteY22"/>
              <a:gd fmla="*/ 0 w 6381750" name="connsiteX23"/>
              <a:gd fmla="*/ 1590676 h 1609568" name="connsiteY23"/>
              <a:gd fmla="*/ 0 w 6381750" name="connsiteX24"/>
              <a:gd fmla="*/ 1371601 h 1609568" name="connsiteY24"/>
              <a:gd fmla="*/ 847725 w 6381750" name="connsiteX25"/>
              <a:gd fmla="*/ 1076327 h 1609568" name="connsiteY25"/>
              <a:gd fmla="*/ 1707089 w 6381750" name="connsiteX26"/>
              <a:gd fmla="*/ 1371601 h 1609568" name="connsiteY26"/>
              <a:gd fmla="*/ 1690273 w 6381750" name="connsiteX27"/>
              <a:gd fmla="*/ 1357727 h 1609568" name="connsiteY27"/>
              <a:gd fmla="*/ 1457324 w 6381750" name="connsiteX28"/>
              <a:gd fmla="*/ 795338 h 1609568" name="connsiteY28"/>
              <a:gd fmla="*/ 2252662 w 6381750" name="connsiteX29"/>
              <a:gd fmla="*/ 0 h 1609568" name="connsiteY29"/>
              <a:gd fmla="*/ 2252661 w 6381750" name="connsiteX0"/>
              <a:gd fmla="*/ 209549 h 1612895" name="connsiteY0"/>
              <a:gd fmla="*/ 1666873 w 6381750" name="connsiteX1"/>
              <a:gd fmla="*/ 795337 h 1612895" name="connsiteY1"/>
              <a:gd fmla="*/ 2134605 w 6381750" name="connsiteX2"/>
              <a:gd fmla="*/ 1369224 h 1612895" name="connsiteY2"/>
              <a:gd fmla="*/ 2158185 w 6381750" name="connsiteX3"/>
              <a:gd fmla="*/ 1371601 h 1612895" name="connsiteY3"/>
              <a:gd fmla="*/ 2347138 w 6381750" name="connsiteX4"/>
              <a:gd fmla="*/ 1371601 h 1612895" name="connsiteY4"/>
              <a:gd fmla="*/ 2370718 w 6381750" name="connsiteX5"/>
              <a:gd fmla="*/ 1369224 h 1612895" name="connsiteY5"/>
              <a:gd fmla="*/ 2838449 w 6381750" name="connsiteX6"/>
              <a:gd fmla="*/ 795337 h 1612895" name="connsiteY6"/>
              <a:gd fmla="*/ 2252661 w 6381750" name="connsiteX7"/>
              <a:gd fmla="*/ 209549 h 1612895" name="connsiteY7"/>
              <a:gd fmla="*/ 2252662 w 6381750" name="connsiteX8"/>
              <a:gd fmla="*/ 0 h 1612895" name="connsiteY8"/>
              <a:gd fmla="*/ 3048000 w 6381750" name="connsiteX9"/>
              <a:gd fmla="*/ 795338 h 1612895" name="connsiteY9"/>
              <a:gd fmla="*/ 2815051 w 6381750" name="connsiteX10"/>
              <a:gd fmla="*/ 1357727 h 1612895" name="connsiteY10"/>
              <a:gd fmla="*/ 2798236 w 6381750" name="connsiteX11"/>
              <a:gd fmla="*/ 1371601 h 1612895" name="connsiteY11"/>
              <a:gd fmla="*/ 3473904 w 6381750" name="connsiteX12"/>
              <a:gd fmla="*/ 1364798 h 1612895" name="connsiteY12"/>
              <a:gd fmla="*/ 4333875 w 6381750" name="connsiteX13"/>
              <a:gd fmla="*/ 1160692 h 1612895" name="connsiteY13"/>
              <a:gd fmla="*/ 5612947 w 6381750" name="connsiteX14"/>
              <a:gd fmla="*/ 1386570 h 1612895" name="connsiteY14"/>
              <a:gd fmla="*/ 6381750 w 6381750" name="connsiteX15"/>
              <a:gd fmla="*/ 1371601 h 1612895" name="connsiteY15"/>
              <a:gd fmla="*/ 6381750 w 6381750" name="connsiteX16"/>
              <a:gd fmla="*/ 1590676 h 1612895" name="connsiteY16"/>
              <a:gd fmla="*/ 5574846 w 6381750" name="connsiteX17"/>
              <a:gd fmla="*/ 1587956 h 1612895" name="connsiteY17"/>
              <a:gd fmla="*/ 4453618 w 6381750" name="connsiteX18"/>
              <a:gd fmla="*/ 1435556 h 1612895" name="connsiteY18"/>
              <a:gd fmla="*/ 3457575 w 6381750" name="connsiteX19"/>
              <a:gd fmla="*/ 1581152 h 1612895" name="connsiteY19"/>
              <a:gd fmla="*/ 2252662 w 6381750" name="connsiteX20"/>
              <a:gd fmla="*/ 1590676 h 1612895" name="connsiteY20"/>
              <a:gd fmla="*/ 1676400 w 6381750" name="connsiteX21"/>
              <a:gd fmla="*/ 1562102 h 1612895" name="connsiteY21"/>
              <a:gd fmla="*/ 838200 w 6381750" name="connsiteX22"/>
              <a:gd fmla="*/ 1295402 h 1612895" name="connsiteY22"/>
              <a:gd fmla="*/ 0 w 6381750" name="connsiteX23"/>
              <a:gd fmla="*/ 1590676 h 1612895" name="connsiteY23"/>
              <a:gd fmla="*/ 0 w 6381750" name="connsiteX24"/>
              <a:gd fmla="*/ 1371601 h 1612895" name="connsiteY24"/>
              <a:gd fmla="*/ 847725 w 6381750" name="connsiteX25"/>
              <a:gd fmla="*/ 1076327 h 1612895" name="connsiteY25"/>
              <a:gd fmla="*/ 1707089 w 6381750" name="connsiteX26"/>
              <a:gd fmla="*/ 1371601 h 1612895" name="connsiteY26"/>
              <a:gd fmla="*/ 1690273 w 6381750" name="connsiteX27"/>
              <a:gd fmla="*/ 1357727 h 1612895" name="connsiteY27"/>
              <a:gd fmla="*/ 1457324 w 6381750" name="connsiteX28"/>
              <a:gd fmla="*/ 795338 h 1612895" name="connsiteY28"/>
              <a:gd fmla="*/ 2252662 w 6381750" name="connsiteX29"/>
              <a:gd fmla="*/ 0 h 1612895" name="connsiteY29"/>
              <a:gd fmla="*/ 2252661 w 6381750" name="connsiteX0"/>
              <a:gd fmla="*/ 209549 h 1612895" name="connsiteY0"/>
              <a:gd fmla="*/ 1666873 w 6381750" name="connsiteX1"/>
              <a:gd fmla="*/ 795337 h 1612895" name="connsiteY1"/>
              <a:gd fmla="*/ 2134605 w 6381750" name="connsiteX2"/>
              <a:gd fmla="*/ 1369224 h 1612895" name="connsiteY2"/>
              <a:gd fmla="*/ 2158185 w 6381750" name="connsiteX3"/>
              <a:gd fmla="*/ 1371601 h 1612895" name="connsiteY3"/>
              <a:gd fmla="*/ 2347138 w 6381750" name="connsiteX4"/>
              <a:gd fmla="*/ 1371601 h 1612895" name="connsiteY4"/>
              <a:gd fmla="*/ 2370718 w 6381750" name="connsiteX5"/>
              <a:gd fmla="*/ 1369224 h 1612895" name="connsiteY5"/>
              <a:gd fmla="*/ 2838449 w 6381750" name="connsiteX6"/>
              <a:gd fmla="*/ 795337 h 1612895" name="connsiteY6"/>
              <a:gd fmla="*/ 2252661 w 6381750" name="connsiteX7"/>
              <a:gd fmla="*/ 209549 h 1612895" name="connsiteY7"/>
              <a:gd fmla="*/ 2252662 w 6381750" name="connsiteX8"/>
              <a:gd fmla="*/ 0 h 1612895" name="connsiteY8"/>
              <a:gd fmla="*/ 3048000 w 6381750" name="connsiteX9"/>
              <a:gd fmla="*/ 795338 h 1612895" name="connsiteY9"/>
              <a:gd fmla="*/ 2815051 w 6381750" name="connsiteX10"/>
              <a:gd fmla="*/ 1357727 h 1612895" name="connsiteY10"/>
              <a:gd fmla="*/ 2798236 w 6381750" name="connsiteX11"/>
              <a:gd fmla="*/ 1371601 h 1612895" name="connsiteY11"/>
              <a:gd fmla="*/ 3473904 w 6381750" name="connsiteX12"/>
              <a:gd fmla="*/ 1364798 h 1612895" name="connsiteY12"/>
              <a:gd fmla="*/ 4333875 w 6381750" name="connsiteX13"/>
              <a:gd fmla="*/ 1160692 h 1612895" name="connsiteY13"/>
              <a:gd fmla="*/ 5612947 w 6381750" name="connsiteX14"/>
              <a:gd fmla="*/ 1386570 h 1612895" name="connsiteY14"/>
              <a:gd fmla="*/ 6381750 w 6381750" name="connsiteX15"/>
              <a:gd fmla="*/ 1371601 h 1612895" name="connsiteY15"/>
              <a:gd fmla="*/ 6381750 w 6381750" name="connsiteX16"/>
              <a:gd fmla="*/ 1590676 h 1612895" name="connsiteY16"/>
              <a:gd fmla="*/ 5574846 w 6381750" name="connsiteX17"/>
              <a:gd fmla="*/ 1587956 h 1612895" name="connsiteY17"/>
              <a:gd fmla="*/ 4453618 w 6381750" name="connsiteX18"/>
              <a:gd fmla="*/ 1435556 h 1612895" name="connsiteY18"/>
              <a:gd fmla="*/ 3457575 w 6381750" name="connsiteX19"/>
              <a:gd fmla="*/ 1581152 h 1612895" name="connsiteY19"/>
              <a:gd fmla="*/ 2252662 w 6381750" name="connsiteX20"/>
              <a:gd fmla="*/ 1590676 h 1612895" name="connsiteY20"/>
              <a:gd fmla="*/ 1676400 w 6381750" name="connsiteX21"/>
              <a:gd fmla="*/ 1562102 h 1612895" name="connsiteY21"/>
              <a:gd fmla="*/ 838200 w 6381750" name="connsiteX22"/>
              <a:gd fmla="*/ 1295402 h 1612895" name="connsiteY22"/>
              <a:gd fmla="*/ 0 w 6381750" name="connsiteX23"/>
              <a:gd fmla="*/ 1590676 h 1612895" name="connsiteY23"/>
              <a:gd fmla="*/ 0 w 6381750" name="connsiteX24"/>
              <a:gd fmla="*/ 1371601 h 1612895" name="connsiteY24"/>
              <a:gd fmla="*/ 847725 w 6381750" name="connsiteX25"/>
              <a:gd fmla="*/ 1076327 h 1612895" name="connsiteY25"/>
              <a:gd fmla="*/ 1707089 w 6381750" name="connsiteX26"/>
              <a:gd fmla="*/ 1371601 h 1612895" name="connsiteY26"/>
              <a:gd fmla="*/ 1690273 w 6381750" name="connsiteX27"/>
              <a:gd fmla="*/ 1357727 h 1612895" name="connsiteY27"/>
              <a:gd fmla="*/ 1457324 w 6381750" name="connsiteX28"/>
              <a:gd fmla="*/ 795338 h 1612895" name="connsiteY28"/>
              <a:gd fmla="*/ 2252662 w 6381750" name="connsiteX29"/>
              <a:gd fmla="*/ 0 h 1612895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473904 w 6381750" name="connsiteX12"/>
              <a:gd fmla="*/ 1364798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3457575 w 6381750" name="connsiteX19"/>
              <a:gd fmla="*/ 1581152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473904 w 6381750" name="connsiteX12"/>
              <a:gd fmla="*/ 1364798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2973160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617977" name="connsiteY0"/>
              <a:gd fmla="*/ 1666873 w 6381750" name="connsiteX1"/>
              <a:gd fmla="*/ 795337 h 1617977" name="connsiteY1"/>
              <a:gd fmla="*/ 2134605 w 6381750" name="connsiteX2"/>
              <a:gd fmla="*/ 1369224 h 1617977" name="connsiteY2"/>
              <a:gd fmla="*/ 2158185 w 6381750" name="connsiteX3"/>
              <a:gd fmla="*/ 1371601 h 1617977" name="connsiteY3"/>
              <a:gd fmla="*/ 2347138 w 6381750" name="connsiteX4"/>
              <a:gd fmla="*/ 1371601 h 1617977" name="connsiteY4"/>
              <a:gd fmla="*/ 2370718 w 6381750" name="connsiteX5"/>
              <a:gd fmla="*/ 1369224 h 1617977" name="connsiteY5"/>
              <a:gd fmla="*/ 2838449 w 6381750" name="connsiteX6"/>
              <a:gd fmla="*/ 795337 h 1617977" name="connsiteY6"/>
              <a:gd fmla="*/ 2252661 w 6381750" name="connsiteX7"/>
              <a:gd fmla="*/ 209549 h 1617977" name="connsiteY7"/>
              <a:gd fmla="*/ 2252662 w 6381750" name="connsiteX8"/>
              <a:gd fmla="*/ 0 h 1617977" name="connsiteY8"/>
              <a:gd fmla="*/ 3048000 w 6381750" name="connsiteX9"/>
              <a:gd fmla="*/ 795338 h 1617977" name="connsiteY9"/>
              <a:gd fmla="*/ 2815051 w 6381750" name="connsiteX10"/>
              <a:gd fmla="*/ 1357727 h 1617977" name="connsiteY10"/>
              <a:gd fmla="*/ 2798236 w 6381750" name="connsiteX11"/>
              <a:gd fmla="*/ 1371601 h 1617977" name="connsiteY11"/>
              <a:gd fmla="*/ 3201761 w 6381750" name="connsiteX12"/>
              <a:gd fmla="*/ 1392012 h 1617977" name="connsiteY12"/>
              <a:gd fmla="*/ 4333875 w 6381750" name="connsiteX13"/>
              <a:gd fmla="*/ 1160692 h 1617977" name="connsiteY13"/>
              <a:gd fmla="*/ 5612947 w 6381750" name="connsiteX14"/>
              <a:gd fmla="*/ 1386570 h 1617977" name="connsiteY14"/>
              <a:gd fmla="*/ 6381750 w 6381750" name="connsiteX15"/>
              <a:gd fmla="*/ 1371601 h 1617977" name="connsiteY15"/>
              <a:gd fmla="*/ 6381750 w 6381750" name="connsiteX16"/>
              <a:gd fmla="*/ 1590676 h 1617977" name="connsiteY16"/>
              <a:gd fmla="*/ 5574846 w 6381750" name="connsiteX17"/>
              <a:gd fmla="*/ 1587956 h 1617977" name="connsiteY17"/>
              <a:gd fmla="*/ 4371975 w 6381750" name="connsiteX18"/>
              <a:gd fmla="*/ 1348470 h 1617977" name="connsiteY18"/>
              <a:gd fmla="*/ 3131003 w 6381750" name="connsiteX19"/>
              <a:gd fmla="*/ 1597481 h 1617977" name="connsiteY19"/>
              <a:gd fmla="*/ 2252662 w 6381750" name="connsiteX20"/>
              <a:gd fmla="*/ 1590676 h 1617977" name="connsiteY20"/>
              <a:gd fmla="*/ 1676400 w 6381750" name="connsiteX21"/>
              <a:gd fmla="*/ 1562102 h 1617977" name="connsiteY21"/>
              <a:gd fmla="*/ 838200 w 6381750" name="connsiteX22"/>
              <a:gd fmla="*/ 1295402 h 1617977" name="connsiteY22"/>
              <a:gd fmla="*/ 0 w 6381750" name="connsiteX23"/>
              <a:gd fmla="*/ 1590676 h 1617977" name="connsiteY23"/>
              <a:gd fmla="*/ 0 w 6381750" name="connsiteX24"/>
              <a:gd fmla="*/ 1371601 h 1617977" name="connsiteY24"/>
              <a:gd fmla="*/ 847725 w 6381750" name="connsiteX25"/>
              <a:gd fmla="*/ 1076327 h 1617977" name="connsiteY25"/>
              <a:gd fmla="*/ 1707089 w 6381750" name="connsiteX26"/>
              <a:gd fmla="*/ 1371601 h 1617977" name="connsiteY26"/>
              <a:gd fmla="*/ 1690273 w 6381750" name="connsiteX27"/>
              <a:gd fmla="*/ 1357727 h 1617977" name="connsiteY27"/>
              <a:gd fmla="*/ 1457324 w 6381750" name="connsiteX28"/>
              <a:gd fmla="*/ 795338 h 1617977" name="connsiteY28"/>
              <a:gd fmla="*/ 2252662 w 6381750" name="connsiteX29"/>
              <a:gd fmla="*/ 0 h 1617977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33875 w 6381750" name="connsiteX13"/>
              <a:gd fmla="*/ 1160692 h 1838336" name="connsiteY13"/>
              <a:gd fmla="*/ 5612947 w 6381750" name="connsiteX14"/>
              <a:gd fmla="*/ 1386570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612947 w 6381750" name="connsiteX14"/>
              <a:gd fmla="*/ 1386570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525862 w 6381750" name="connsiteX14"/>
              <a:gd fmla="*/ 1381128 h 1838336" name="connsiteY14"/>
              <a:gd fmla="*/ 6381750 w 6381750" name="connsiteX15"/>
              <a:gd fmla="*/ 1371601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81750" name="connsiteX0"/>
              <a:gd fmla="*/ 209549 h 1838336" name="connsiteY0"/>
              <a:gd fmla="*/ 1666873 w 6381750" name="connsiteX1"/>
              <a:gd fmla="*/ 795337 h 1838336" name="connsiteY1"/>
              <a:gd fmla="*/ 2134605 w 6381750" name="connsiteX2"/>
              <a:gd fmla="*/ 1369224 h 1838336" name="connsiteY2"/>
              <a:gd fmla="*/ 2158185 w 6381750" name="connsiteX3"/>
              <a:gd fmla="*/ 1371601 h 1838336" name="connsiteY3"/>
              <a:gd fmla="*/ 2347138 w 6381750" name="connsiteX4"/>
              <a:gd fmla="*/ 1371601 h 1838336" name="connsiteY4"/>
              <a:gd fmla="*/ 2370718 w 6381750" name="connsiteX5"/>
              <a:gd fmla="*/ 1369224 h 1838336" name="connsiteY5"/>
              <a:gd fmla="*/ 2838449 w 6381750" name="connsiteX6"/>
              <a:gd fmla="*/ 795337 h 1838336" name="connsiteY6"/>
              <a:gd fmla="*/ 2252661 w 6381750" name="connsiteX7"/>
              <a:gd fmla="*/ 209549 h 1838336" name="connsiteY7"/>
              <a:gd fmla="*/ 2252662 w 6381750" name="connsiteX8"/>
              <a:gd fmla="*/ 0 h 1838336" name="connsiteY8"/>
              <a:gd fmla="*/ 3048000 w 6381750" name="connsiteX9"/>
              <a:gd fmla="*/ 795338 h 1838336" name="connsiteY9"/>
              <a:gd fmla="*/ 2815051 w 6381750" name="connsiteX10"/>
              <a:gd fmla="*/ 1357727 h 1838336" name="connsiteY10"/>
              <a:gd fmla="*/ 2798236 w 6381750" name="connsiteX11"/>
              <a:gd fmla="*/ 1371601 h 1838336" name="connsiteY11"/>
              <a:gd fmla="*/ 3201761 w 6381750" name="connsiteX12"/>
              <a:gd fmla="*/ 1392012 h 1838336" name="connsiteY12"/>
              <a:gd fmla="*/ 4317547 w 6381750" name="connsiteX13"/>
              <a:gd fmla="*/ 1645106 h 1838336" name="connsiteY13"/>
              <a:gd fmla="*/ 5525862 w 6381750" name="connsiteX14"/>
              <a:gd fmla="*/ 1381128 h 1838336" name="connsiteY14"/>
              <a:gd fmla="*/ 6256564 w 6381750" name="connsiteX15"/>
              <a:gd fmla="*/ 1268187 h 1838336" name="connsiteY15"/>
              <a:gd fmla="*/ 6381750 w 6381750" name="connsiteX16"/>
              <a:gd fmla="*/ 1590676 h 1838336" name="connsiteY16"/>
              <a:gd fmla="*/ 5574846 w 6381750" name="connsiteX17"/>
              <a:gd fmla="*/ 1587956 h 1838336" name="connsiteY17"/>
              <a:gd fmla="*/ 4393746 w 6381750" name="connsiteX18"/>
              <a:gd fmla="*/ 1838327 h 1838336" name="connsiteY18"/>
              <a:gd fmla="*/ 3131003 w 6381750" name="connsiteX19"/>
              <a:gd fmla="*/ 1597481 h 1838336" name="connsiteY19"/>
              <a:gd fmla="*/ 2252662 w 6381750" name="connsiteX20"/>
              <a:gd fmla="*/ 1590676 h 1838336" name="connsiteY20"/>
              <a:gd fmla="*/ 1676400 w 6381750" name="connsiteX21"/>
              <a:gd fmla="*/ 1562102 h 1838336" name="connsiteY21"/>
              <a:gd fmla="*/ 838200 w 6381750" name="connsiteX22"/>
              <a:gd fmla="*/ 1295402 h 1838336" name="connsiteY22"/>
              <a:gd fmla="*/ 0 w 6381750" name="connsiteX23"/>
              <a:gd fmla="*/ 1590676 h 1838336" name="connsiteY23"/>
              <a:gd fmla="*/ 0 w 6381750" name="connsiteX24"/>
              <a:gd fmla="*/ 1371601 h 1838336" name="connsiteY24"/>
              <a:gd fmla="*/ 847725 w 6381750" name="connsiteX25"/>
              <a:gd fmla="*/ 1076327 h 1838336" name="connsiteY25"/>
              <a:gd fmla="*/ 1707089 w 6381750" name="connsiteX26"/>
              <a:gd fmla="*/ 1371601 h 1838336" name="connsiteY26"/>
              <a:gd fmla="*/ 1690273 w 6381750" name="connsiteX27"/>
              <a:gd fmla="*/ 1357727 h 1838336" name="connsiteY27"/>
              <a:gd fmla="*/ 1457324 w 6381750" name="connsiteX28"/>
              <a:gd fmla="*/ 795338 h 1838336" name="connsiteY28"/>
              <a:gd fmla="*/ 2252662 w 6381750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201761 w 6310993" name="connsiteX12"/>
              <a:gd fmla="*/ 1392012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3131003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201761 w 6310993" name="connsiteX12"/>
              <a:gd fmla="*/ 1392012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174547 w 6310993" name="connsiteX12"/>
              <a:gd fmla="*/ 1489983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38336" name="connsiteY0"/>
              <a:gd fmla="*/ 1666873 w 6310993" name="connsiteX1"/>
              <a:gd fmla="*/ 795337 h 1838336" name="connsiteY1"/>
              <a:gd fmla="*/ 2134605 w 6310993" name="connsiteX2"/>
              <a:gd fmla="*/ 1369224 h 1838336" name="connsiteY2"/>
              <a:gd fmla="*/ 2158185 w 6310993" name="connsiteX3"/>
              <a:gd fmla="*/ 1371601 h 1838336" name="connsiteY3"/>
              <a:gd fmla="*/ 2347138 w 6310993" name="connsiteX4"/>
              <a:gd fmla="*/ 1371601 h 1838336" name="connsiteY4"/>
              <a:gd fmla="*/ 2370718 w 6310993" name="connsiteX5"/>
              <a:gd fmla="*/ 1369224 h 1838336" name="connsiteY5"/>
              <a:gd fmla="*/ 2838449 w 6310993" name="connsiteX6"/>
              <a:gd fmla="*/ 795337 h 1838336" name="connsiteY6"/>
              <a:gd fmla="*/ 2252661 w 6310993" name="connsiteX7"/>
              <a:gd fmla="*/ 209549 h 1838336" name="connsiteY7"/>
              <a:gd fmla="*/ 2252662 w 6310993" name="connsiteX8"/>
              <a:gd fmla="*/ 0 h 1838336" name="connsiteY8"/>
              <a:gd fmla="*/ 3048000 w 6310993" name="connsiteX9"/>
              <a:gd fmla="*/ 795338 h 1838336" name="connsiteY9"/>
              <a:gd fmla="*/ 2815051 w 6310993" name="connsiteX10"/>
              <a:gd fmla="*/ 1357727 h 1838336" name="connsiteY10"/>
              <a:gd fmla="*/ 2798236 w 6310993" name="connsiteX11"/>
              <a:gd fmla="*/ 1371601 h 1838336" name="connsiteY11"/>
              <a:gd fmla="*/ 3174547 w 6310993" name="connsiteX12"/>
              <a:gd fmla="*/ 1489983 h 1838336" name="connsiteY12"/>
              <a:gd fmla="*/ 4317547 w 6310993" name="connsiteX13"/>
              <a:gd fmla="*/ 1645106 h 1838336" name="connsiteY13"/>
              <a:gd fmla="*/ 5525862 w 6310993" name="connsiteX14"/>
              <a:gd fmla="*/ 1381128 h 1838336" name="connsiteY14"/>
              <a:gd fmla="*/ 6256564 w 6310993" name="connsiteX15"/>
              <a:gd fmla="*/ 1268187 h 1838336" name="connsiteY15"/>
              <a:gd fmla="*/ 6310993 w 6310993" name="connsiteX16"/>
              <a:gd fmla="*/ 1470933 h 1838336" name="connsiteY16"/>
              <a:gd fmla="*/ 5574846 w 6310993" name="connsiteX17"/>
              <a:gd fmla="*/ 1587956 h 1838336" name="connsiteY17"/>
              <a:gd fmla="*/ 4393746 w 6310993" name="connsiteX18"/>
              <a:gd fmla="*/ 1838327 h 1838336" name="connsiteY18"/>
              <a:gd fmla="*/ 2777218 w 6310993" name="connsiteX19"/>
              <a:gd fmla="*/ 1597481 h 1838336" name="connsiteY19"/>
              <a:gd fmla="*/ 2252662 w 6310993" name="connsiteX20"/>
              <a:gd fmla="*/ 1590676 h 1838336" name="connsiteY20"/>
              <a:gd fmla="*/ 1676400 w 6310993" name="connsiteX21"/>
              <a:gd fmla="*/ 1562102 h 1838336" name="connsiteY21"/>
              <a:gd fmla="*/ 838200 w 6310993" name="connsiteX22"/>
              <a:gd fmla="*/ 1295402 h 1838336" name="connsiteY22"/>
              <a:gd fmla="*/ 0 w 6310993" name="connsiteX23"/>
              <a:gd fmla="*/ 1590676 h 1838336" name="connsiteY23"/>
              <a:gd fmla="*/ 0 w 6310993" name="connsiteX24"/>
              <a:gd fmla="*/ 1371601 h 1838336" name="connsiteY24"/>
              <a:gd fmla="*/ 847725 w 6310993" name="connsiteX25"/>
              <a:gd fmla="*/ 1076327 h 1838336" name="connsiteY25"/>
              <a:gd fmla="*/ 1707089 w 6310993" name="connsiteX26"/>
              <a:gd fmla="*/ 1371601 h 1838336" name="connsiteY26"/>
              <a:gd fmla="*/ 1690273 w 6310993" name="connsiteX27"/>
              <a:gd fmla="*/ 1357727 h 1838336" name="connsiteY27"/>
              <a:gd fmla="*/ 1457324 w 6310993" name="connsiteX28"/>
              <a:gd fmla="*/ 795338 h 1838336" name="connsiteY28"/>
              <a:gd fmla="*/ 2252662 w 6310993" name="connsiteX29"/>
              <a:gd fmla="*/ 0 h 1838336" name="connsiteY29"/>
              <a:gd fmla="*/ 2252661 w 6310993" name="connsiteX0"/>
              <a:gd fmla="*/ 209549 h 1843856" name="connsiteY0"/>
              <a:gd fmla="*/ 1666873 w 6310993" name="connsiteX1"/>
              <a:gd fmla="*/ 795337 h 1843856" name="connsiteY1"/>
              <a:gd fmla="*/ 2134605 w 6310993" name="connsiteX2"/>
              <a:gd fmla="*/ 1369224 h 1843856" name="connsiteY2"/>
              <a:gd fmla="*/ 2158185 w 6310993" name="connsiteX3"/>
              <a:gd fmla="*/ 1371601 h 1843856" name="connsiteY3"/>
              <a:gd fmla="*/ 2347138 w 6310993" name="connsiteX4"/>
              <a:gd fmla="*/ 1371601 h 1843856" name="connsiteY4"/>
              <a:gd fmla="*/ 2370718 w 6310993" name="connsiteX5"/>
              <a:gd fmla="*/ 1369224 h 1843856" name="connsiteY5"/>
              <a:gd fmla="*/ 2838449 w 6310993" name="connsiteX6"/>
              <a:gd fmla="*/ 795337 h 1843856" name="connsiteY6"/>
              <a:gd fmla="*/ 2252661 w 6310993" name="connsiteX7"/>
              <a:gd fmla="*/ 209549 h 1843856" name="connsiteY7"/>
              <a:gd fmla="*/ 2252662 w 6310993" name="connsiteX8"/>
              <a:gd fmla="*/ 0 h 1843856" name="connsiteY8"/>
              <a:gd fmla="*/ 3048000 w 6310993" name="connsiteX9"/>
              <a:gd fmla="*/ 795338 h 1843856" name="connsiteY9"/>
              <a:gd fmla="*/ 2815051 w 6310993" name="connsiteX10"/>
              <a:gd fmla="*/ 1357727 h 1843856" name="connsiteY10"/>
              <a:gd fmla="*/ 2798236 w 6310993" name="connsiteX11"/>
              <a:gd fmla="*/ 1371601 h 1843856" name="connsiteY11"/>
              <a:gd fmla="*/ 3174547 w 6310993" name="connsiteX12"/>
              <a:gd fmla="*/ 1489983 h 1843856" name="connsiteY12"/>
              <a:gd fmla="*/ 4317547 w 6310993" name="connsiteX13"/>
              <a:gd fmla="*/ 1645106 h 1843856" name="connsiteY13"/>
              <a:gd fmla="*/ 5525862 w 6310993" name="connsiteX14"/>
              <a:gd fmla="*/ 1381128 h 1843856" name="connsiteY14"/>
              <a:gd fmla="*/ 6256564 w 6310993" name="connsiteX15"/>
              <a:gd fmla="*/ 1268187 h 1843856" name="connsiteY15"/>
              <a:gd fmla="*/ 6310993 w 6310993" name="connsiteX16"/>
              <a:gd fmla="*/ 1470933 h 1843856" name="connsiteY16"/>
              <a:gd fmla="*/ 5574846 w 6310993" name="connsiteX17"/>
              <a:gd fmla="*/ 1587956 h 1843856" name="connsiteY17"/>
              <a:gd fmla="*/ 4393746 w 6310993" name="connsiteX18"/>
              <a:gd fmla="*/ 1838327 h 1843856" name="connsiteY18"/>
              <a:gd fmla="*/ 2777218 w 6310993" name="connsiteX19"/>
              <a:gd fmla="*/ 1597481 h 1843856" name="connsiteY19"/>
              <a:gd fmla="*/ 2252662 w 6310993" name="connsiteX20"/>
              <a:gd fmla="*/ 1590676 h 1843856" name="connsiteY20"/>
              <a:gd fmla="*/ 1676400 w 6310993" name="connsiteX21"/>
              <a:gd fmla="*/ 1562102 h 1843856" name="connsiteY21"/>
              <a:gd fmla="*/ 838200 w 6310993" name="connsiteX22"/>
              <a:gd fmla="*/ 1295402 h 1843856" name="connsiteY22"/>
              <a:gd fmla="*/ 0 w 6310993" name="connsiteX23"/>
              <a:gd fmla="*/ 1590676 h 1843856" name="connsiteY23"/>
              <a:gd fmla="*/ 0 w 6310993" name="connsiteX24"/>
              <a:gd fmla="*/ 1371601 h 1843856" name="connsiteY24"/>
              <a:gd fmla="*/ 847725 w 6310993" name="connsiteX25"/>
              <a:gd fmla="*/ 1076327 h 1843856" name="connsiteY25"/>
              <a:gd fmla="*/ 1707089 w 6310993" name="connsiteX26"/>
              <a:gd fmla="*/ 1371601 h 1843856" name="connsiteY26"/>
              <a:gd fmla="*/ 1690273 w 6310993" name="connsiteX27"/>
              <a:gd fmla="*/ 1357727 h 1843856" name="connsiteY27"/>
              <a:gd fmla="*/ 1457324 w 6310993" name="connsiteX28"/>
              <a:gd fmla="*/ 795338 h 1843856" name="connsiteY28"/>
              <a:gd fmla="*/ 2252662 w 6310993" name="connsiteX29"/>
              <a:gd fmla="*/ 0 h 1843856" name="connsiteY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b="b" l="l" r="r" t="t"/>
            <a:pathLst>
              <a:path h="1843856" w="6310993">
                <a:moveTo>
                  <a:pt x="2252661" y="209549"/>
                </a:moveTo>
                <a:cubicBezTo>
                  <a:pt x="1929139" y="209549"/>
                  <a:pt x="1666873" y="471815"/>
                  <a:pt x="1666873" y="795337"/>
                </a:cubicBezTo>
                <a:cubicBezTo>
                  <a:pt x="1666873" y="1078419"/>
                  <a:pt x="1867671" y="1314601"/>
                  <a:pt x="2134605" y="1369224"/>
                </a:cubicBezTo>
                <a:lnTo>
                  <a:pt x="2158185" y="1371601"/>
                </a:lnTo>
                <a:lnTo>
                  <a:pt x="2347138" y="1371601"/>
                </a:lnTo>
                <a:lnTo>
                  <a:pt x="2370718" y="1369224"/>
                </a:lnTo>
                <a:cubicBezTo>
                  <a:pt x="2637652" y="1314601"/>
                  <a:pt x="2838449" y="1078419"/>
                  <a:pt x="2838449" y="795337"/>
                </a:cubicBezTo>
                <a:cubicBezTo>
                  <a:pt x="2838449" y="471815"/>
                  <a:pt x="2576183" y="209549"/>
                  <a:pt x="2252661" y="209549"/>
                </a:cubicBezTo>
                <a:close/>
                <a:moveTo>
                  <a:pt x="2252662" y="0"/>
                </a:moveTo>
                <a:cubicBezTo>
                  <a:pt x="2691915" y="0"/>
                  <a:pt x="3048000" y="356085"/>
                  <a:pt x="3048000" y="795338"/>
                </a:cubicBezTo>
                <a:cubicBezTo>
                  <a:pt x="3048000" y="1014964"/>
                  <a:pt x="2958979" y="1213799"/>
                  <a:pt x="2815051" y="1357727"/>
                </a:cubicBezTo>
                <a:lnTo>
                  <a:pt x="2798236" y="1371601"/>
                </a:lnTo>
                <a:cubicBezTo>
                  <a:pt x="2858152" y="1393644"/>
                  <a:pt x="2921329" y="1444399"/>
                  <a:pt x="3174547" y="1489983"/>
                </a:cubicBezTo>
                <a:cubicBezTo>
                  <a:pt x="3427765" y="1535567"/>
                  <a:pt x="3925661" y="1663249"/>
                  <a:pt x="4317547" y="1645106"/>
                </a:cubicBezTo>
                <a:cubicBezTo>
                  <a:pt x="4709433" y="1626964"/>
                  <a:pt x="5202693" y="1443948"/>
                  <a:pt x="5525862" y="1381128"/>
                </a:cubicBezTo>
                <a:cubicBezTo>
                  <a:pt x="5849031" y="1318308"/>
                  <a:pt x="6138409" y="1214212"/>
                  <a:pt x="6256564" y="1268187"/>
                </a:cubicBezTo>
                <a:lnTo>
                  <a:pt x="6310993" y="1470933"/>
                </a:lnTo>
                <a:cubicBezTo>
                  <a:pt x="6176509" y="1506992"/>
                  <a:pt x="5894387" y="1526724"/>
                  <a:pt x="5574846" y="1587956"/>
                </a:cubicBezTo>
                <a:cubicBezTo>
                  <a:pt x="5255305" y="1649188"/>
                  <a:pt x="4860017" y="1793197"/>
                  <a:pt x="4393746" y="1838327"/>
                </a:cubicBezTo>
                <a:cubicBezTo>
                  <a:pt x="3927475" y="1883457"/>
                  <a:pt x="3134065" y="1638756"/>
                  <a:pt x="2777218" y="1597481"/>
                </a:cubicBezTo>
                <a:cubicBezTo>
                  <a:pt x="2420371" y="1556206"/>
                  <a:pt x="2436132" y="1596573"/>
                  <a:pt x="2252662" y="1590676"/>
                </a:cubicBezTo>
                <a:cubicBezTo>
                  <a:pt x="2069192" y="1584780"/>
                  <a:pt x="1912144" y="1611314"/>
                  <a:pt x="1676400" y="1562102"/>
                </a:cubicBezTo>
                <a:cubicBezTo>
                  <a:pt x="1440656" y="1512890"/>
                  <a:pt x="1117600" y="1290640"/>
                  <a:pt x="838200" y="1295402"/>
                </a:cubicBezTo>
                <a:cubicBezTo>
                  <a:pt x="558800" y="1300164"/>
                  <a:pt x="139700" y="1577976"/>
                  <a:pt x="0" y="1590676"/>
                </a:cubicBezTo>
                <a:lnTo>
                  <a:pt x="0" y="1371601"/>
                </a:lnTo>
                <a:cubicBezTo>
                  <a:pt x="141287" y="1285876"/>
                  <a:pt x="563210" y="1076327"/>
                  <a:pt x="847725" y="1076327"/>
                </a:cubicBezTo>
                <a:cubicBezTo>
                  <a:pt x="1132240" y="1076327"/>
                  <a:pt x="1566664" y="1324701"/>
                  <a:pt x="1707089" y="1371601"/>
                </a:cubicBezTo>
                <a:lnTo>
                  <a:pt x="1690273" y="1357727"/>
                </a:lnTo>
                <a:cubicBezTo>
                  <a:pt x="1546346" y="1213799"/>
                  <a:pt x="1457324" y="1014964"/>
                  <a:pt x="1457324" y="795338"/>
                </a:cubicBezTo>
                <a:cubicBezTo>
                  <a:pt x="1457324" y="356085"/>
                  <a:pt x="1813409" y="0"/>
                  <a:pt x="22526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783C3BF8-8BD7-45B7-A604-39AD27B36C31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0" r="59275"/>
          <a:stretch/>
        </p:blipFill>
        <p:spPr>
          <a:xfrm flipH="1">
            <a:off x="6462648" y="1676400"/>
            <a:ext cx="2230436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B1A181A-873E-405E-B105-5A14C363887F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4" l="10782" r="61509" t="51001"/>
          <a:stretch/>
        </p:blipFill>
        <p:spPr>
          <a:xfrm>
            <a:off x="2489379" y="5328556"/>
            <a:ext cx="1517536" cy="8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3299AE8-1998-4FCE-AC2C-6CCF2AA87A8F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0"/>
          <a:stretch/>
        </p:blipFill>
        <p:spPr>
          <a:xfrm>
            <a:off x="3357562" y="3581400"/>
            <a:ext cx="5476875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E799CA-5ED1-485D-B62E-BCDC7281F4E7}"/>
              </a:ext>
            </a:extLst>
          </p:cNvPr>
          <p:cNvSpPr/>
          <p:nvPr/>
        </p:nvSpPr>
        <p:spPr>
          <a:xfrm rot="1601729">
            <a:off x="6708180" y="3548151"/>
            <a:ext cx="368436" cy="2188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56D532-FB38-4C6B-8153-00BA19F4B7E1}"/>
              </a:ext>
            </a:extLst>
          </p:cNvPr>
          <p:cNvCxnSpPr>
            <a:cxnSpLocks/>
          </p:cNvCxnSpPr>
          <p:nvPr/>
        </p:nvCxnSpPr>
        <p:spPr>
          <a:xfrm flipV="1">
            <a:off x="6589395" y="3284220"/>
            <a:ext cx="14605" cy="370002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2555C6-7651-4B22-BF19-086DB047210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69960" y="-1341120"/>
            <a:ext cx="5476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B925D9-87F6-456A-B51B-31E48C2923B4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10" l="40943" r="40407" t="33690"/>
          <a:stretch/>
        </p:blipFill>
        <p:spPr>
          <a:xfrm>
            <a:off x="8185087" y="1023416"/>
            <a:ext cx="1015999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26336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itchFamily="50" typeface="Varsity Tea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4000" y="-114808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>
              <a:latin charset="0" pitchFamily="50" typeface="Varsity Tea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345E1-790A-4F4B-98D4-8C70E203A556}"/>
              </a:ext>
            </a:extLst>
          </p:cNvPr>
          <p:cNvGrpSpPr/>
          <p:nvPr/>
        </p:nvGrpSpPr>
        <p:grpSpPr>
          <a:xfrm>
            <a:off x="5142759" y="718037"/>
            <a:ext cx="2090290" cy="5817618"/>
            <a:chOff x="5142759" y="718037"/>
            <a:chExt cx="2090290" cy="5817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F7ED7-905E-474C-BE1B-06FF99B077DB}"/>
                </a:ext>
              </a:extLst>
            </p:cNvPr>
            <p:cNvSpPr/>
            <p:nvPr/>
          </p:nvSpPr>
          <p:spPr>
            <a:xfrm rot="20798144">
              <a:off x="6222840" y="4770650"/>
              <a:ext cx="246149" cy="150516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9896 w 220638" name="connsiteX5"/>
                <a:gd fmla="*/ 1006177 h 1526038" name="connsiteY5"/>
                <a:gd fmla="*/ 0 w 22063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6796 w 220638" name="connsiteX5"/>
                <a:gd fmla="*/ 854392 h 1526038" name="connsiteY5"/>
                <a:gd fmla="*/ 0 w 220638" name="connsiteX6"/>
                <a:gd fmla="*/ 442772 h 1526038" name="connsiteY6"/>
                <a:gd fmla="*/ 6705 w 227343" name="connsiteX0"/>
                <a:gd fmla="*/ 442772 h 1526038" name="connsiteY0"/>
                <a:gd fmla="*/ 84348 w 227343" name="connsiteX1"/>
                <a:gd fmla="*/ 0 h 1526038" name="connsiteY1"/>
                <a:gd fmla="*/ 206435 w 227343" name="connsiteX2"/>
                <a:gd fmla="*/ 615967 h 1526038" name="connsiteY2"/>
                <a:gd fmla="*/ 225694 w 227343" name="connsiteX3"/>
                <a:gd fmla="*/ 1198614 h 1526038" name="connsiteY3"/>
                <a:gd fmla="*/ 42912 w 227343" name="connsiteX4"/>
                <a:gd fmla="*/ 1526038 h 1526038" name="connsiteY4"/>
                <a:gd fmla="*/ 1137 w 227343" name="connsiteX5"/>
                <a:gd fmla="*/ 844327 h 1526038" name="connsiteY5"/>
                <a:gd fmla="*/ 6705 w 227343" name="connsiteX6"/>
                <a:gd fmla="*/ 442772 h 1526038" name="connsiteY6"/>
                <a:gd fmla="*/ 183477 w 404115" name="connsiteX0"/>
                <a:gd fmla="*/ 442772 h 1384697" name="connsiteY0"/>
                <a:gd fmla="*/ 261120 w 404115" name="connsiteX1"/>
                <a:gd fmla="*/ 0 h 1384697" name="connsiteY1"/>
                <a:gd fmla="*/ 383207 w 404115" name="connsiteX2"/>
                <a:gd fmla="*/ 615967 h 1384697" name="connsiteY2"/>
                <a:gd fmla="*/ 402466 w 404115" name="connsiteX3"/>
                <a:gd fmla="*/ 1198614 h 1384697" name="connsiteY3"/>
                <a:gd fmla="*/ 1518 w 404115" name="connsiteX4"/>
                <a:gd fmla="*/ 1384697 h 1384697" name="connsiteY4"/>
                <a:gd fmla="*/ 177909 w 404115" name="connsiteX5"/>
                <a:gd fmla="*/ 844327 h 1384697" name="connsiteY5"/>
                <a:gd fmla="*/ 183477 w 404115" name="connsiteX6"/>
                <a:gd fmla="*/ 442772 h 1384697" name="connsiteY6"/>
                <a:gd fmla="*/ 181959 w 402597" name="connsiteX0"/>
                <a:gd fmla="*/ 442772 h 1384697" name="connsiteY0"/>
                <a:gd fmla="*/ 259602 w 402597" name="connsiteX1"/>
                <a:gd fmla="*/ 0 h 1384697" name="connsiteY1"/>
                <a:gd fmla="*/ 381689 w 402597" name="connsiteX2"/>
                <a:gd fmla="*/ 615967 h 1384697" name="connsiteY2"/>
                <a:gd fmla="*/ 400948 w 402597" name="connsiteX3"/>
                <a:gd fmla="*/ 1198614 h 1384697" name="connsiteY3"/>
                <a:gd fmla="*/ 0 w 402597" name="connsiteX4"/>
                <a:gd fmla="*/ 1384697 h 1384697" name="connsiteY4"/>
                <a:gd fmla="*/ 176391 w 402597" name="connsiteX5"/>
                <a:gd fmla="*/ 844327 h 1384697" name="connsiteY5"/>
                <a:gd fmla="*/ 181959 w 402597" name="connsiteX6"/>
                <a:gd fmla="*/ 442772 h 1384697" name="connsiteY6"/>
                <a:gd fmla="*/ 181959 w 381746" name="connsiteX0"/>
                <a:gd fmla="*/ 442772 h 1384697" name="connsiteY0"/>
                <a:gd fmla="*/ 259602 w 381746" name="connsiteX1"/>
                <a:gd fmla="*/ 0 h 1384697" name="connsiteY1"/>
                <a:gd fmla="*/ 381689 w 381746" name="connsiteX2"/>
                <a:gd fmla="*/ 615967 h 1384697" name="connsiteY2"/>
                <a:gd fmla="*/ 245390 w 381746" name="connsiteX3"/>
                <a:gd fmla="*/ 1217600 h 1384697" name="connsiteY3"/>
                <a:gd fmla="*/ 0 w 381746" name="connsiteX4"/>
                <a:gd fmla="*/ 1384697 h 1384697" name="connsiteY4"/>
                <a:gd fmla="*/ 176391 w 381746" name="connsiteX5"/>
                <a:gd fmla="*/ 844327 h 1384697" name="connsiteY5"/>
                <a:gd fmla="*/ 181959 w 381746" name="connsiteX6"/>
                <a:gd fmla="*/ 442772 h 1384697" name="connsiteY6"/>
                <a:gd fmla="*/ 181959 w 339519" name="connsiteX0"/>
                <a:gd fmla="*/ 442772 h 1384697" name="connsiteY0"/>
                <a:gd fmla="*/ 259602 w 339519" name="connsiteX1"/>
                <a:gd fmla="*/ 0 h 1384697" name="connsiteY1"/>
                <a:gd fmla="*/ 339383 w 339519" name="connsiteX2"/>
                <a:gd fmla="*/ 723397 h 1384697" name="connsiteY2"/>
                <a:gd fmla="*/ 245390 w 339519" name="connsiteX3"/>
                <a:gd fmla="*/ 1217600 h 1384697" name="connsiteY3"/>
                <a:gd fmla="*/ 0 w 339519" name="connsiteX4"/>
                <a:gd fmla="*/ 1384697 h 1384697" name="connsiteY4"/>
                <a:gd fmla="*/ 176391 w 339519" name="connsiteX5"/>
                <a:gd fmla="*/ 844327 h 1384697" name="connsiteY5"/>
                <a:gd fmla="*/ 181959 w 339519" name="connsiteX6"/>
                <a:gd fmla="*/ 442772 h 1384697" name="connsiteY6"/>
                <a:gd fmla="*/ 181959 w 339383" name="connsiteX0"/>
                <a:gd fmla="*/ 442772 h 1384697" name="connsiteY0"/>
                <a:gd fmla="*/ 259602 w 339383" name="connsiteX1"/>
                <a:gd fmla="*/ 0 h 1384697" name="connsiteY1"/>
                <a:gd fmla="*/ 339383 w 339383" name="connsiteX2"/>
                <a:gd fmla="*/ 723397 h 1384697" name="connsiteY2"/>
                <a:gd fmla="*/ 261276 w 339383" name="connsiteX3"/>
                <a:gd fmla="*/ 1221374 h 1384697" name="connsiteY3"/>
                <a:gd fmla="*/ 0 w 339383" name="connsiteX4"/>
                <a:gd fmla="*/ 1384697 h 1384697" name="connsiteY4"/>
                <a:gd fmla="*/ 176391 w 339383" name="connsiteX5"/>
                <a:gd fmla="*/ 844327 h 1384697" name="connsiteY5"/>
                <a:gd fmla="*/ 181959 w 339383" name="connsiteX6"/>
                <a:gd fmla="*/ 442772 h 1384697" name="connsiteY6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76391 w 339403" name="connsiteX5"/>
                <a:gd fmla="*/ 844327 h 1384697" name="connsiteY5"/>
                <a:gd fmla="*/ 181959 w 339403" name="connsiteX6"/>
                <a:gd fmla="*/ 442772 h 1384697" name="connsiteY6"/>
                <a:gd fmla="*/ 182771 w 340215" name="connsiteX0"/>
                <a:gd fmla="*/ 442772 h 1384697" name="connsiteY0"/>
                <a:gd fmla="*/ 260414 w 340215" name="connsiteX1"/>
                <a:gd fmla="*/ 0 h 1384697" name="connsiteY1"/>
                <a:gd fmla="*/ 340195 w 340215" name="connsiteX2"/>
                <a:gd fmla="*/ 723397 h 1384697" name="connsiteY2"/>
                <a:gd fmla="*/ 262088 w 340215" name="connsiteX3"/>
                <a:gd fmla="*/ 1221374 h 1384697" name="connsiteY3"/>
                <a:gd fmla="*/ 812 w 340215" name="connsiteX4"/>
                <a:gd fmla="*/ 1384697 h 1384697" name="connsiteY4"/>
                <a:gd fmla="*/ 182771 w 340215" name="connsiteX5"/>
                <a:gd fmla="*/ 442772 h 1384697" name="connsiteY5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81959 w 339403" name="connsiteX5"/>
                <a:gd fmla="*/ 442772 h 1384697" name="connsiteY5"/>
                <a:gd fmla="*/ 181959 w 283246" name="connsiteX0"/>
                <a:gd fmla="*/ 442772 h 1384697" name="connsiteY0"/>
                <a:gd fmla="*/ 259602 w 283246" name="connsiteX1"/>
                <a:gd fmla="*/ 0 h 1384697" name="connsiteY1"/>
                <a:gd fmla="*/ 261276 w 283246" name="connsiteX2"/>
                <a:gd fmla="*/ 1221374 h 1384697" name="connsiteY2"/>
                <a:gd fmla="*/ 0 w 283246" name="connsiteX3"/>
                <a:gd fmla="*/ 1384697 h 1384697" name="connsiteY3"/>
                <a:gd fmla="*/ 181959 w 2832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496882" name="connsiteX0"/>
                <a:gd fmla="*/ 442772 h 1384697" name="connsiteY0"/>
                <a:gd fmla="*/ 259602 w 496882" name="connsiteX1"/>
                <a:gd fmla="*/ 0 h 1384697" name="connsiteY1"/>
                <a:gd fmla="*/ 411627 w 496882" name="connsiteX2"/>
                <a:gd fmla="*/ 983400 h 1384697" name="connsiteY2"/>
                <a:gd fmla="*/ 0 w 496882" name="connsiteX3"/>
                <a:gd fmla="*/ 1384697 h 1384697" name="connsiteY3"/>
                <a:gd fmla="*/ 181959 w 496882" name="connsiteX4"/>
                <a:gd fmla="*/ 442772 h 1384697" name="connsiteY4"/>
                <a:gd fmla="*/ 50311 w 365234" name="connsiteX0"/>
                <a:gd fmla="*/ 442772 h 1143200" name="connsiteY0"/>
                <a:gd fmla="*/ 127954 w 365234" name="connsiteX1"/>
                <a:gd fmla="*/ 0 h 1143200" name="connsiteY1"/>
                <a:gd fmla="*/ 279979 w 365234" name="connsiteX2"/>
                <a:gd fmla="*/ 983400 h 1143200" name="connsiteY2"/>
                <a:gd fmla="*/ 0 w 365234" name="connsiteX3"/>
                <a:gd fmla="*/ 1143200 h 1143200" name="connsiteY3"/>
                <a:gd fmla="*/ 50311 w 365234" name="connsiteX4"/>
                <a:gd fmla="*/ 442772 h 1143200" name="connsiteY4"/>
                <a:gd fmla="*/ 50311 w 452861" name="connsiteX0"/>
                <a:gd fmla="*/ 442772 h 1143200" name="connsiteY0"/>
                <a:gd fmla="*/ 127954 w 452861" name="connsiteX1"/>
                <a:gd fmla="*/ 0 h 1143200" name="connsiteY1"/>
                <a:gd fmla="*/ 380332 w 452861" name="connsiteX2"/>
                <a:gd fmla="*/ 978201 h 1143200" name="connsiteY2"/>
                <a:gd fmla="*/ 0 w 452861" name="connsiteX3"/>
                <a:gd fmla="*/ 1143200 h 1143200" name="connsiteY3"/>
                <a:gd fmla="*/ 50311 w 452861" name="connsiteX4"/>
                <a:gd fmla="*/ 442772 h 1143200" name="connsiteY4"/>
                <a:gd fmla="*/ 4239 w 406791" name="connsiteX0"/>
                <a:gd fmla="*/ 442772 h 1095656" name="connsiteY0"/>
                <a:gd fmla="*/ 81882 w 406791" name="connsiteX1"/>
                <a:gd fmla="*/ 0 h 1095656" name="connsiteY1"/>
                <a:gd fmla="*/ 334260 w 406791" name="connsiteX2"/>
                <a:gd fmla="*/ 978201 h 1095656" name="connsiteY2"/>
                <a:gd fmla="*/ 21373 w 406791" name="connsiteX3"/>
                <a:gd fmla="*/ 1095656 h 1095656" name="connsiteY3"/>
                <a:gd fmla="*/ 4239 w 406791" name="connsiteX4"/>
                <a:gd fmla="*/ 442772 h 1095656" name="connsiteY4"/>
                <a:gd fmla="*/ 8525 w 411076" name="connsiteX0"/>
                <a:gd fmla="*/ 442772 h 1095656" name="connsiteY0"/>
                <a:gd fmla="*/ 86168 w 411076" name="connsiteX1"/>
                <a:gd fmla="*/ 0 h 1095656" name="connsiteY1"/>
                <a:gd fmla="*/ 338546 w 411076" name="connsiteX2"/>
                <a:gd fmla="*/ 978201 h 1095656" name="connsiteY2"/>
                <a:gd fmla="*/ 25659 w 411076" name="connsiteX3"/>
                <a:gd fmla="*/ 1095656 h 1095656" name="connsiteY3"/>
                <a:gd fmla="*/ 8525 w 411076" name="connsiteX4"/>
                <a:gd fmla="*/ 442772 h 1095656" name="connsiteY4"/>
                <a:gd fmla="*/ 7185 w 439783" name="connsiteX0"/>
                <a:gd fmla="*/ 593754 h 1095656" name="connsiteY0"/>
                <a:gd fmla="*/ 114875 w 439783" name="connsiteX1"/>
                <a:gd fmla="*/ 0 h 1095656" name="connsiteY1"/>
                <a:gd fmla="*/ 367253 w 439783" name="connsiteX2"/>
                <a:gd fmla="*/ 978201 h 1095656" name="connsiteY2"/>
                <a:gd fmla="*/ 54366 w 439783" name="connsiteX3"/>
                <a:gd fmla="*/ 1095656 h 1095656" name="connsiteY3"/>
                <a:gd fmla="*/ 7185 w 439783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364004" name="connsiteX0"/>
                <a:gd fmla="*/ 593754 h 1095656" name="connsiteY0"/>
                <a:gd fmla="*/ 107690 w 364004" name="connsiteX1"/>
                <a:gd fmla="*/ 0 h 1095656" name="connsiteY1"/>
                <a:gd fmla="*/ 281932 w 364004" name="connsiteX2"/>
                <a:gd fmla="*/ 909263 h 1095656" name="connsiteY2"/>
                <a:gd fmla="*/ 47181 w 364004" name="connsiteX3"/>
                <a:gd fmla="*/ 1095656 h 1095656" name="connsiteY3"/>
                <a:gd fmla="*/ 0 w 364004" name="connsiteX4"/>
                <a:gd fmla="*/ 593754 h 1095656" name="connsiteY4"/>
                <a:gd fmla="*/ 0 w 387890" name="connsiteX0"/>
                <a:gd fmla="*/ 593754 h 1095656" name="connsiteY0"/>
                <a:gd fmla="*/ 107690 w 387890" name="connsiteX1"/>
                <a:gd fmla="*/ 0 h 1095656" name="connsiteY1"/>
                <a:gd fmla="*/ 281932 w 387890" name="connsiteX2"/>
                <a:gd fmla="*/ 909263 h 1095656" name="connsiteY2"/>
                <a:gd fmla="*/ 47181 w 387890" name="connsiteX3"/>
                <a:gd fmla="*/ 1095656 h 1095656" name="connsiteY3"/>
                <a:gd fmla="*/ 0 w 387890" name="connsiteX4"/>
                <a:gd fmla="*/ 593754 h 1095656" name="connsiteY4"/>
                <a:gd fmla="*/ 0 w 382610" name="connsiteX0"/>
                <a:gd fmla="*/ 593754 h 1095656" name="connsiteY0"/>
                <a:gd fmla="*/ 107690 w 382610" name="connsiteX1"/>
                <a:gd fmla="*/ 0 h 1095656" name="connsiteY1"/>
                <a:gd fmla="*/ 281932 w 382610" name="connsiteX2"/>
                <a:gd fmla="*/ 909263 h 1095656" name="connsiteY2"/>
                <a:gd fmla="*/ 47181 w 382610" name="connsiteX3"/>
                <a:gd fmla="*/ 1095656 h 1095656" name="connsiteY3"/>
                <a:gd fmla="*/ 0 w 382610" name="connsiteX4"/>
                <a:gd fmla="*/ 593754 h 1095656" name="connsiteY4"/>
                <a:gd fmla="*/ 0 w 285305" name="connsiteX0"/>
                <a:gd fmla="*/ 593754 h 1095656" name="connsiteY0"/>
                <a:gd fmla="*/ 107690 w 285305" name="connsiteX1"/>
                <a:gd fmla="*/ 0 h 1095656" name="connsiteY1"/>
                <a:gd fmla="*/ 281932 w 285305" name="connsiteX2"/>
                <a:gd fmla="*/ 909263 h 1095656" name="connsiteY2"/>
                <a:gd fmla="*/ 47181 w 285305" name="connsiteX3"/>
                <a:gd fmla="*/ 1095656 h 1095656" name="connsiteY3"/>
                <a:gd fmla="*/ 0 w 285305" name="connsiteX4"/>
                <a:gd fmla="*/ 593754 h 1095656" name="connsiteY4"/>
                <a:gd fmla="*/ 0 w 299024" name="connsiteX0"/>
                <a:gd fmla="*/ 593754 h 1095656" name="connsiteY0"/>
                <a:gd fmla="*/ 107690 w 299024" name="connsiteX1"/>
                <a:gd fmla="*/ 0 h 1095656" name="connsiteY1"/>
                <a:gd fmla="*/ 281932 w 299024" name="connsiteX2"/>
                <a:gd fmla="*/ 909263 h 1095656" name="connsiteY2"/>
                <a:gd fmla="*/ 47181 w 299024" name="connsiteX3"/>
                <a:gd fmla="*/ 1095656 h 1095656" name="connsiteY3"/>
                <a:gd fmla="*/ 0 w 299024" name="connsiteX4"/>
                <a:gd fmla="*/ 593754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30616" name="connsiteX0"/>
                <a:gd fmla="*/ 725039 h 1267932" name="connsiteY0"/>
                <a:gd fmla="*/ 175152 w 330616" name="connsiteX1"/>
                <a:gd fmla="*/ 0 h 1267932" name="connsiteY1"/>
                <a:gd fmla="*/ 307645 w 330616" name="connsiteX2"/>
                <a:gd fmla="*/ 1081539 h 1267932" name="connsiteY2"/>
                <a:gd fmla="*/ 72894 w 330616" name="connsiteX3"/>
                <a:gd fmla="*/ 1267932 h 1267932" name="connsiteY3"/>
                <a:gd fmla="*/ 0 w 330616" name="connsiteX4"/>
                <a:gd fmla="*/ 725039 h 1267932" name="connsiteY4"/>
                <a:gd fmla="*/ 0 w 318682" name="connsiteX0"/>
                <a:gd fmla="*/ 586309 h 1267932" name="connsiteY0"/>
                <a:gd fmla="*/ 163217 w 318682" name="connsiteX1"/>
                <a:gd fmla="*/ 0 h 1267932" name="connsiteY1"/>
                <a:gd fmla="*/ 295710 w 318682" name="connsiteX2"/>
                <a:gd fmla="*/ 1081539 h 1267932" name="connsiteY2"/>
                <a:gd fmla="*/ 60959 w 318682" name="connsiteX3"/>
                <a:gd fmla="*/ 1267932 h 1267932" name="connsiteY3"/>
                <a:gd fmla="*/ 0 w 318682" name="connsiteX4"/>
                <a:gd fmla="*/ 586309 h 1267932" name="connsiteY4"/>
                <a:gd fmla="*/ 0 w 278227" name="connsiteX0"/>
                <a:gd fmla="*/ 484279 h 1267932" name="connsiteY0"/>
                <a:gd fmla="*/ 122762 w 278227" name="connsiteX1"/>
                <a:gd fmla="*/ 0 h 1267932" name="connsiteY1"/>
                <a:gd fmla="*/ 255255 w 278227" name="connsiteX2"/>
                <a:gd fmla="*/ 1081539 h 1267932" name="connsiteY2"/>
                <a:gd fmla="*/ 20504 w 278227" name="connsiteX3"/>
                <a:gd fmla="*/ 1267932 h 1267932" name="connsiteY3"/>
                <a:gd fmla="*/ 0 w 278227" name="connsiteX4"/>
                <a:gd fmla="*/ 484279 h 1267932" name="connsiteY4"/>
                <a:gd fmla="*/ 50592 w 328819" name="connsiteX0"/>
                <a:gd fmla="*/ 484279 h 1505169" name="connsiteY0"/>
                <a:gd fmla="*/ 173354 w 328819" name="connsiteX1"/>
                <a:gd fmla="*/ 0 h 1505169" name="connsiteY1"/>
                <a:gd fmla="*/ 305847 w 328819" name="connsiteX2"/>
                <a:gd fmla="*/ 1081539 h 1505169" name="connsiteY2"/>
                <a:gd fmla="*/ -1 w 328819" name="connsiteX3"/>
                <a:gd fmla="*/ 1505169 h 1505169" name="connsiteY3"/>
                <a:gd fmla="*/ 50592 w 328819" name="connsiteX4"/>
                <a:gd fmla="*/ 484279 h 1505169" name="connsiteY4"/>
                <a:gd fmla="*/ 50593 w 286904" name="connsiteX0"/>
                <a:gd fmla="*/ 484279 h 1505169" name="connsiteY0"/>
                <a:gd fmla="*/ 173355 w 286904" name="connsiteX1"/>
                <a:gd fmla="*/ 0 h 1505169" name="connsiteY1"/>
                <a:gd fmla="*/ 249013 w 286904" name="connsiteX2"/>
                <a:gd fmla="*/ 1337126 h 1505169" name="connsiteY2"/>
                <a:gd fmla="*/ 0 w 286904" name="connsiteX3"/>
                <a:gd fmla="*/ 1505169 h 1505169" name="connsiteY3"/>
                <a:gd fmla="*/ 50593 w 286904" name="connsiteX4"/>
                <a:gd fmla="*/ 484279 h 1505169" name="connsiteY4"/>
                <a:gd fmla="*/ 50593 w 310494" name="connsiteX0"/>
                <a:gd fmla="*/ 484279 h 1505169" name="connsiteY0"/>
                <a:gd fmla="*/ 173355 w 310494" name="connsiteX1"/>
                <a:gd fmla="*/ 0 h 1505169" name="connsiteY1"/>
                <a:gd fmla="*/ 249013 w 310494" name="connsiteX2"/>
                <a:gd fmla="*/ 1337126 h 1505169" name="connsiteY2"/>
                <a:gd fmla="*/ 0 w 310494" name="connsiteX3"/>
                <a:gd fmla="*/ 1505169 h 1505169" name="connsiteY3"/>
                <a:gd fmla="*/ 50593 w 310494" name="connsiteX4"/>
                <a:gd fmla="*/ 484279 h 1505169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1505169" w="310494">
                  <a:moveTo>
                    <a:pt x="50593" y="484279"/>
                  </a:moveTo>
                  <a:lnTo>
                    <a:pt x="173355" y="0"/>
                  </a:lnTo>
                  <a:cubicBezTo>
                    <a:pt x="311722" y="346129"/>
                    <a:pt x="360352" y="875549"/>
                    <a:pt x="249013" y="1337126"/>
                  </a:cubicBezTo>
                  <a:lnTo>
                    <a:pt x="0" y="1505169"/>
                  </a:lnTo>
                  <a:cubicBezTo>
                    <a:pt x="30986" y="1377200"/>
                    <a:pt x="122781" y="760904"/>
                    <a:pt x="50593" y="48427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>
                <a:latin charset="0" pitchFamily="50" typeface="Varsity Team"/>
              </a:endParaRPr>
            </a:p>
          </p:txBody>
        </p:sp>
        <p:pic>
          <p:nvPicPr>
            <p:cNvPr descr="UC San Diego - Official Athletics Website" id="2" name="Picture 2">
              <a:extLst>
                <a:ext uri="{FF2B5EF4-FFF2-40B4-BE49-F238E27FC236}">
                  <a16:creationId xmlns:a16="http://schemas.microsoft.com/office/drawing/2014/main" id="{494456DA-91F8-4AB7-96AE-4EF2903908D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8889689">
              <a:off x="5142759" y="718037"/>
              <a:ext cx="1942201" cy="194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1108E12A-1296-4032-BDA3-AFEC352EF4DB}"/>
                </a:ext>
              </a:extLst>
            </p:cNvPr>
            <p:cNvSpPr/>
            <p:nvPr/>
          </p:nvSpPr>
          <p:spPr>
            <a:xfrm rot="10800000">
              <a:off x="5962166" y="2520314"/>
              <a:ext cx="267663" cy="4015341"/>
            </a:xfrm>
            <a:prstGeom prst="trapezoid">
              <a:avLst>
                <a:gd fmla="val 20579" name="adj"/>
              </a:avLst>
            </a:prstGeom>
            <a:solidFill>
              <a:srgbClr val="13284B"/>
            </a:solidFill>
            <a:ln w="47625">
              <a:solidFill>
                <a:srgbClr val="FF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>
                <a:latin charset="0" pitchFamily="50" typeface="Varsity Team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74C1733-9C32-4133-B67C-6D9A28045491}"/>
                </a:ext>
              </a:extLst>
            </p:cNvPr>
            <p:cNvSpPr/>
            <p:nvPr/>
          </p:nvSpPr>
          <p:spPr>
            <a:xfrm flipH="1" rot="20798144">
              <a:off x="5586182" y="2967354"/>
              <a:ext cx="675996" cy="192904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40590 w 274362" name="connsiteX0"/>
                <a:gd fmla="*/ 530297 h 1613563" name="connsiteY0"/>
                <a:gd fmla="*/ 0 w 274362" name="connsiteX1"/>
                <a:gd fmla="*/ 0 h 1613563" name="connsiteY1"/>
                <a:gd fmla="*/ 252170 w 274362" name="connsiteX2"/>
                <a:gd fmla="*/ 700712 h 1613563" name="connsiteY2"/>
                <a:gd fmla="*/ 259579 w 274362" name="connsiteX3"/>
                <a:gd fmla="*/ 1286139 h 1613563" name="connsiteY3"/>
                <a:gd fmla="*/ 76797 w 274362" name="connsiteX4"/>
                <a:gd fmla="*/ 1613563 h 1613563" name="connsiteY4"/>
                <a:gd fmla="*/ 80486 w 274362" name="connsiteX5"/>
                <a:gd fmla="*/ 1093702 h 1613563" name="connsiteY5"/>
                <a:gd fmla="*/ 40590 w 274362" name="connsiteX6"/>
                <a:gd fmla="*/ 53029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199179 w 462376" name="connsiteX5"/>
                <a:gd fmla="*/ 626071 h 1613563" name="connsiteY5"/>
                <a:gd fmla="*/ 0 w 462376" name="connsiteX6"/>
                <a:gd fmla="*/ 129337 h 1613563" name="connsiteY6"/>
                <a:gd fmla="*/ 0 w 462376" name="connsiteX0"/>
                <a:gd fmla="*/ 129337 h 1286139" name="connsiteY0"/>
                <a:gd fmla="*/ 188014 w 462376" name="connsiteX1"/>
                <a:gd fmla="*/ 0 h 1286139" name="connsiteY1"/>
                <a:gd fmla="*/ 440184 w 462376" name="connsiteX2"/>
                <a:gd fmla="*/ 700712 h 1286139" name="connsiteY2"/>
                <a:gd fmla="*/ 447593 w 462376" name="connsiteX3"/>
                <a:gd fmla="*/ 1286139 h 1286139" name="connsiteY3"/>
                <a:gd fmla="*/ 74760 w 462376" name="connsiteX4"/>
                <a:gd fmla="*/ 914764 h 1286139" name="connsiteY4"/>
                <a:gd fmla="*/ 199179 w 462376" name="connsiteX5"/>
                <a:gd fmla="*/ 626071 h 1286139" name="connsiteY5"/>
                <a:gd fmla="*/ 0 w 462376" name="connsiteX6"/>
                <a:gd fmla="*/ 129337 h 1286139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99179 w 440206" name="connsiteX5"/>
                <a:gd fmla="*/ 626071 h 1336427" name="connsiteY5"/>
                <a:gd fmla="*/ 0 w 440206" name="connsiteX6"/>
                <a:gd fmla="*/ 129337 h 1336427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42107 w 440206" name="connsiteX5"/>
                <a:gd fmla="*/ 545382 h 1336427" name="connsiteY5"/>
                <a:gd fmla="*/ 0 w 440206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142107 w 252271" name="connsiteX5"/>
                <a:gd fmla="*/ 545382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4412" name="connsiteX0"/>
                <a:gd fmla="*/ 129337 h 1136544" name="connsiteY0"/>
                <a:gd fmla="*/ 188014 w 254412" name="connsiteX1"/>
                <a:gd fmla="*/ 0 h 1136544" name="connsiteY1"/>
                <a:gd fmla="*/ 251982 w 254412" name="connsiteX2"/>
                <a:gd fmla="*/ 597653 h 1136544" name="connsiteY2"/>
                <a:gd fmla="*/ 128439 w 254412" name="connsiteX3"/>
                <a:gd fmla="*/ 1136544 h 1136544" name="connsiteY3"/>
                <a:gd fmla="*/ 74760 w 254412" name="connsiteX4"/>
                <a:gd fmla="*/ 914764 h 1136544" name="connsiteY4"/>
                <a:gd fmla="*/ 85172 w 254412" name="connsiteX5"/>
                <a:gd fmla="*/ 567060 h 1136544" name="connsiteY5"/>
                <a:gd fmla="*/ 0 w 254412" name="connsiteX6"/>
                <a:gd fmla="*/ 129337 h 1136544" name="connsiteY6"/>
                <a:gd fmla="*/ 0 w 229347" name="connsiteX0"/>
                <a:gd fmla="*/ 129337 h 1136544" name="connsiteY0"/>
                <a:gd fmla="*/ 188014 w 229347" name="connsiteX1"/>
                <a:gd fmla="*/ 0 h 1136544" name="connsiteY1"/>
                <a:gd fmla="*/ 221372 w 229347" name="connsiteX2"/>
                <a:gd fmla="*/ 416518 h 1136544" name="connsiteY2"/>
                <a:gd fmla="*/ 128439 w 229347" name="connsiteX3"/>
                <a:gd fmla="*/ 1136544 h 1136544" name="connsiteY3"/>
                <a:gd fmla="*/ 74760 w 229347" name="connsiteX4"/>
                <a:gd fmla="*/ 914764 h 1136544" name="connsiteY4"/>
                <a:gd fmla="*/ 85172 w 229347" name="connsiteX5"/>
                <a:gd fmla="*/ 567060 h 1136544" name="connsiteY5"/>
                <a:gd fmla="*/ 0 w 229347" name="connsiteX6"/>
                <a:gd fmla="*/ 129337 h 1136544" name="connsiteY6"/>
                <a:gd fmla="*/ 0 w 222799" name="connsiteX0"/>
                <a:gd fmla="*/ 129337 h 1136544" name="connsiteY0"/>
                <a:gd fmla="*/ 188014 w 222799" name="connsiteX1"/>
                <a:gd fmla="*/ 0 h 1136544" name="connsiteY1"/>
                <a:gd fmla="*/ 221372 w 222799" name="connsiteX2"/>
                <a:gd fmla="*/ 416518 h 1136544" name="connsiteY2"/>
                <a:gd fmla="*/ 128439 w 222799" name="connsiteX3"/>
                <a:gd fmla="*/ 1136544 h 1136544" name="connsiteY3"/>
                <a:gd fmla="*/ 74760 w 222799" name="connsiteX4"/>
                <a:gd fmla="*/ 914764 h 1136544" name="connsiteY4"/>
                <a:gd fmla="*/ 85172 w 222799" name="connsiteX5"/>
                <a:gd fmla="*/ 567060 h 1136544" name="connsiteY5"/>
                <a:gd fmla="*/ 0 w 222799" name="connsiteX6"/>
                <a:gd fmla="*/ 129337 h 1136544" name="connsiteY6"/>
                <a:gd fmla="*/ 0 w 268472" name="connsiteX0"/>
                <a:gd fmla="*/ 129337 h 1136544" name="connsiteY0"/>
                <a:gd fmla="*/ 188014 w 268472" name="connsiteX1"/>
                <a:gd fmla="*/ 0 h 1136544" name="connsiteY1"/>
                <a:gd fmla="*/ 267454 w 268472" name="connsiteX2"/>
                <a:gd fmla="*/ 423072 h 1136544" name="connsiteY2"/>
                <a:gd fmla="*/ 128439 w 268472" name="connsiteX3"/>
                <a:gd fmla="*/ 1136544 h 1136544" name="connsiteY3"/>
                <a:gd fmla="*/ 74760 w 268472" name="connsiteX4"/>
                <a:gd fmla="*/ 914764 h 1136544" name="connsiteY4"/>
                <a:gd fmla="*/ 85172 w 268472" name="connsiteX5"/>
                <a:gd fmla="*/ 567060 h 1136544" name="connsiteY5"/>
                <a:gd fmla="*/ 0 w 268472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3113 w 288745" name="connsiteX0"/>
                <a:gd fmla="*/ 129337 h 1136544" name="connsiteY0"/>
                <a:gd fmla="*/ 191127 w 288745" name="connsiteX1"/>
                <a:gd fmla="*/ 0 h 1136544" name="connsiteY1"/>
                <a:gd fmla="*/ 285529 w 288745" name="connsiteX2"/>
                <a:gd fmla="*/ 414112 h 1136544" name="connsiteY2"/>
                <a:gd fmla="*/ 131552 w 288745" name="connsiteX3"/>
                <a:gd fmla="*/ 1136544 h 1136544" name="connsiteY3"/>
                <a:gd fmla="*/ 77873 w 288745" name="connsiteX4"/>
                <a:gd fmla="*/ 914764 h 1136544" name="connsiteY4"/>
                <a:gd fmla="*/ 3113 w 288745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8092 w 285632" name="connsiteX4"/>
                <a:gd fmla="*/ 525155 h 1136544" name="connsiteY4"/>
                <a:gd fmla="*/ 0 w 285632" name="connsiteX5"/>
                <a:gd fmla="*/ 129337 h 1136544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4228" name="connsiteX0"/>
                <a:gd fmla="*/ 72694 h 1079901" name="connsiteY0"/>
                <a:gd fmla="*/ 210665 w 284228" name="connsiteX1"/>
                <a:gd fmla="*/ 0 h 1079901" name="connsiteY1"/>
                <a:gd fmla="*/ 282416 w 284228" name="connsiteX2"/>
                <a:gd fmla="*/ 357469 h 1079901" name="connsiteY2"/>
                <a:gd fmla="*/ 128439 w 284228" name="connsiteX3"/>
                <a:gd fmla="*/ 1079901 h 1079901" name="connsiteY3"/>
                <a:gd fmla="*/ 78092 w 284228" name="connsiteX4"/>
                <a:gd fmla="*/ 468512 h 1079901" name="connsiteY4"/>
                <a:gd fmla="*/ 0 w 284228" name="connsiteX5"/>
                <a:gd fmla="*/ 72694 h 1079901" name="connsiteY5"/>
                <a:gd fmla="*/ 0 w 283498" name="connsiteX0"/>
                <a:gd fmla="*/ 116094 h 1123301" name="connsiteY0"/>
                <a:gd fmla="*/ 196086 w 283498" name="connsiteX1"/>
                <a:gd fmla="*/ 0 h 1123301" name="connsiteY1"/>
                <a:gd fmla="*/ 282416 w 283498" name="connsiteX2"/>
                <a:gd fmla="*/ 400869 h 1123301" name="connsiteY2"/>
                <a:gd fmla="*/ 128439 w 283498" name="connsiteX3"/>
                <a:gd fmla="*/ 1123301 h 1123301" name="connsiteY3"/>
                <a:gd fmla="*/ 78092 w 283498" name="connsiteX4"/>
                <a:gd fmla="*/ 511912 h 1123301" name="connsiteY4"/>
                <a:gd fmla="*/ 0 w 283498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78092 w 284080" name="connsiteX4"/>
                <a:gd fmla="*/ 511912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3544" name="connsiteX0"/>
                <a:gd fmla="*/ 116094 h 1119665" name="connsiteY0"/>
                <a:gd fmla="*/ 196086 w 283544" name="connsiteX1"/>
                <a:gd fmla="*/ 0 h 1119665" name="connsiteY1"/>
                <a:gd fmla="*/ 282416 w 283544" name="connsiteX2"/>
                <a:gd fmla="*/ 400869 h 1119665" name="connsiteY2"/>
                <a:gd fmla="*/ 180843 w 283544" name="connsiteX3"/>
                <a:gd fmla="*/ 1119665 h 1119665" name="connsiteY3"/>
                <a:gd fmla="*/ 107804 w 283544" name="connsiteX4"/>
                <a:gd fmla="*/ 588711 h 1119665" name="connsiteY4"/>
                <a:gd fmla="*/ 0 w 283544" name="connsiteX5"/>
                <a:gd fmla="*/ 116094 h 1119665" name="connsiteY5"/>
                <a:gd fmla="*/ 0 w 251546" name="connsiteX0"/>
                <a:gd fmla="*/ 116094 h 1119665" name="connsiteY0"/>
                <a:gd fmla="*/ 196086 w 251546" name="connsiteX1"/>
                <a:gd fmla="*/ 0 h 1119665" name="connsiteY1"/>
                <a:gd fmla="*/ 249074 w 251546" name="connsiteX2"/>
                <a:gd fmla="*/ 491885 h 1119665" name="connsiteY2"/>
                <a:gd fmla="*/ 180843 w 251546" name="connsiteX3"/>
                <a:gd fmla="*/ 1119665 h 1119665" name="connsiteY3"/>
                <a:gd fmla="*/ 107804 w 251546" name="connsiteX4"/>
                <a:gd fmla="*/ 588711 h 1119665" name="connsiteY4"/>
                <a:gd fmla="*/ 0 w 251546" name="connsiteX5"/>
                <a:gd fmla="*/ 116094 h 1119665" name="connsiteY5"/>
                <a:gd fmla="*/ 0 w 254134" name="connsiteX0"/>
                <a:gd fmla="*/ 116094 h 1119665" name="connsiteY0"/>
                <a:gd fmla="*/ 196086 w 254134" name="connsiteX1"/>
                <a:gd fmla="*/ 0 h 1119665" name="connsiteY1"/>
                <a:gd fmla="*/ 249074 w 254134" name="connsiteX2"/>
                <a:gd fmla="*/ 491885 h 1119665" name="connsiteY2"/>
                <a:gd fmla="*/ 180843 w 254134" name="connsiteX3"/>
                <a:gd fmla="*/ 1119665 h 1119665" name="connsiteY3"/>
                <a:gd fmla="*/ 107804 w 254134" name="connsiteX4"/>
                <a:gd fmla="*/ 588711 h 1119665" name="connsiteY4"/>
                <a:gd fmla="*/ 0 w 254134" name="connsiteX5"/>
                <a:gd fmla="*/ 116094 h 1119665" name="connsiteY5"/>
                <a:gd fmla="*/ 0 w 250071" name="connsiteX0"/>
                <a:gd fmla="*/ 116094 h 970078" name="connsiteY0"/>
                <a:gd fmla="*/ 196086 w 250071" name="connsiteX1"/>
                <a:gd fmla="*/ 0 h 970078" name="connsiteY1"/>
                <a:gd fmla="*/ 249074 w 250071" name="connsiteX2"/>
                <a:gd fmla="*/ 491885 h 970078" name="connsiteY2"/>
                <a:gd fmla="*/ 170886 w 250071" name="connsiteX3"/>
                <a:gd fmla="*/ 970078 h 970078" name="connsiteY3"/>
                <a:gd fmla="*/ 107804 w 250071" name="connsiteX4"/>
                <a:gd fmla="*/ 588711 h 970078" name="connsiteY4"/>
                <a:gd fmla="*/ 0 w 250071" name="connsiteX5"/>
                <a:gd fmla="*/ 116094 h 970078" name="connsiteY5"/>
                <a:gd fmla="*/ 0 w 250719" name="connsiteX0"/>
                <a:gd fmla="*/ 116094 h 1016840" name="connsiteY0"/>
                <a:gd fmla="*/ 196086 w 250719" name="connsiteX1"/>
                <a:gd fmla="*/ 0 h 1016840" name="connsiteY1"/>
                <a:gd fmla="*/ 249074 w 250719" name="connsiteX2"/>
                <a:gd fmla="*/ 491885 h 1016840" name="connsiteY2"/>
                <a:gd fmla="*/ 159492 w 250719" name="connsiteX3"/>
                <a:gd fmla="*/ 1016840 h 1016840" name="connsiteY3"/>
                <a:gd fmla="*/ 107804 w 250719" name="connsiteX4"/>
                <a:gd fmla="*/ 588711 h 1016840" name="connsiteY4"/>
                <a:gd fmla="*/ 0 w 250719" name="connsiteX5"/>
                <a:gd fmla="*/ 116094 h 1016840" name="connsiteY5"/>
                <a:gd fmla="*/ 0 w 249320" name="connsiteX0"/>
                <a:gd fmla="*/ 116094 h 1152006" name="connsiteY0"/>
                <a:gd fmla="*/ 196086 w 249320" name="connsiteX1"/>
                <a:gd fmla="*/ 0 h 1152006" name="connsiteY1"/>
                <a:gd fmla="*/ 249074 w 249320" name="connsiteX2"/>
                <a:gd fmla="*/ 491885 h 1152006" name="connsiteY2"/>
                <a:gd fmla="*/ 186510 w 249320" name="connsiteX3"/>
                <a:gd fmla="*/ 1152006 h 1152006" name="connsiteY3"/>
                <a:gd fmla="*/ 107804 w 249320" name="connsiteX4"/>
                <a:gd fmla="*/ 588711 h 1152006" name="connsiteY4"/>
                <a:gd fmla="*/ 0 w 249320" name="connsiteX5"/>
                <a:gd fmla="*/ 116094 h 1152006" name="connsiteY5"/>
                <a:gd fmla="*/ 0 w 278665" name="connsiteX0"/>
                <a:gd fmla="*/ 116094 h 1152006" name="connsiteY0"/>
                <a:gd fmla="*/ 196086 w 278665" name="connsiteX1"/>
                <a:gd fmla="*/ 0 h 1152006" name="connsiteY1"/>
                <a:gd fmla="*/ 278612 w 278665" name="connsiteX2"/>
                <a:gd fmla="*/ 620499 h 1152006" name="connsiteY2"/>
                <a:gd fmla="*/ 186510 w 278665" name="connsiteX3"/>
                <a:gd fmla="*/ 1152006 h 1152006" name="connsiteY3"/>
                <a:gd fmla="*/ 107804 w 278665" name="connsiteX4"/>
                <a:gd fmla="*/ 588711 h 1152006" name="connsiteY4"/>
                <a:gd fmla="*/ 0 w 278665" name="connsiteX5"/>
                <a:gd fmla="*/ 116094 h 1152006" name="connsiteY5"/>
                <a:gd fmla="*/ 0 w 210697" name="connsiteX0"/>
                <a:gd fmla="*/ 116094 h 1152006" name="connsiteY0"/>
                <a:gd fmla="*/ 196086 w 210697" name="connsiteX1"/>
                <a:gd fmla="*/ 0 h 1152006" name="connsiteY1"/>
                <a:gd fmla="*/ 186510 w 210697" name="connsiteX2"/>
                <a:gd fmla="*/ 1152006 h 1152006" name="connsiteY2"/>
                <a:gd fmla="*/ 107804 w 210697" name="connsiteX3"/>
                <a:gd fmla="*/ 588711 h 1152006" name="connsiteY3"/>
                <a:gd fmla="*/ 0 w 210697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107804 w 269898" name="connsiteX3"/>
                <a:gd fmla="*/ 588711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05377 w 296624" name="connsiteX3"/>
                <a:gd fmla="*/ 370070 h 1152006" name="connsiteY3"/>
                <a:gd fmla="*/ 0 w 296624" name="connsiteX4"/>
                <a:gd fmla="*/ 53544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25786 w 296624" name="connsiteX3"/>
                <a:gd fmla="*/ 507752 h 1152006" name="connsiteY3"/>
                <a:gd fmla="*/ 0 w 296624" name="connsiteX4"/>
                <a:gd fmla="*/ 53544 h 1152006" name="connsiteY4"/>
                <a:gd fmla="*/ 0 w 296624" name="connsiteX0"/>
                <a:gd fmla="*/ 53544 h 1163127" name="connsiteY0"/>
                <a:gd fmla="*/ 222812 w 296624" name="connsiteX1"/>
                <a:gd fmla="*/ 0 h 1163127" name="connsiteY1"/>
                <a:gd fmla="*/ 213236 w 296624" name="connsiteX2"/>
                <a:gd fmla="*/ 1152006 h 1163127" name="connsiteY2"/>
                <a:gd fmla="*/ 136366 w 296624" name="connsiteX3"/>
                <a:gd fmla="*/ 640394 h 1163127" name="connsiteY3"/>
                <a:gd fmla="*/ 125786 w 296624" name="connsiteX4"/>
                <a:gd fmla="*/ 507752 h 1163127" name="connsiteY4"/>
                <a:gd fmla="*/ 0 w 296624" name="connsiteX5"/>
                <a:gd fmla="*/ 53544 h 1163127" name="connsiteY5"/>
                <a:gd fmla="*/ 1239 w 297863" name="connsiteX0"/>
                <a:gd fmla="*/ 53544 h 1163127" name="connsiteY0"/>
                <a:gd fmla="*/ 224051 w 297863" name="connsiteX1"/>
                <a:gd fmla="*/ 0 h 1163127" name="connsiteY1"/>
                <a:gd fmla="*/ 214475 w 297863" name="connsiteX2"/>
                <a:gd fmla="*/ 1152006 h 1163127" name="connsiteY2"/>
                <a:gd fmla="*/ 137605 w 297863" name="connsiteX3"/>
                <a:gd fmla="*/ 640394 h 1163127" name="connsiteY3"/>
                <a:gd fmla="*/ 1239 w 297863" name="connsiteX4"/>
                <a:gd fmla="*/ 53544 h 1163127" name="connsiteY4"/>
                <a:gd fmla="*/ 1213 w 297837" name="connsiteX0"/>
                <a:gd fmla="*/ 53544 h 1161679" name="connsiteY0"/>
                <a:gd fmla="*/ 224025 w 297837" name="connsiteX1"/>
                <a:gd fmla="*/ 0 h 1161679" name="connsiteY1"/>
                <a:gd fmla="*/ 214449 w 297837" name="connsiteX2"/>
                <a:gd fmla="*/ 1152006 h 1161679" name="connsiteY2"/>
                <a:gd fmla="*/ 140359 w 297837" name="connsiteX3"/>
                <a:gd fmla="*/ 556121 h 1161679" name="connsiteY3"/>
                <a:gd fmla="*/ 1213 w 297837" name="connsiteX4"/>
                <a:gd fmla="*/ 53544 h 1161679" name="connsiteY4"/>
                <a:gd fmla="*/ 1081 w 297705" name="connsiteX0"/>
                <a:gd fmla="*/ 53544 h 1161679" name="connsiteY0"/>
                <a:gd fmla="*/ 223893 w 297705" name="connsiteX1"/>
                <a:gd fmla="*/ 0 h 1161679" name="connsiteY1"/>
                <a:gd fmla="*/ 214317 w 297705" name="connsiteX2"/>
                <a:gd fmla="*/ 1152006 h 1161679" name="connsiteY2"/>
                <a:gd fmla="*/ 140227 w 297705" name="connsiteX3"/>
                <a:gd fmla="*/ 556121 h 1161679" name="connsiteY3"/>
                <a:gd fmla="*/ 1081 w 297705" name="connsiteX4"/>
                <a:gd fmla="*/ 53544 h 1161679" name="connsiteY4"/>
                <a:gd fmla="*/ 0 w 296624" name="connsiteX0"/>
                <a:gd fmla="*/ 53544 h 1161679" name="connsiteY0"/>
                <a:gd fmla="*/ 222812 w 296624" name="connsiteX1"/>
                <a:gd fmla="*/ 0 h 1161679" name="connsiteY1"/>
                <a:gd fmla="*/ 213236 w 296624" name="connsiteX2"/>
                <a:gd fmla="*/ 1152006 h 1161679" name="connsiteY2"/>
                <a:gd fmla="*/ 139146 w 296624" name="connsiteX3"/>
                <a:gd fmla="*/ 556121 h 1161679" name="connsiteY3"/>
                <a:gd fmla="*/ 0 w 296624" name="connsiteX4"/>
                <a:gd fmla="*/ 53544 h 1161679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309458" name="connsiteX0"/>
                <a:gd fmla="*/ 53544 h 1128911" name="connsiteY0"/>
                <a:gd fmla="*/ 222812 w 309458" name="connsiteX1"/>
                <a:gd fmla="*/ 0 h 1128911" name="connsiteY1"/>
                <a:gd fmla="*/ 231705 w 309458" name="connsiteX2"/>
                <a:gd fmla="*/ 1117384 h 1128911" name="connsiteY2"/>
                <a:gd fmla="*/ 149450 w 309458" name="connsiteX3"/>
                <a:gd fmla="*/ 625624 h 1128911" name="connsiteY3"/>
                <a:gd fmla="*/ 0 w 309458" name="connsiteX4"/>
                <a:gd fmla="*/ 53544 h 1128911" name="connsiteY4"/>
                <a:gd fmla="*/ 0 w 301299" name="connsiteX0"/>
                <a:gd fmla="*/ 53544 h 1140214" name="connsiteY0"/>
                <a:gd fmla="*/ 222812 w 301299" name="connsiteX1"/>
                <a:gd fmla="*/ 0 h 1140214" name="connsiteY1"/>
                <a:gd fmla="*/ 220088 w 301299" name="connsiteX2"/>
                <a:gd fmla="*/ 1128927 h 1140214" name="connsiteY2"/>
                <a:gd fmla="*/ 149450 w 301299" name="connsiteX3"/>
                <a:gd fmla="*/ 625624 h 1140214" name="connsiteY3"/>
                <a:gd fmla="*/ 0 w 301299" name="connsiteX4"/>
                <a:gd fmla="*/ 53544 h 1140214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8175" name="connsiteX0"/>
                <a:gd fmla="*/ 53544 h 1139568" name="connsiteY0"/>
                <a:gd fmla="*/ 222812 w 308175" name="connsiteX1"/>
                <a:gd fmla="*/ 0 h 1139568" name="connsiteY1"/>
                <a:gd fmla="*/ 220088 w 308175" name="connsiteX2"/>
                <a:gd fmla="*/ 1128927 h 1139568" name="connsiteY2"/>
                <a:gd fmla="*/ 144454 w 308175" name="connsiteX3"/>
                <a:gd fmla="*/ 591925 h 1139568" name="connsiteY3"/>
                <a:gd fmla="*/ 0 w 308175" name="connsiteX4"/>
                <a:gd fmla="*/ 53544 h 1139568" name="connsiteY4"/>
                <a:gd fmla="*/ 0 w 338334" name="connsiteX0"/>
                <a:gd fmla="*/ 53544 h 1402922" name="connsiteY0"/>
                <a:gd fmla="*/ 222812 w 338334" name="connsiteX1"/>
                <a:gd fmla="*/ 0 h 1402922" name="connsiteY1"/>
                <a:gd fmla="*/ 263380 w 338334" name="connsiteX2"/>
                <a:gd fmla="*/ 1395604 h 1402922" name="connsiteY2"/>
                <a:gd fmla="*/ 144454 w 338334" name="connsiteX3"/>
                <a:gd fmla="*/ 591925 h 1402922" name="connsiteY3"/>
                <a:gd fmla="*/ 0 w 338334" name="connsiteX4"/>
                <a:gd fmla="*/ 53544 h 1402922" name="connsiteY4"/>
                <a:gd fmla="*/ 0 w 367639" name="connsiteX0"/>
                <a:gd fmla="*/ 53544 h 1402922" name="connsiteY0"/>
                <a:gd fmla="*/ 222812 w 367639" name="connsiteX1"/>
                <a:gd fmla="*/ 0 h 1402922" name="connsiteY1"/>
                <a:gd fmla="*/ 263380 w 367639" name="connsiteX2"/>
                <a:gd fmla="*/ 1395604 h 1402922" name="connsiteY2"/>
                <a:gd fmla="*/ 144454 w 367639" name="connsiteX3"/>
                <a:gd fmla="*/ 591925 h 1402922" name="connsiteY3"/>
                <a:gd fmla="*/ 0 w 367639" name="connsiteX4"/>
                <a:gd fmla="*/ 53544 h 1402922" name="connsiteY4"/>
                <a:gd fmla="*/ 0 w 355484" name="connsiteX0"/>
                <a:gd fmla="*/ 53544 h 1402922" name="connsiteY0"/>
                <a:gd fmla="*/ 222812 w 355484" name="connsiteX1"/>
                <a:gd fmla="*/ 0 h 1402922" name="connsiteY1"/>
                <a:gd fmla="*/ 263380 w 355484" name="connsiteX2"/>
                <a:gd fmla="*/ 1395604 h 1402922" name="connsiteY2"/>
                <a:gd fmla="*/ 144454 w 355484" name="connsiteX3"/>
                <a:gd fmla="*/ 591925 h 1402922" name="connsiteY3"/>
                <a:gd fmla="*/ 0 w 355484" name="connsiteX4"/>
                <a:gd fmla="*/ 53544 h 1402922" name="connsiteY4"/>
                <a:gd fmla="*/ 0 w 355883" name="connsiteX0"/>
                <a:gd fmla="*/ 53544 h 1402922" name="connsiteY0"/>
                <a:gd fmla="*/ 222812 w 355883" name="connsiteX1"/>
                <a:gd fmla="*/ 0 h 1402922" name="connsiteY1"/>
                <a:gd fmla="*/ 263380 w 355883" name="connsiteX2"/>
                <a:gd fmla="*/ 1395604 h 1402922" name="connsiteY2"/>
                <a:gd fmla="*/ 144454 w 355883" name="connsiteX3"/>
                <a:gd fmla="*/ 591925 h 1402922" name="connsiteY3"/>
                <a:gd fmla="*/ 0 w 355883" name="connsiteX4"/>
                <a:gd fmla="*/ 53544 h 140292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46215" name="connsiteX0"/>
                <a:gd fmla="*/ 53544 h 1300145" name="connsiteY0"/>
                <a:gd fmla="*/ 222812 w 346215" name="connsiteX1"/>
                <a:gd fmla="*/ 0 h 1300145" name="connsiteY1"/>
                <a:gd fmla="*/ 247994 w 346215" name="connsiteX2"/>
                <a:gd fmla="*/ 1291813 h 1300145" name="connsiteY2"/>
                <a:gd fmla="*/ 144454 w 346215" name="connsiteX3"/>
                <a:gd fmla="*/ 591925 h 1300145" name="connsiteY3"/>
                <a:gd fmla="*/ 0 w 346215" name="connsiteX4"/>
                <a:gd fmla="*/ 53544 h 1300145" name="connsiteY4"/>
                <a:gd fmla="*/ 0 w 335804" name="connsiteX0"/>
                <a:gd fmla="*/ 53544 h 1300145" name="connsiteY0"/>
                <a:gd fmla="*/ 222812 w 335804" name="connsiteX1"/>
                <a:gd fmla="*/ 0 h 1300145" name="connsiteY1"/>
                <a:gd fmla="*/ 247994 w 335804" name="connsiteX2"/>
                <a:gd fmla="*/ 1291813 h 1300145" name="connsiteY2"/>
                <a:gd fmla="*/ 144454 w 335804" name="connsiteX3"/>
                <a:gd fmla="*/ 591925 h 1300145" name="connsiteY3"/>
                <a:gd fmla="*/ 0 w 335804" name="connsiteX4"/>
                <a:gd fmla="*/ 53544 h 1300145" name="connsiteY4"/>
                <a:gd fmla="*/ 0 w 308859" name="connsiteX0"/>
                <a:gd fmla="*/ 53544 h 1300145" name="connsiteY0"/>
                <a:gd fmla="*/ 222812 w 308859" name="connsiteX1"/>
                <a:gd fmla="*/ 0 h 1300145" name="connsiteY1"/>
                <a:gd fmla="*/ 247994 w 308859" name="connsiteX2"/>
                <a:gd fmla="*/ 1291813 h 1300145" name="connsiteY2"/>
                <a:gd fmla="*/ 144454 w 308859" name="connsiteX3"/>
                <a:gd fmla="*/ 591925 h 1300145" name="connsiteY3"/>
                <a:gd fmla="*/ 0 w 308859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40307" name="connsiteX0"/>
                <a:gd fmla="*/ 53544 h 1258999" name="connsiteY0"/>
                <a:gd fmla="*/ 222812 w 340307" name="connsiteX1"/>
                <a:gd fmla="*/ 0 h 1258999" name="connsiteY1"/>
                <a:gd fmla="*/ 270254 w 340307" name="connsiteX2"/>
                <a:gd fmla="*/ 1244177 h 1258999" name="connsiteY2"/>
                <a:gd fmla="*/ 186216 w 340307" name="connsiteX3"/>
                <a:gd fmla="*/ 873644 h 1258999" name="connsiteY3"/>
                <a:gd fmla="*/ 0 w 340307" name="connsiteX4"/>
                <a:gd fmla="*/ 53544 h 1258999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56551" name="connsiteX0"/>
                <a:gd fmla="*/ 53544 h 1431860" name="connsiteY0"/>
                <a:gd fmla="*/ 222812 w 356551" name="connsiteX1"/>
                <a:gd fmla="*/ 0 h 1431860" name="connsiteY1"/>
                <a:gd fmla="*/ 296630 w 356551" name="connsiteX2"/>
                <a:gd fmla="*/ 1422105 h 1431860" name="connsiteY2"/>
                <a:gd fmla="*/ 214201 w 356551" name="connsiteX3"/>
                <a:gd fmla="*/ 831659 h 1431860" name="connsiteY3"/>
                <a:gd fmla="*/ 0 w 356551" name="connsiteX4"/>
                <a:gd fmla="*/ 53544 h 1431860" name="connsiteY4"/>
                <a:gd fmla="*/ 0 w 336079" name="connsiteX0"/>
                <a:gd fmla="*/ 92742 h 1431860" name="connsiteY0"/>
                <a:gd fmla="*/ 202340 w 336079" name="connsiteX1"/>
                <a:gd fmla="*/ 0 h 1431860" name="connsiteY1"/>
                <a:gd fmla="*/ 276158 w 336079" name="connsiteX2"/>
                <a:gd fmla="*/ 1422105 h 1431860" name="connsiteY2"/>
                <a:gd fmla="*/ 193729 w 336079" name="connsiteX3"/>
                <a:gd fmla="*/ 831659 h 1431860" name="connsiteY3"/>
                <a:gd fmla="*/ 0 w 336079" name="connsiteX4"/>
                <a:gd fmla="*/ 92742 h 1431860" name="connsiteY4"/>
                <a:gd fmla="*/ 16220 w 316144" name="connsiteX0"/>
                <a:gd fmla="*/ 825368 h 2164486" name="connsiteY0"/>
                <a:gd fmla="*/ 0 w 316144" name="connsiteX1"/>
                <a:gd fmla="*/ 0 h 2164486" name="connsiteY1"/>
                <a:gd fmla="*/ 292378 w 316144" name="connsiteX2"/>
                <a:gd fmla="*/ 2154731 h 2164486" name="connsiteY2"/>
                <a:gd fmla="*/ 209949 w 316144" name="connsiteX3"/>
                <a:gd fmla="*/ 1564285 h 2164486" name="connsiteY3"/>
                <a:gd fmla="*/ 16220 w 316144" name="connsiteX4"/>
                <a:gd fmla="*/ 825368 h 2164486" name="connsiteY4"/>
                <a:gd fmla="*/ 16220 w 326987" name="connsiteX0"/>
                <a:gd fmla="*/ 825368 h 2164486" name="connsiteY0"/>
                <a:gd fmla="*/ 0 w 326987" name="connsiteX1"/>
                <a:gd fmla="*/ 0 h 2164486" name="connsiteY1"/>
                <a:gd fmla="*/ 292378 w 326987" name="connsiteX2"/>
                <a:gd fmla="*/ 2154731 h 2164486" name="connsiteY2"/>
                <a:gd fmla="*/ 209949 w 326987" name="connsiteX3"/>
                <a:gd fmla="*/ 1564285 h 2164486" name="connsiteY3"/>
                <a:gd fmla="*/ 16220 w 326987" name="connsiteX4"/>
                <a:gd fmla="*/ 825368 h 2164486" name="connsiteY4"/>
                <a:gd fmla="*/ 16220 w 327848" name="connsiteX0"/>
                <a:gd fmla="*/ 825368 h 2164486" name="connsiteY0"/>
                <a:gd fmla="*/ 0 w 327848" name="connsiteX1"/>
                <a:gd fmla="*/ 0 h 2164486" name="connsiteY1"/>
                <a:gd fmla="*/ 292378 w 327848" name="connsiteX2"/>
                <a:gd fmla="*/ 2154731 h 2164486" name="connsiteY2"/>
                <a:gd fmla="*/ 209949 w 327848" name="connsiteX3"/>
                <a:gd fmla="*/ 1564285 h 2164486" name="connsiteY3"/>
                <a:gd fmla="*/ 16220 w 327848" name="connsiteX4"/>
                <a:gd fmla="*/ 825368 h 2164486" name="connsiteY4"/>
                <a:gd fmla="*/ 16220 w 266671" name="connsiteX0"/>
                <a:gd fmla="*/ 825368 h 1639888" name="connsiteY0"/>
                <a:gd fmla="*/ 0 w 266671" name="connsiteX1"/>
                <a:gd fmla="*/ 0 h 1639888" name="connsiteY1"/>
                <a:gd fmla="*/ 217397 w 266671" name="connsiteX2"/>
                <a:gd fmla="*/ 1566503 h 1639888" name="connsiteY2"/>
                <a:gd fmla="*/ 209949 w 266671" name="connsiteX3"/>
                <a:gd fmla="*/ 1564285 h 1639888" name="connsiteY3"/>
                <a:gd fmla="*/ 16220 w 266671" name="connsiteX4"/>
                <a:gd fmla="*/ 825368 h 1639888" name="connsiteY4"/>
                <a:gd fmla="*/ 16220 w 278567" name="connsiteX0"/>
                <a:gd fmla="*/ 825368 h 1824295" name="connsiteY0"/>
                <a:gd fmla="*/ 0 w 278567" name="connsiteX1"/>
                <a:gd fmla="*/ 0 h 1824295" name="connsiteY1"/>
                <a:gd fmla="*/ 217397 w 278567" name="connsiteX2"/>
                <a:gd fmla="*/ 1566503 h 1824295" name="connsiteY2"/>
                <a:gd fmla="*/ 209949 w 278567" name="connsiteX3"/>
                <a:gd fmla="*/ 1564285 h 1824295" name="connsiteY3"/>
                <a:gd fmla="*/ 16220 w 278567" name="connsiteX4"/>
                <a:gd fmla="*/ 825368 h 1824295" name="connsiteY4"/>
                <a:gd fmla="*/ 27807 w 278258" name="connsiteX0"/>
                <a:gd fmla="*/ 825368 h 1808435" name="connsiteY0"/>
                <a:gd fmla="*/ 11587 w 278258" name="connsiteX1"/>
                <a:gd fmla="*/ 0 h 1808435" name="connsiteY1"/>
                <a:gd fmla="*/ 228984 w 278258" name="connsiteX2"/>
                <a:gd fmla="*/ 1566503 h 1808435" name="connsiteY2"/>
                <a:gd fmla="*/ 5703 w 278258" name="connsiteX3"/>
                <a:gd fmla="*/ 1509401 h 1808435" name="connsiteY3"/>
                <a:gd fmla="*/ 27807 w 278258" name="connsiteX4"/>
                <a:gd fmla="*/ 825368 h 1808435" name="connsiteY4"/>
                <a:gd fmla="*/ 27807 w 282432" name="connsiteX0"/>
                <a:gd fmla="*/ 825368 h 1998715" name="connsiteY0"/>
                <a:gd fmla="*/ 11587 w 282432" name="connsiteX1"/>
                <a:gd fmla="*/ 0 h 1998715" name="connsiteY1"/>
                <a:gd fmla="*/ 234416 w 282432" name="connsiteX2"/>
                <a:gd fmla="*/ 1809188 h 1998715" name="connsiteY2"/>
                <a:gd fmla="*/ 5703 w 282432" name="connsiteX3"/>
                <a:gd fmla="*/ 1509401 h 1998715" name="connsiteY3"/>
                <a:gd fmla="*/ 27807 w 282432" name="connsiteX4"/>
                <a:gd fmla="*/ 825368 h 1998715" name="connsiteY4"/>
                <a:gd fmla="*/ 16220 w 270845" name="connsiteX0"/>
                <a:gd fmla="*/ 825368 h 1959168" name="connsiteY0"/>
                <a:gd fmla="*/ 0 w 270845" name="connsiteX1"/>
                <a:gd fmla="*/ 0 h 1959168" name="connsiteY1"/>
                <a:gd fmla="*/ 222829 w 270845" name="connsiteX2"/>
                <a:gd fmla="*/ 1809188 h 1959168" name="connsiteY2"/>
                <a:gd fmla="*/ 115896 w 270845" name="connsiteX3"/>
                <a:gd fmla="*/ 1218281 h 1959168" name="connsiteY3"/>
                <a:gd fmla="*/ 16220 w 270845" name="connsiteX4"/>
                <a:gd fmla="*/ 825368 h 1959168" name="connsiteY4"/>
                <a:gd fmla="*/ 16220 w 265337" name="connsiteX0"/>
                <a:gd fmla="*/ 825368 h 1959168" name="connsiteY0"/>
                <a:gd fmla="*/ 0 w 265337" name="connsiteX1"/>
                <a:gd fmla="*/ 0 h 1959168" name="connsiteY1"/>
                <a:gd fmla="*/ 222829 w 265337" name="connsiteX2"/>
                <a:gd fmla="*/ 1809188 h 1959168" name="connsiteY2"/>
                <a:gd fmla="*/ 115896 w 265337" name="connsiteX3"/>
                <a:gd fmla="*/ 1218281 h 1959168" name="connsiteY3"/>
                <a:gd fmla="*/ 16220 w 265337" name="connsiteX4"/>
                <a:gd fmla="*/ 825368 h 1959168" name="connsiteY4"/>
                <a:gd fmla="*/ 16220 w 243368" name="connsiteX0"/>
                <a:gd fmla="*/ 825368 h 1809188" name="connsiteY0"/>
                <a:gd fmla="*/ 0 w 243368" name="connsiteX1"/>
                <a:gd fmla="*/ 0 h 1809188" name="connsiteY1"/>
                <a:gd fmla="*/ 222829 w 243368" name="connsiteX2"/>
                <a:gd fmla="*/ 1809188 h 1809188" name="connsiteY2"/>
                <a:gd fmla="*/ 115896 w 243368" name="connsiteX3"/>
                <a:gd fmla="*/ 1218281 h 1809188" name="connsiteY3"/>
                <a:gd fmla="*/ 16220 w 243368" name="connsiteX4"/>
                <a:gd fmla="*/ 825368 h 1809188" name="connsiteY4"/>
                <a:gd fmla="*/ 16220 w 222829" name="connsiteX0"/>
                <a:gd fmla="*/ 825368 h 1809188" name="connsiteY0"/>
                <a:gd fmla="*/ 0 w 222829" name="connsiteX1"/>
                <a:gd fmla="*/ 0 h 1809188" name="connsiteY1"/>
                <a:gd fmla="*/ 222829 w 222829" name="connsiteX2"/>
                <a:gd fmla="*/ 1809188 h 1809188" name="connsiteY2"/>
                <a:gd fmla="*/ 115896 w 222829" name="connsiteX3"/>
                <a:gd fmla="*/ 1218281 h 1809188" name="connsiteY3"/>
                <a:gd fmla="*/ 16220 w 222829" name="connsiteX4"/>
                <a:gd fmla="*/ 825368 h 1809188" name="connsiteY4"/>
                <a:gd fmla="*/ 16220 w 254960" name="connsiteX0"/>
                <a:gd fmla="*/ 825368 h 1809188" name="connsiteY0"/>
                <a:gd fmla="*/ 0 w 254960" name="connsiteX1"/>
                <a:gd fmla="*/ 0 h 1809188" name="connsiteY1"/>
                <a:gd fmla="*/ 222829 w 254960" name="connsiteX2"/>
                <a:gd fmla="*/ 1809188 h 1809188" name="connsiteY2"/>
                <a:gd fmla="*/ 115896 w 254960" name="connsiteX3"/>
                <a:gd fmla="*/ 1218281 h 1809188" name="connsiteY3"/>
                <a:gd fmla="*/ 16220 w 254960" name="connsiteX4"/>
                <a:gd fmla="*/ 825368 h 1809188" name="connsiteY4"/>
                <a:gd fmla="*/ 16220 w 270541" name="connsiteX0"/>
                <a:gd fmla="*/ 825368 h 1809188" name="connsiteY0"/>
                <a:gd fmla="*/ 0 w 270541" name="connsiteX1"/>
                <a:gd fmla="*/ 0 h 1809188" name="connsiteY1"/>
                <a:gd fmla="*/ 222829 w 270541" name="connsiteX2"/>
                <a:gd fmla="*/ 1809188 h 1809188" name="connsiteY2"/>
                <a:gd fmla="*/ 115896 w 270541" name="connsiteX3"/>
                <a:gd fmla="*/ 1218281 h 1809188" name="connsiteY3"/>
                <a:gd fmla="*/ 16220 w 270541" name="connsiteX4"/>
                <a:gd fmla="*/ 825368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0 w 358779" name="connsiteX4"/>
                <a:gd fmla="*/ 466077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0885" name="connsiteX0"/>
                <a:gd fmla="*/ 701553 h 2044664" name="connsiteY0"/>
                <a:gd fmla="*/ 48444 w 350885" name="connsiteX1"/>
                <a:gd fmla="*/ 0 h 2044664" name="connsiteY1"/>
                <a:gd fmla="*/ 311067 w 350885" name="connsiteX2"/>
                <a:gd fmla="*/ 2044664 h 2044664" name="connsiteY2"/>
                <a:gd fmla="*/ 238224 w 350885" name="connsiteX3"/>
                <a:gd fmla="*/ 1448237 h 2044664" name="connsiteY3"/>
                <a:gd fmla="*/ 108488 w 350885" name="connsiteX4"/>
                <a:gd fmla="*/ 1046824 h 2044664" name="connsiteY4"/>
                <a:gd fmla="*/ 0 w 350885" name="connsiteX5"/>
                <a:gd fmla="*/ 701553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23341 w 391752" name="connsiteX3"/>
                <a:gd fmla="*/ 1451104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19345 w 391752" name="connsiteX3"/>
                <a:gd fmla="*/ 1424145 h 2044664" name="connsiteY3"/>
                <a:gd fmla="*/ 0 w 391752" name="connsiteX4"/>
                <a:gd fmla="*/ 361262 h 2044664" name="connsiteY4"/>
                <a:gd fmla="*/ 0 w 391752" name="connsiteX0"/>
                <a:gd fmla="*/ 361262 h 2046545" name="connsiteY0"/>
                <a:gd fmla="*/ 59792 w 391752" name="connsiteX1"/>
                <a:gd fmla="*/ 0 h 2046545" name="connsiteY1"/>
                <a:gd fmla="*/ 322415 w 391752" name="connsiteX2"/>
                <a:gd fmla="*/ 2044664 h 2046545" name="connsiteY2"/>
                <a:gd fmla="*/ 0 w 391752" name="connsiteX3"/>
                <a:gd fmla="*/ 361262 h 2046545" name="connsiteY3"/>
                <a:gd fmla="*/ 0 w 372534" name="connsiteX0"/>
                <a:gd fmla="*/ 361262 h 2062870" name="connsiteY0"/>
                <a:gd fmla="*/ 59792 w 372534" name="connsiteX1"/>
                <a:gd fmla="*/ 0 h 2062870" name="connsiteY1"/>
                <a:gd fmla="*/ 298182 w 372534" name="connsiteX2"/>
                <a:gd fmla="*/ 2061010 h 2062870" name="connsiteY2"/>
                <a:gd fmla="*/ 0 w 372534" name="connsiteX3"/>
                <a:gd fmla="*/ 361262 h 2062870" name="connsiteY3"/>
                <a:gd fmla="*/ 0 w 351508" name="connsiteX0"/>
                <a:gd fmla="*/ 353256 h 2062859" name="connsiteY0"/>
                <a:gd fmla="*/ 38766 w 351508" name="connsiteX1"/>
                <a:gd fmla="*/ 0 h 2062859" name="connsiteY1"/>
                <a:gd fmla="*/ 277156 w 351508" name="connsiteX2"/>
                <a:gd fmla="*/ 2061010 h 2062859" name="connsiteY2"/>
                <a:gd fmla="*/ 0 w 351508" name="connsiteX3"/>
                <a:gd fmla="*/ 353256 h 2062859" name="connsiteY3"/>
                <a:gd fmla="*/ 0 w 366707" name="connsiteX0"/>
                <a:gd fmla="*/ 219394 h 1928997" name="connsiteY0"/>
                <a:gd fmla="*/ 98594 w 366707" name="connsiteX1"/>
                <a:gd fmla="*/ 0 h 1928997" name="connsiteY1"/>
                <a:gd fmla="*/ 277156 w 366707" name="connsiteX2"/>
                <a:gd fmla="*/ 1927148 h 1928997" name="connsiteY2"/>
                <a:gd fmla="*/ 0 w 366707" name="connsiteX3"/>
                <a:gd fmla="*/ 219394 h 1928997" name="connsiteY3"/>
                <a:gd fmla="*/ 0 w 421801" name="connsiteX0"/>
                <a:gd fmla="*/ 318692 h 1929131" name="connsiteY0"/>
                <a:gd fmla="*/ 153688 w 421801" name="connsiteX1"/>
                <a:gd fmla="*/ 0 h 1929131" name="connsiteY1"/>
                <a:gd fmla="*/ 332250 w 421801" name="connsiteX2"/>
                <a:gd fmla="*/ 1927148 h 1929131" name="connsiteY2"/>
                <a:gd fmla="*/ 0 w 421801" name="connsiteX3"/>
                <a:gd fmla="*/ 318692 h 1929131" name="connsiteY3"/>
                <a:gd fmla="*/ 0 w 421801" name="connsiteX0"/>
                <a:gd fmla="*/ 318692 h 1929049" name="connsiteY0"/>
                <a:gd fmla="*/ 153688 w 421801" name="connsiteX1"/>
                <a:gd fmla="*/ 0 h 1929049" name="connsiteY1"/>
                <a:gd fmla="*/ 332250 w 421801" name="connsiteX2"/>
                <a:gd fmla="*/ 1927148 h 1929049" name="connsiteY2"/>
                <a:gd fmla="*/ 0 w 421801" name="connsiteX3"/>
                <a:gd fmla="*/ 318692 h 1929049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b" l="l" r="r" t="t"/>
              <a:pathLst>
                <a:path h="1929049" w="421801">
                  <a:moveTo>
                    <a:pt x="0" y="318692"/>
                  </a:moveTo>
                  <a:lnTo>
                    <a:pt x="153688" y="0"/>
                  </a:lnTo>
                  <a:cubicBezTo>
                    <a:pt x="425107" y="629066"/>
                    <a:pt x="501279" y="1032139"/>
                    <a:pt x="332250" y="1927148"/>
                  </a:cubicBezTo>
                  <a:cubicBezTo>
                    <a:pt x="322285" y="1987358"/>
                    <a:pt x="230376" y="599609"/>
                    <a:pt x="0" y="318692"/>
                  </a:cubicBez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>
                <a:latin charset="0" pitchFamily="50" typeface="Varsity Tea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ACFC33-0DA2-4305-83D5-777EE6E5AF4C}"/>
                </a:ext>
              </a:extLst>
            </p:cNvPr>
            <p:cNvSpPr/>
            <p:nvPr/>
          </p:nvSpPr>
          <p:spPr>
            <a:xfrm rot="19970593">
              <a:off x="6263986" y="3058181"/>
              <a:ext cx="292761" cy="129003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>
                <a:latin charset="0" pitchFamily="50" typeface="Varsity Team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1DF081-7070-4170-A4C5-92F339017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6" l="39469" r="41030" t="15909"/>
            <a:stretch/>
          </p:blipFill>
          <p:spPr>
            <a:xfrm rot="16200000">
              <a:off x="5863521" y="1872610"/>
              <a:ext cx="732617" cy="200643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C880B-F91C-4D0E-8C26-2B9FF30B61B2}"/>
                </a:ext>
              </a:extLst>
            </p:cNvPr>
            <p:cNvSpPr/>
            <p:nvPr/>
          </p:nvSpPr>
          <p:spPr>
            <a:xfrm rot="3754840">
              <a:off x="6275862" y="3813138"/>
              <a:ext cx="498333" cy="224249"/>
            </a:xfrm>
            <a:prstGeom prst="rect">
              <a:avLst/>
            </a:prstGeom>
            <a:solidFill>
              <a:srgbClr val="C0C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>
                <a:latin charset="0" pitchFamily="50" typeface="Varsity Team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92C2A9-A100-41A2-B25B-F137E588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520" y="4017437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7B03F0-8322-4F85-8207-8156B8BC5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014" y="3975658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1F870D-A77C-4A40-B759-406CBBB1DE9A}"/>
              </a:ext>
            </a:extLst>
          </p:cNvPr>
          <p:cNvSpPr txBox="1"/>
          <p:nvPr/>
        </p:nvSpPr>
        <p:spPr>
          <a:xfrm>
            <a:off x="4191843" y="-865005"/>
            <a:ext cx="3844031" cy="147732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err="1" lang="en-US" sz="9000">
                <a:ln w="38100">
                  <a:solidFill>
                    <a:srgbClr val="FFCE07"/>
                  </a:solidFill>
                  <a:prstDash val="solid"/>
                </a:ln>
                <a:solidFill>
                  <a:srgbClr val="2F528F"/>
                </a:solidFill>
                <a:latin charset="0" pitchFamily="50" typeface="Varsity Team"/>
              </a:rPr>
              <a:t>ucsd</a:t>
            </a:r>
            <a:endParaRPr dirty="0" lang="en-US" spc="750" sz="9000">
              <a:ln w="38100">
                <a:solidFill>
                  <a:srgbClr val="FFCE07"/>
                </a:solidFill>
              </a:ln>
              <a:solidFill>
                <a:srgbClr val="2F528F"/>
              </a:solidFill>
              <a:latin charset="0" pitchFamily="50" typeface="Varsity Tea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4CBC-5FFF-47BB-ACF4-D203922B0D34}"/>
              </a:ext>
            </a:extLst>
          </p:cNvPr>
          <p:cNvSpPr txBox="1"/>
          <p:nvPr/>
        </p:nvSpPr>
        <p:spPr>
          <a:xfrm>
            <a:off x="1541858" y="-835814"/>
            <a:ext cx="9144000" cy="8496300"/>
          </a:xfrm>
          <a:prstGeom prst="rect">
            <a:avLst/>
          </a:prstGeom>
          <a:noFill/>
        </p:spPr>
        <p:txBody>
          <a:bodyPr numCol="1" wrap="square">
            <a:prstTxWarp prst="textArchDown">
              <a:avLst>
                <a:gd fmla="val 3016177" name="adj"/>
              </a:avLst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dirty="0" lang="en-US" spc="750" sz="20000">
                <a:ln w="38100">
                  <a:solidFill>
                    <a:srgbClr val="FFCE07"/>
                  </a:solidFill>
                </a:ln>
                <a:solidFill>
                  <a:srgbClr val="2F528F"/>
                </a:solidFill>
                <a:latin charset="0" pitchFamily="50" typeface="Varsity Team"/>
              </a:rPr>
              <a:t>Wrestling</a:t>
            </a:r>
          </a:p>
          <a:p>
            <a:pPr algn="ctr">
              <a:lnSpc>
                <a:spcPct val="150000"/>
              </a:lnSpc>
            </a:pPr>
            <a:r>
              <a:rPr dirty="0" lang="en-US" spc="750" sz="20000">
                <a:ln w="38100">
                  <a:solidFill>
                    <a:srgbClr val="FFCE07"/>
                  </a:solidFill>
                </a:ln>
                <a:solidFill>
                  <a:srgbClr val="2F528F"/>
                </a:solidFill>
                <a:latin charset="0" pitchFamily="50" typeface="Varsity Team"/>
              </a:rPr>
              <a:t>Brazilian Jiu-Jitsu</a:t>
            </a:r>
          </a:p>
        </p:txBody>
      </p:sp>
    </p:spTree>
    <p:extLst>
      <p:ext uri="{BB962C8B-B14F-4D97-AF65-F5344CB8AC3E}">
        <p14:creationId xmlns:p14="http://schemas.microsoft.com/office/powerpoint/2010/main" val="39456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5ECD-1C79-43E5-A006-EFE452E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FRONT MICRO 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91D7-B690-4135-AAEE-C3A763C8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008A5-3522-4F52-9024-EB6B639D74D1}"/>
              </a:ext>
            </a:extLst>
          </p:cNvPr>
          <p:cNvGrpSpPr/>
          <p:nvPr/>
        </p:nvGrpSpPr>
        <p:grpSpPr>
          <a:xfrm>
            <a:off x="1249680" y="794237"/>
            <a:ext cx="4572000" cy="5817618"/>
            <a:chOff x="3810000" y="718037"/>
            <a:chExt cx="4572000" cy="58176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A1013E-4F92-44C9-B326-3DAD9130D8C8}"/>
                </a:ext>
              </a:extLst>
            </p:cNvPr>
            <p:cNvSpPr/>
            <p:nvPr/>
          </p:nvSpPr>
          <p:spPr>
            <a:xfrm>
              <a:off x="3810000" y="1126336"/>
              <a:ext cx="4572000" cy="4572000"/>
            </a:xfrm>
            <a:prstGeom prst="ellipse">
              <a:avLst/>
            </a:pr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>
                <a:latin charset="0" pitchFamily="50" typeface="Varsity Team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6796DF-21D0-4B0B-AA07-484525D1A145}"/>
                </a:ext>
              </a:extLst>
            </p:cNvPr>
            <p:cNvCxnSpPr/>
            <p:nvPr/>
          </p:nvCxnSpPr>
          <p:spPr>
            <a:xfrm>
              <a:off x="4643120" y="2509520"/>
              <a:ext cx="0" cy="1828800"/>
            </a:xfrm>
            <a:prstGeom prst="line">
              <a:avLst/>
            </a:prstGeom>
            <a:ln w="1270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05CA76-5946-4DB4-84A8-878D76FE7DDB}"/>
                </a:ext>
              </a:extLst>
            </p:cNvPr>
            <p:cNvCxnSpPr/>
            <p:nvPr/>
          </p:nvCxnSpPr>
          <p:spPr>
            <a:xfrm>
              <a:off x="7518400" y="2509520"/>
              <a:ext cx="0" cy="1828800"/>
            </a:xfrm>
            <a:prstGeom prst="line">
              <a:avLst/>
            </a:prstGeom>
            <a:ln w="1270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99345E1-790A-4F4B-98D4-8C70E203A556}"/>
                </a:ext>
              </a:extLst>
            </p:cNvPr>
            <p:cNvGrpSpPr/>
            <p:nvPr/>
          </p:nvGrpSpPr>
          <p:grpSpPr>
            <a:xfrm>
              <a:off x="5142759" y="718037"/>
              <a:ext cx="2090290" cy="5817618"/>
              <a:chOff x="5142759" y="718037"/>
              <a:chExt cx="2090290" cy="58176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F7ED7-905E-474C-BE1B-06FF99B077DB}"/>
                  </a:ext>
                </a:extLst>
              </p:cNvPr>
              <p:cNvSpPr/>
              <p:nvPr/>
            </p:nvSpPr>
            <p:spPr>
              <a:xfrm rot="20798144">
                <a:off x="6222840" y="4770650"/>
                <a:ext cx="246149" cy="1505169"/>
              </a:xfrm>
              <a:custGeom>
                <a:avLst/>
                <a:gdLst>
                  <a:gd fmla="*/ 0 w 267665" name="connsiteX0"/>
                  <a:gd fmla="*/ 0 h 1996440" name="connsiteY0"/>
                  <a:gd fmla="*/ 267665 w 267665" name="connsiteX1"/>
                  <a:gd fmla="*/ 0 h 1996440" name="connsiteY1"/>
                  <a:gd fmla="*/ 267665 w 267665" name="connsiteX2"/>
                  <a:gd fmla="*/ 1996440 h 1996440" name="connsiteY2"/>
                  <a:gd fmla="*/ 0 w 267665" name="connsiteX3"/>
                  <a:gd fmla="*/ 1996440 h 1996440" name="connsiteY3"/>
                  <a:gd fmla="*/ 0 w 267665" name="connsiteX4"/>
                  <a:gd fmla="*/ 0 h 1996440" name="connsiteY4"/>
                  <a:gd fmla="*/ 0 w 267665" name="connsiteX0"/>
                  <a:gd fmla="*/ 0 h 1996440" name="connsiteY0"/>
                  <a:gd fmla="*/ 267665 w 267665" name="connsiteX1"/>
                  <a:gd fmla="*/ 0 h 1996440" name="connsiteY1"/>
                  <a:gd fmla="*/ 267665 w 267665" name="connsiteX2"/>
                  <a:gd fmla="*/ 1996440 h 1996440" name="connsiteY2"/>
                  <a:gd fmla="*/ 0 w 267665" name="connsiteX3"/>
                  <a:gd fmla="*/ 1996440 h 1996440" name="connsiteY3"/>
                  <a:gd fmla="*/ 1016 w 267665" name="connsiteX4"/>
                  <a:gd fmla="*/ 1006018 h 1996440" name="connsiteY4"/>
                  <a:gd fmla="*/ 0 w 267665" name="connsiteX5"/>
                  <a:gd fmla="*/ 0 h 1996440" name="connsiteY5"/>
                  <a:gd fmla="*/ 0 w 276894" name="connsiteX0"/>
                  <a:gd fmla="*/ 0 h 1996440" name="connsiteY0"/>
                  <a:gd fmla="*/ 267665 w 276894" name="connsiteX1"/>
                  <a:gd fmla="*/ 0 h 1996440" name="connsiteY1"/>
                  <a:gd fmla="*/ 276894 w 276894" name="connsiteX2"/>
                  <a:gd fmla="*/ 1011313 h 1996440" name="connsiteY2"/>
                  <a:gd fmla="*/ 267665 w 276894" name="connsiteX3"/>
                  <a:gd fmla="*/ 1996440 h 1996440" name="connsiteY3"/>
                  <a:gd fmla="*/ 0 w 276894" name="connsiteX4"/>
                  <a:gd fmla="*/ 1996440 h 1996440" name="connsiteY4"/>
                  <a:gd fmla="*/ 1016 w 276894" name="connsiteX5"/>
                  <a:gd fmla="*/ 1006018 h 1996440" name="connsiteY5"/>
                  <a:gd fmla="*/ 0 w 276894" name="connsiteX6"/>
                  <a:gd fmla="*/ 0 h 1996440" name="connsiteY6"/>
                  <a:gd fmla="*/ 0 w 276894" name="connsiteX0"/>
                  <a:gd fmla="*/ 0 h 1996440" name="connsiteY0"/>
                  <a:gd fmla="*/ 267665 w 276894" name="connsiteX1"/>
                  <a:gd fmla="*/ 0 h 1996440" name="connsiteY1"/>
                  <a:gd fmla="*/ 276894 w 276894" name="connsiteX2"/>
                  <a:gd fmla="*/ 1011313 h 1996440" name="connsiteY2"/>
                  <a:gd fmla="*/ 267665 w 276894" name="connsiteX3"/>
                  <a:gd fmla="*/ 1996440 h 1996440" name="connsiteY3"/>
                  <a:gd fmla="*/ 0 w 276894" name="connsiteX4"/>
                  <a:gd fmla="*/ 1996440 h 1996440" name="connsiteY4"/>
                  <a:gd fmla="*/ 103383 w 276894" name="connsiteX5"/>
                  <a:gd fmla="*/ 1006239 h 1996440" name="connsiteY5"/>
                  <a:gd fmla="*/ 0 w 276894" name="connsiteX6"/>
                  <a:gd fmla="*/ 0 h 1996440" name="connsiteY6"/>
                  <a:gd fmla="*/ 0 w 386602" name="connsiteX0"/>
                  <a:gd fmla="*/ 0 h 1996440" name="connsiteY0"/>
                  <a:gd fmla="*/ 267665 w 386602" name="connsiteX1"/>
                  <a:gd fmla="*/ 0 h 1996440" name="connsiteY1"/>
                  <a:gd fmla="*/ 386602 w 386602" name="connsiteX2"/>
                  <a:gd fmla="*/ 1031353 h 1996440" name="connsiteY2"/>
                  <a:gd fmla="*/ 267665 w 386602" name="connsiteX3"/>
                  <a:gd fmla="*/ 1996440 h 1996440" name="connsiteY3"/>
                  <a:gd fmla="*/ 0 w 386602" name="connsiteX4"/>
                  <a:gd fmla="*/ 1996440 h 1996440" name="connsiteY4"/>
                  <a:gd fmla="*/ 103383 w 386602" name="connsiteX5"/>
                  <a:gd fmla="*/ 1006239 h 1996440" name="connsiteY5"/>
                  <a:gd fmla="*/ 0 w 386602" name="connsiteX6"/>
                  <a:gd fmla="*/ 0 h 1996440" name="connsiteY6"/>
                  <a:gd fmla="*/ 0 w 386602" name="connsiteX0"/>
                  <a:gd fmla="*/ 0 h 1996440" name="connsiteY0"/>
                  <a:gd fmla="*/ 267665 w 386602" name="connsiteX1"/>
                  <a:gd fmla="*/ 0 h 1996440" name="connsiteY1"/>
                  <a:gd fmla="*/ 386602 w 386602" name="connsiteX2"/>
                  <a:gd fmla="*/ 1031353 h 1996440" name="connsiteY2"/>
                  <a:gd fmla="*/ 267665 w 386602" name="connsiteX3"/>
                  <a:gd fmla="*/ 1996440 h 1996440" name="connsiteY3"/>
                  <a:gd fmla="*/ 65884 w 386602" name="connsiteX4"/>
                  <a:gd fmla="*/ 1795203 h 1996440" name="connsiteY4"/>
                  <a:gd fmla="*/ 103383 w 386602" name="connsiteX5"/>
                  <a:gd fmla="*/ 1006239 h 1996440" name="connsiteY5"/>
                  <a:gd fmla="*/ 0 w 386602" name="connsiteX6"/>
                  <a:gd fmla="*/ 0 h 1996440" name="connsiteY6"/>
                  <a:gd fmla="*/ 0 w 386602" name="connsiteX0"/>
                  <a:gd fmla="*/ 0 h 2006491" name="connsiteY0"/>
                  <a:gd fmla="*/ 267665 w 386602" name="connsiteX1"/>
                  <a:gd fmla="*/ 0 h 2006491" name="connsiteY1"/>
                  <a:gd fmla="*/ 386602 w 386602" name="connsiteX2"/>
                  <a:gd fmla="*/ 1031353 h 2006491" name="connsiteY2"/>
                  <a:gd fmla="*/ 259252 w 386602" name="connsiteX3"/>
                  <a:gd fmla="*/ 2006491 h 2006491" name="connsiteY3"/>
                  <a:gd fmla="*/ 65884 w 386602" name="connsiteX4"/>
                  <a:gd fmla="*/ 1795203 h 2006491" name="connsiteY4"/>
                  <a:gd fmla="*/ 103383 w 386602" name="connsiteX5"/>
                  <a:gd fmla="*/ 1006239 h 2006491" name="connsiteY5"/>
                  <a:gd fmla="*/ 0 w 386602" name="connsiteX6"/>
                  <a:gd fmla="*/ 0 h 2006491" name="connsiteY6"/>
                  <a:gd fmla="*/ 0 w 362248" name="connsiteX0"/>
                  <a:gd fmla="*/ 379315 h 2006491" name="connsiteY0"/>
                  <a:gd fmla="*/ 243311 w 362248" name="connsiteX1"/>
                  <a:gd fmla="*/ 0 h 2006491" name="connsiteY1"/>
                  <a:gd fmla="*/ 362248 w 362248" name="connsiteX2"/>
                  <a:gd fmla="*/ 1031353 h 2006491" name="connsiteY2"/>
                  <a:gd fmla="*/ 234898 w 362248" name="connsiteX3"/>
                  <a:gd fmla="*/ 2006491 h 2006491" name="connsiteY3"/>
                  <a:gd fmla="*/ 41530 w 362248" name="connsiteX4"/>
                  <a:gd fmla="*/ 1795203 h 2006491" name="connsiteY4"/>
                  <a:gd fmla="*/ 79029 w 362248" name="connsiteX5"/>
                  <a:gd fmla="*/ 1006239 h 2006491" name="connsiteY5"/>
                  <a:gd fmla="*/ 0 w 362248" name="connsiteX6"/>
                  <a:gd fmla="*/ 379315 h 2006491" name="connsiteY6"/>
                  <a:gd fmla="*/ 0 w 362248" name="connsiteX0"/>
                  <a:gd fmla="*/ 442772 h 2069948" name="connsiteY0"/>
                  <a:gd fmla="*/ 77645 w 362248" name="connsiteX1"/>
                  <a:gd fmla="*/ 0 h 2069948" name="connsiteY1"/>
                  <a:gd fmla="*/ 362248 w 362248" name="connsiteX2"/>
                  <a:gd fmla="*/ 1094810 h 2069948" name="connsiteY2"/>
                  <a:gd fmla="*/ 234898 w 362248" name="connsiteX3"/>
                  <a:gd fmla="*/ 2069948 h 2069948" name="connsiteY3"/>
                  <a:gd fmla="*/ 41530 w 362248" name="connsiteX4"/>
                  <a:gd fmla="*/ 1858660 h 2069948" name="connsiteY4"/>
                  <a:gd fmla="*/ 79029 w 362248" name="connsiteX5"/>
                  <a:gd fmla="*/ 1069696 h 2069948" name="connsiteY5"/>
                  <a:gd fmla="*/ 0 w 36224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1530 w 254178" name="connsiteX4"/>
                  <a:gd fmla="*/ 1858660 h 2069948" name="connsiteY4"/>
                  <a:gd fmla="*/ 79029 w 254178" name="connsiteX5"/>
                  <a:gd fmla="*/ 1069696 h 2069948" name="connsiteY5"/>
                  <a:gd fmla="*/ 0 w 25417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1530 w 254178" name="connsiteX4"/>
                  <a:gd fmla="*/ 1858660 h 2069948" name="connsiteY4"/>
                  <a:gd fmla="*/ 22568 w 254178" name="connsiteX5"/>
                  <a:gd fmla="*/ 1104479 h 2069948" name="connsiteY5"/>
                  <a:gd fmla="*/ 0 w 25417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5533 w 254178" name="connsiteX4"/>
                  <a:gd fmla="*/ 1715019 h 2069948" name="connsiteY4"/>
                  <a:gd fmla="*/ 22568 w 254178" name="connsiteX5"/>
                  <a:gd fmla="*/ 1104479 h 2069948" name="connsiteY5"/>
                  <a:gd fmla="*/ 0 w 254178" name="connsiteX6"/>
                  <a:gd fmla="*/ 442772 h 2069948" name="connsiteY6"/>
                  <a:gd fmla="*/ 0 w 235400" name="connsiteX0"/>
                  <a:gd fmla="*/ 442772 h 2069948" name="connsiteY0"/>
                  <a:gd fmla="*/ 77645 w 235400" name="connsiteX1"/>
                  <a:gd fmla="*/ 0 h 2069948" name="connsiteY1"/>
                  <a:gd fmla="*/ 228879 w 235400" name="connsiteX2"/>
                  <a:gd fmla="*/ 996853 h 2069948" name="connsiteY2"/>
                  <a:gd fmla="*/ 234898 w 235400" name="connsiteX3"/>
                  <a:gd fmla="*/ 2069948 h 2069948" name="connsiteY3"/>
                  <a:gd fmla="*/ 45533 w 235400" name="connsiteX4"/>
                  <a:gd fmla="*/ 1715019 h 2069948" name="connsiteY4"/>
                  <a:gd fmla="*/ 22568 w 235400" name="connsiteX5"/>
                  <a:gd fmla="*/ 1104479 h 2069948" name="connsiteY5"/>
                  <a:gd fmla="*/ 0 w 235400" name="connsiteX6"/>
                  <a:gd fmla="*/ 442772 h 2069948" name="connsiteY6"/>
                  <a:gd fmla="*/ 0 w 235400" name="connsiteX0"/>
                  <a:gd fmla="*/ 442772 h 2069948" name="connsiteY0"/>
                  <a:gd fmla="*/ 77645 w 235400" name="connsiteX1"/>
                  <a:gd fmla="*/ 0 h 2069948" name="connsiteY1"/>
                  <a:gd fmla="*/ 228879 w 235400" name="connsiteX2"/>
                  <a:gd fmla="*/ 996853 h 2069948" name="connsiteY2"/>
                  <a:gd fmla="*/ 234898 w 235400" name="connsiteX3"/>
                  <a:gd fmla="*/ 2069948 h 2069948" name="connsiteY3"/>
                  <a:gd fmla="*/ 45533 w 235400" name="connsiteX4"/>
                  <a:gd fmla="*/ 1715019 h 2069948" name="connsiteY4"/>
                  <a:gd fmla="*/ 63275 w 235400" name="connsiteX5"/>
                  <a:gd fmla="*/ 1059928 h 2069948" name="connsiteY5"/>
                  <a:gd fmla="*/ 0 w 235400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63275 w 321416" name="connsiteX5"/>
                  <a:gd fmla="*/ 1059928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56" name="connsiteX0"/>
                  <a:gd fmla="*/ 442772 h 2069948" name="connsiteY0"/>
                  <a:gd fmla="*/ 77645 w 321456" name="connsiteX1"/>
                  <a:gd fmla="*/ 0 h 2069948" name="connsiteY1"/>
                  <a:gd fmla="*/ 321416 w 321456" name="connsiteX2"/>
                  <a:gd fmla="*/ 886294 h 2069948" name="connsiteY2"/>
                  <a:gd fmla="*/ 234898 w 321456" name="connsiteX3"/>
                  <a:gd fmla="*/ 2069948 h 2069948" name="connsiteY3"/>
                  <a:gd fmla="*/ 97142 w 321456" name="connsiteX4"/>
                  <a:gd fmla="*/ 1751379 h 2069948" name="connsiteY4"/>
                  <a:gd fmla="*/ 120871 w 321456" name="connsiteX5"/>
                  <a:gd fmla="*/ 1121809 h 2069948" name="connsiteY5"/>
                  <a:gd fmla="*/ 0 w 321456" name="connsiteX6"/>
                  <a:gd fmla="*/ 442772 h 2069948" name="connsiteY6"/>
                  <a:gd fmla="*/ 0 w 326725" name="connsiteX0"/>
                  <a:gd fmla="*/ 442772 h 2069948" name="connsiteY0"/>
                  <a:gd fmla="*/ 77645 w 326725" name="connsiteX1"/>
                  <a:gd fmla="*/ 0 h 2069948" name="connsiteY1"/>
                  <a:gd fmla="*/ 321416 w 326725" name="connsiteX2"/>
                  <a:gd fmla="*/ 886294 h 2069948" name="connsiteY2"/>
                  <a:gd fmla="*/ 234898 w 326725" name="connsiteX3"/>
                  <a:gd fmla="*/ 2069948 h 2069948" name="connsiteY3"/>
                  <a:gd fmla="*/ 97142 w 326725" name="connsiteX4"/>
                  <a:gd fmla="*/ 1751379 h 2069948" name="connsiteY4"/>
                  <a:gd fmla="*/ 120871 w 326725" name="connsiteX5"/>
                  <a:gd fmla="*/ 1121809 h 2069948" name="connsiteY5"/>
                  <a:gd fmla="*/ 0 w 326725" name="connsiteX6"/>
                  <a:gd fmla="*/ 442772 h 2069948" name="connsiteY6"/>
                  <a:gd fmla="*/ 0 w 369192" name="connsiteX0"/>
                  <a:gd fmla="*/ 442772 h 2069948" name="connsiteY0"/>
                  <a:gd fmla="*/ 77645 w 369192" name="connsiteX1"/>
                  <a:gd fmla="*/ 0 h 2069948" name="connsiteY1"/>
                  <a:gd fmla="*/ 365178 w 369192" name="connsiteX2"/>
                  <a:gd fmla="*/ 981036 h 2069948" name="connsiteY2"/>
                  <a:gd fmla="*/ 234898 w 369192" name="connsiteX3"/>
                  <a:gd fmla="*/ 2069948 h 2069948" name="connsiteY3"/>
                  <a:gd fmla="*/ 97142 w 369192" name="connsiteX4"/>
                  <a:gd fmla="*/ 1751379 h 2069948" name="connsiteY4"/>
                  <a:gd fmla="*/ 120871 w 369192" name="connsiteX5"/>
                  <a:gd fmla="*/ 1121809 h 2069948" name="connsiteY5"/>
                  <a:gd fmla="*/ 0 w 369192" name="connsiteX6"/>
                  <a:gd fmla="*/ 442772 h 2069948" name="connsiteY6"/>
                  <a:gd fmla="*/ 0 w 369192" name="connsiteX0"/>
                  <a:gd fmla="*/ 442772 h 2069948" name="connsiteY0"/>
                  <a:gd fmla="*/ 77645 w 369192" name="connsiteX1"/>
                  <a:gd fmla="*/ 0 h 2069948" name="connsiteY1"/>
                  <a:gd fmla="*/ 365178 w 369192" name="connsiteX2"/>
                  <a:gd fmla="*/ 981036 h 2069948" name="connsiteY2"/>
                  <a:gd fmla="*/ 234898 w 369192" name="connsiteX3"/>
                  <a:gd fmla="*/ 2069948 h 2069948" name="connsiteY3"/>
                  <a:gd fmla="*/ 97142 w 369192" name="connsiteX4"/>
                  <a:gd fmla="*/ 1751379 h 2069948" name="connsiteY4"/>
                  <a:gd fmla="*/ 187887 w 369192" name="connsiteX5"/>
                  <a:gd fmla="*/ 1017237 h 2069948" name="connsiteY5"/>
                  <a:gd fmla="*/ 0 w 369192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187885 w 369190" name="connsiteX5"/>
                  <a:gd fmla="*/ 101723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187885 w 369190" name="connsiteX5"/>
                  <a:gd fmla="*/ 101723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95569 w 369190" name="connsiteX5"/>
                  <a:gd fmla="*/ 1025429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95569 w 369190" name="connsiteX5"/>
                  <a:gd fmla="*/ 1025429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39896 w 369190" name="connsiteX5"/>
                  <a:gd fmla="*/ 100617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36207 w 369190" name="connsiteX4"/>
                  <a:gd fmla="*/ 1526038 h 2069948" name="connsiteY4"/>
                  <a:gd fmla="*/ 39896 w 369190" name="connsiteX5"/>
                  <a:gd fmla="*/ 1006177 h 2069948" name="connsiteY5"/>
                  <a:gd fmla="*/ 0 w 369190" name="connsiteX6"/>
                  <a:gd fmla="*/ 442772 h 2069948" name="connsiteY6"/>
                  <a:gd fmla="*/ 0 w 367456" name="connsiteX0"/>
                  <a:gd fmla="*/ 442772 h 1526038" name="connsiteY0"/>
                  <a:gd fmla="*/ 77643 w 367456" name="connsiteX1"/>
                  <a:gd fmla="*/ 0 h 1526038" name="connsiteY1"/>
                  <a:gd fmla="*/ 365176 w 367456" name="connsiteX2"/>
                  <a:gd fmla="*/ 981036 h 1526038" name="connsiteY2"/>
                  <a:gd fmla="*/ 218989 w 367456" name="connsiteX3"/>
                  <a:gd fmla="*/ 1198614 h 1526038" name="connsiteY3"/>
                  <a:gd fmla="*/ 36207 w 367456" name="connsiteX4"/>
                  <a:gd fmla="*/ 1526038 h 1526038" name="connsiteY4"/>
                  <a:gd fmla="*/ 39896 w 367456" name="connsiteX5"/>
                  <a:gd fmla="*/ 1006177 h 1526038" name="connsiteY5"/>
                  <a:gd fmla="*/ 0 w 367456" name="connsiteX6"/>
                  <a:gd fmla="*/ 442772 h 1526038" name="connsiteY6"/>
                  <a:gd fmla="*/ 0 w 225378" name="connsiteX0"/>
                  <a:gd fmla="*/ 442772 h 1526038" name="connsiteY0"/>
                  <a:gd fmla="*/ 77643 w 225378" name="connsiteX1"/>
                  <a:gd fmla="*/ 0 h 1526038" name="connsiteY1"/>
                  <a:gd fmla="*/ 211580 w 225378" name="connsiteX2"/>
                  <a:gd fmla="*/ 613187 h 1526038" name="connsiteY2"/>
                  <a:gd fmla="*/ 218989 w 225378" name="connsiteX3"/>
                  <a:gd fmla="*/ 1198614 h 1526038" name="connsiteY3"/>
                  <a:gd fmla="*/ 36207 w 225378" name="connsiteX4"/>
                  <a:gd fmla="*/ 1526038 h 1526038" name="connsiteY4"/>
                  <a:gd fmla="*/ 39896 w 225378" name="connsiteX5"/>
                  <a:gd fmla="*/ 1006177 h 1526038" name="connsiteY5"/>
                  <a:gd fmla="*/ 0 w 225378" name="connsiteX6"/>
                  <a:gd fmla="*/ 442772 h 1526038" name="connsiteY6"/>
                  <a:gd fmla="*/ 0 w 220638" name="connsiteX0"/>
                  <a:gd fmla="*/ 442772 h 1526038" name="connsiteY0"/>
                  <a:gd fmla="*/ 77643 w 220638" name="connsiteX1"/>
                  <a:gd fmla="*/ 0 h 1526038" name="connsiteY1"/>
                  <a:gd fmla="*/ 199730 w 220638" name="connsiteX2"/>
                  <a:gd fmla="*/ 615967 h 1526038" name="connsiteY2"/>
                  <a:gd fmla="*/ 218989 w 220638" name="connsiteX3"/>
                  <a:gd fmla="*/ 1198614 h 1526038" name="connsiteY3"/>
                  <a:gd fmla="*/ 36207 w 220638" name="connsiteX4"/>
                  <a:gd fmla="*/ 1526038 h 1526038" name="connsiteY4"/>
                  <a:gd fmla="*/ 39896 w 220638" name="connsiteX5"/>
                  <a:gd fmla="*/ 1006177 h 1526038" name="connsiteY5"/>
                  <a:gd fmla="*/ 0 w 220638" name="connsiteX6"/>
                  <a:gd fmla="*/ 442772 h 1526038" name="connsiteY6"/>
                  <a:gd fmla="*/ 0 w 220638" name="connsiteX0"/>
                  <a:gd fmla="*/ 442772 h 1526038" name="connsiteY0"/>
                  <a:gd fmla="*/ 77643 w 220638" name="connsiteX1"/>
                  <a:gd fmla="*/ 0 h 1526038" name="connsiteY1"/>
                  <a:gd fmla="*/ 199730 w 220638" name="connsiteX2"/>
                  <a:gd fmla="*/ 615967 h 1526038" name="connsiteY2"/>
                  <a:gd fmla="*/ 218989 w 220638" name="connsiteX3"/>
                  <a:gd fmla="*/ 1198614 h 1526038" name="connsiteY3"/>
                  <a:gd fmla="*/ 36207 w 220638" name="connsiteX4"/>
                  <a:gd fmla="*/ 1526038 h 1526038" name="connsiteY4"/>
                  <a:gd fmla="*/ 36796 w 220638" name="connsiteX5"/>
                  <a:gd fmla="*/ 854392 h 1526038" name="connsiteY5"/>
                  <a:gd fmla="*/ 0 w 220638" name="connsiteX6"/>
                  <a:gd fmla="*/ 442772 h 1526038" name="connsiteY6"/>
                  <a:gd fmla="*/ 6705 w 227343" name="connsiteX0"/>
                  <a:gd fmla="*/ 442772 h 1526038" name="connsiteY0"/>
                  <a:gd fmla="*/ 84348 w 227343" name="connsiteX1"/>
                  <a:gd fmla="*/ 0 h 1526038" name="connsiteY1"/>
                  <a:gd fmla="*/ 206435 w 227343" name="connsiteX2"/>
                  <a:gd fmla="*/ 615967 h 1526038" name="connsiteY2"/>
                  <a:gd fmla="*/ 225694 w 227343" name="connsiteX3"/>
                  <a:gd fmla="*/ 1198614 h 1526038" name="connsiteY3"/>
                  <a:gd fmla="*/ 42912 w 227343" name="connsiteX4"/>
                  <a:gd fmla="*/ 1526038 h 1526038" name="connsiteY4"/>
                  <a:gd fmla="*/ 1137 w 227343" name="connsiteX5"/>
                  <a:gd fmla="*/ 844327 h 1526038" name="connsiteY5"/>
                  <a:gd fmla="*/ 6705 w 227343" name="connsiteX6"/>
                  <a:gd fmla="*/ 442772 h 1526038" name="connsiteY6"/>
                  <a:gd fmla="*/ 183477 w 404115" name="connsiteX0"/>
                  <a:gd fmla="*/ 442772 h 1384697" name="connsiteY0"/>
                  <a:gd fmla="*/ 261120 w 404115" name="connsiteX1"/>
                  <a:gd fmla="*/ 0 h 1384697" name="connsiteY1"/>
                  <a:gd fmla="*/ 383207 w 404115" name="connsiteX2"/>
                  <a:gd fmla="*/ 615967 h 1384697" name="connsiteY2"/>
                  <a:gd fmla="*/ 402466 w 404115" name="connsiteX3"/>
                  <a:gd fmla="*/ 1198614 h 1384697" name="connsiteY3"/>
                  <a:gd fmla="*/ 1518 w 404115" name="connsiteX4"/>
                  <a:gd fmla="*/ 1384697 h 1384697" name="connsiteY4"/>
                  <a:gd fmla="*/ 177909 w 404115" name="connsiteX5"/>
                  <a:gd fmla="*/ 844327 h 1384697" name="connsiteY5"/>
                  <a:gd fmla="*/ 183477 w 404115" name="connsiteX6"/>
                  <a:gd fmla="*/ 442772 h 1384697" name="connsiteY6"/>
                  <a:gd fmla="*/ 181959 w 402597" name="connsiteX0"/>
                  <a:gd fmla="*/ 442772 h 1384697" name="connsiteY0"/>
                  <a:gd fmla="*/ 259602 w 402597" name="connsiteX1"/>
                  <a:gd fmla="*/ 0 h 1384697" name="connsiteY1"/>
                  <a:gd fmla="*/ 381689 w 402597" name="connsiteX2"/>
                  <a:gd fmla="*/ 615967 h 1384697" name="connsiteY2"/>
                  <a:gd fmla="*/ 400948 w 402597" name="connsiteX3"/>
                  <a:gd fmla="*/ 1198614 h 1384697" name="connsiteY3"/>
                  <a:gd fmla="*/ 0 w 402597" name="connsiteX4"/>
                  <a:gd fmla="*/ 1384697 h 1384697" name="connsiteY4"/>
                  <a:gd fmla="*/ 176391 w 402597" name="connsiteX5"/>
                  <a:gd fmla="*/ 844327 h 1384697" name="connsiteY5"/>
                  <a:gd fmla="*/ 181959 w 402597" name="connsiteX6"/>
                  <a:gd fmla="*/ 442772 h 1384697" name="connsiteY6"/>
                  <a:gd fmla="*/ 181959 w 381746" name="connsiteX0"/>
                  <a:gd fmla="*/ 442772 h 1384697" name="connsiteY0"/>
                  <a:gd fmla="*/ 259602 w 381746" name="connsiteX1"/>
                  <a:gd fmla="*/ 0 h 1384697" name="connsiteY1"/>
                  <a:gd fmla="*/ 381689 w 381746" name="connsiteX2"/>
                  <a:gd fmla="*/ 615967 h 1384697" name="connsiteY2"/>
                  <a:gd fmla="*/ 245390 w 381746" name="connsiteX3"/>
                  <a:gd fmla="*/ 1217600 h 1384697" name="connsiteY3"/>
                  <a:gd fmla="*/ 0 w 381746" name="connsiteX4"/>
                  <a:gd fmla="*/ 1384697 h 1384697" name="connsiteY4"/>
                  <a:gd fmla="*/ 176391 w 381746" name="connsiteX5"/>
                  <a:gd fmla="*/ 844327 h 1384697" name="connsiteY5"/>
                  <a:gd fmla="*/ 181959 w 381746" name="connsiteX6"/>
                  <a:gd fmla="*/ 442772 h 1384697" name="connsiteY6"/>
                  <a:gd fmla="*/ 181959 w 339519" name="connsiteX0"/>
                  <a:gd fmla="*/ 442772 h 1384697" name="connsiteY0"/>
                  <a:gd fmla="*/ 259602 w 339519" name="connsiteX1"/>
                  <a:gd fmla="*/ 0 h 1384697" name="connsiteY1"/>
                  <a:gd fmla="*/ 339383 w 339519" name="connsiteX2"/>
                  <a:gd fmla="*/ 723397 h 1384697" name="connsiteY2"/>
                  <a:gd fmla="*/ 245390 w 339519" name="connsiteX3"/>
                  <a:gd fmla="*/ 1217600 h 1384697" name="connsiteY3"/>
                  <a:gd fmla="*/ 0 w 339519" name="connsiteX4"/>
                  <a:gd fmla="*/ 1384697 h 1384697" name="connsiteY4"/>
                  <a:gd fmla="*/ 176391 w 339519" name="connsiteX5"/>
                  <a:gd fmla="*/ 844327 h 1384697" name="connsiteY5"/>
                  <a:gd fmla="*/ 181959 w 339519" name="connsiteX6"/>
                  <a:gd fmla="*/ 442772 h 1384697" name="connsiteY6"/>
                  <a:gd fmla="*/ 181959 w 339383" name="connsiteX0"/>
                  <a:gd fmla="*/ 442772 h 1384697" name="connsiteY0"/>
                  <a:gd fmla="*/ 259602 w 339383" name="connsiteX1"/>
                  <a:gd fmla="*/ 0 h 1384697" name="connsiteY1"/>
                  <a:gd fmla="*/ 339383 w 339383" name="connsiteX2"/>
                  <a:gd fmla="*/ 723397 h 1384697" name="connsiteY2"/>
                  <a:gd fmla="*/ 261276 w 339383" name="connsiteX3"/>
                  <a:gd fmla="*/ 1221374 h 1384697" name="connsiteY3"/>
                  <a:gd fmla="*/ 0 w 339383" name="connsiteX4"/>
                  <a:gd fmla="*/ 1384697 h 1384697" name="connsiteY4"/>
                  <a:gd fmla="*/ 176391 w 339383" name="connsiteX5"/>
                  <a:gd fmla="*/ 844327 h 1384697" name="connsiteY5"/>
                  <a:gd fmla="*/ 181959 w 339383" name="connsiteX6"/>
                  <a:gd fmla="*/ 442772 h 1384697" name="connsiteY6"/>
                  <a:gd fmla="*/ 181959 w 339403" name="connsiteX0"/>
                  <a:gd fmla="*/ 442772 h 1384697" name="connsiteY0"/>
                  <a:gd fmla="*/ 259602 w 339403" name="connsiteX1"/>
                  <a:gd fmla="*/ 0 h 1384697" name="connsiteY1"/>
                  <a:gd fmla="*/ 339383 w 339403" name="connsiteX2"/>
                  <a:gd fmla="*/ 723397 h 1384697" name="connsiteY2"/>
                  <a:gd fmla="*/ 261276 w 339403" name="connsiteX3"/>
                  <a:gd fmla="*/ 1221374 h 1384697" name="connsiteY3"/>
                  <a:gd fmla="*/ 0 w 339403" name="connsiteX4"/>
                  <a:gd fmla="*/ 1384697 h 1384697" name="connsiteY4"/>
                  <a:gd fmla="*/ 176391 w 339403" name="connsiteX5"/>
                  <a:gd fmla="*/ 844327 h 1384697" name="connsiteY5"/>
                  <a:gd fmla="*/ 181959 w 339403" name="connsiteX6"/>
                  <a:gd fmla="*/ 442772 h 1384697" name="connsiteY6"/>
                  <a:gd fmla="*/ 182771 w 340215" name="connsiteX0"/>
                  <a:gd fmla="*/ 442772 h 1384697" name="connsiteY0"/>
                  <a:gd fmla="*/ 260414 w 340215" name="connsiteX1"/>
                  <a:gd fmla="*/ 0 h 1384697" name="connsiteY1"/>
                  <a:gd fmla="*/ 340195 w 340215" name="connsiteX2"/>
                  <a:gd fmla="*/ 723397 h 1384697" name="connsiteY2"/>
                  <a:gd fmla="*/ 262088 w 340215" name="connsiteX3"/>
                  <a:gd fmla="*/ 1221374 h 1384697" name="connsiteY3"/>
                  <a:gd fmla="*/ 812 w 340215" name="connsiteX4"/>
                  <a:gd fmla="*/ 1384697 h 1384697" name="connsiteY4"/>
                  <a:gd fmla="*/ 182771 w 340215" name="connsiteX5"/>
                  <a:gd fmla="*/ 442772 h 1384697" name="connsiteY5"/>
                  <a:gd fmla="*/ 181959 w 339403" name="connsiteX0"/>
                  <a:gd fmla="*/ 442772 h 1384697" name="connsiteY0"/>
                  <a:gd fmla="*/ 259602 w 339403" name="connsiteX1"/>
                  <a:gd fmla="*/ 0 h 1384697" name="connsiteY1"/>
                  <a:gd fmla="*/ 339383 w 339403" name="connsiteX2"/>
                  <a:gd fmla="*/ 723397 h 1384697" name="connsiteY2"/>
                  <a:gd fmla="*/ 261276 w 339403" name="connsiteX3"/>
                  <a:gd fmla="*/ 1221374 h 1384697" name="connsiteY3"/>
                  <a:gd fmla="*/ 0 w 339403" name="connsiteX4"/>
                  <a:gd fmla="*/ 1384697 h 1384697" name="connsiteY4"/>
                  <a:gd fmla="*/ 181959 w 339403" name="connsiteX5"/>
                  <a:gd fmla="*/ 442772 h 1384697" name="connsiteY5"/>
                  <a:gd fmla="*/ 181959 w 283246" name="connsiteX0"/>
                  <a:gd fmla="*/ 442772 h 1384697" name="connsiteY0"/>
                  <a:gd fmla="*/ 259602 w 283246" name="connsiteX1"/>
                  <a:gd fmla="*/ 0 h 1384697" name="connsiteY1"/>
                  <a:gd fmla="*/ 261276 w 283246" name="connsiteX2"/>
                  <a:gd fmla="*/ 1221374 h 1384697" name="connsiteY2"/>
                  <a:gd fmla="*/ 0 w 283246" name="connsiteX3"/>
                  <a:gd fmla="*/ 1384697 h 1384697" name="connsiteY3"/>
                  <a:gd fmla="*/ 181959 w 283246" name="connsiteX4"/>
                  <a:gd fmla="*/ 442772 h 1384697" name="connsiteY4"/>
                  <a:gd fmla="*/ 181959 w 376646" name="connsiteX0"/>
                  <a:gd fmla="*/ 442772 h 1384697" name="connsiteY0"/>
                  <a:gd fmla="*/ 259602 w 376646" name="connsiteX1"/>
                  <a:gd fmla="*/ 0 h 1384697" name="connsiteY1"/>
                  <a:gd fmla="*/ 261276 w 376646" name="connsiteX2"/>
                  <a:gd fmla="*/ 1221374 h 1384697" name="connsiteY2"/>
                  <a:gd fmla="*/ 0 w 376646" name="connsiteX3"/>
                  <a:gd fmla="*/ 1384697 h 1384697" name="connsiteY3"/>
                  <a:gd fmla="*/ 181959 w 376646" name="connsiteX4"/>
                  <a:gd fmla="*/ 442772 h 1384697" name="connsiteY4"/>
                  <a:gd fmla="*/ 181959 w 376646" name="connsiteX0"/>
                  <a:gd fmla="*/ 442772 h 1384697" name="connsiteY0"/>
                  <a:gd fmla="*/ 259602 w 376646" name="connsiteX1"/>
                  <a:gd fmla="*/ 0 h 1384697" name="connsiteY1"/>
                  <a:gd fmla="*/ 261276 w 376646" name="connsiteX2"/>
                  <a:gd fmla="*/ 1221374 h 1384697" name="connsiteY2"/>
                  <a:gd fmla="*/ 0 w 376646" name="connsiteX3"/>
                  <a:gd fmla="*/ 1384697 h 1384697" name="connsiteY3"/>
                  <a:gd fmla="*/ 181959 w 376646" name="connsiteX4"/>
                  <a:gd fmla="*/ 442772 h 1384697" name="connsiteY4"/>
                  <a:gd fmla="*/ 181959 w 496882" name="connsiteX0"/>
                  <a:gd fmla="*/ 442772 h 1384697" name="connsiteY0"/>
                  <a:gd fmla="*/ 259602 w 496882" name="connsiteX1"/>
                  <a:gd fmla="*/ 0 h 1384697" name="connsiteY1"/>
                  <a:gd fmla="*/ 411627 w 496882" name="connsiteX2"/>
                  <a:gd fmla="*/ 983400 h 1384697" name="connsiteY2"/>
                  <a:gd fmla="*/ 0 w 496882" name="connsiteX3"/>
                  <a:gd fmla="*/ 1384697 h 1384697" name="connsiteY3"/>
                  <a:gd fmla="*/ 181959 w 496882" name="connsiteX4"/>
                  <a:gd fmla="*/ 442772 h 1384697" name="connsiteY4"/>
                  <a:gd fmla="*/ 50311 w 365234" name="connsiteX0"/>
                  <a:gd fmla="*/ 442772 h 1143200" name="connsiteY0"/>
                  <a:gd fmla="*/ 127954 w 365234" name="connsiteX1"/>
                  <a:gd fmla="*/ 0 h 1143200" name="connsiteY1"/>
                  <a:gd fmla="*/ 279979 w 365234" name="connsiteX2"/>
                  <a:gd fmla="*/ 983400 h 1143200" name="connsiteY2"/>
                  <a:gd fmla="*/ 0 w 365234" name="connsiteX3"/>
                  <a:gd fmla="*/ 1143200 h 1143200" name="connsiteY3"/>
                  <a:gd fmla="*/ 50311 w 365234" name="connsiteX4"/>
                  <a:gd fmla="*/ 442772 h 1143200" name="connsiteY4"/>
                  <a:gd fmla="*/ 50311 w 452861" name="connsiteX0"/>
                  <a:gd fmla="*/ 442772 h 1143200" name="connsiteY0"/>
                  <a:gd fmla="*/ 127954 w 452861" name="connsiteX1"/>
                  <a:gd fmla="*/ 0 h 1143200" name="connsiteY1"/>
                  <a:gd fmla="*/ 380332 w 452861" name="connsiteX2"/>
                  <a:gd fmla="*/ 978201 h 1143200" name="connsiteY2"/>
                  <a:gd fmla="*/ 0 w 452861" name="connsiteX3"/>
                  <a:gd fmla="*/ 1143200 h 1143200" name="connsiteY3"/>
                  <a:gd fmla="*/ 50311 w 452861" name="connsiteX4"/>
                  <a:gd fmla="*/ 442772 h 1143200" name="connsiteY4"/>
                  <a:gd fmla="*/ 4239 w 406791" name="connsiteX0"/>
                  <a:gd fmla="*/ 442772 h 1095656" name="connsiteY0"/>
                  <a:gd fmla="*/ 81882 w 406791" name="connsiteX1"/>
                  <a:gd fmla="*/ 0 h 1095656" name="connsiteY1"/>
                  <a:gd fmla="*/ 334260 w 406791" name="connsiteX2"/>
                  <a:gd fmla="*/ 978201 h 1095656" name="connsiteY2"/>
                  <a:gd fmla="*/ 21373 w 406791" name="connsiteX3"/>
                  <a:gd fmla="*/ 1095656 h 1095656" name="connsiteY3"/>
                  <a:gd fmla="*/ 4239 w 406791" name="connsiteX4"/>
                  <a:gd fmla="*/ 442772 h 1095656" name="connsiteY4"/>
                  <a:gd fmla="*/ 8525 w 411076" name="connsiteX0"/>
                  <a:gd fmla="*/ 442772 h 1095656" name="connsiteY0"/>
                  <a:gd fmla="*/ 86168 w 411076" name="connsiteX1"/>
                  <a:gd fmla="*/ 0 h 1095656" name="connsiteY1"/>
                  <a:gd fmla="*/ 338546 w 411076" name="connsiteX2"/>
                  <a:gd fmla="*/ 978201 h 1095656" name="connsiteY2"/>
                  <a:gd fmla="*/ 25659 w 411076" name="connsiteX3"/>
                  <a:gd fmla="*/ 1095656 h 1095656" name="connsiteY3"/>
                  <a:gd fmla="*/ 8525 w 411076" name="connsiteX4"/>
                  <a:gd fmla="*/ 442772 h 1095656" name="connsiteY4"/>
                  <a:gd fmla="*/ 7185 w 439783" name="connsiteX0"/>
                  <a:gd fmla="*/ 593754 h 1095656" name="connsiteY0"/>
                  <a:gd fmla="*/ 114875 w 439783" name="connsiteX1"/>
                  <a:gd fmla="*/ 0 h 1095656" name="connsiteY1"/>
                  <a:gd fmla="*/ 367253 w 439783" name="connsiteX2"/>
                  <a:gd fmla="*/ 978201 h 1095656" name="connsiteY2"/>
                  <a:gd fmla="*/ 54366 w 439783" name="connsiteX3"/>
                  <a:gd fmla="*/ 1095656 h 1095656" name="connsiteY3"/>
                  <a:gd fmla="*/ 7185 w 439783" name="connsiteX4"/>
                  <a:gd fmla="*/ 593754 h 1095656" name="connsiteY4"/>
                  <a:gd fmla="*/ 0 w 432598" name="connsiteX0"/>
                  <a:gd fmla="*/ 593754 h 1095656" name="connsiteY0"/>
                  <a:gd fmla="*/ 107690 w 432598" name="connsiteX1"/>
                  <a:gd fmla="*/ 0 h 1095656" name="connsiteY1"/>
                  <a:gd fmla="*/ 360068 w 432598" name="connsiteX2"/>
                  <a:gd fmla="*/ 978201 h 1095656" name="connsiteY2"/>
                  <a:gd fmla="*/ 47181 w 432598" name="connsiteX3"/>
                  <a:gd fmla="*/ 1095656 h 1095656" name="connsiteY3"/>
                  <a:gd fmla="*/ 0 w 432598" name="connsiteX4"/>
                  <a:gd fmla="*/ 593754 h 1095656" name="connsiteY4"/>
                  <a:gd fmla="*/ 0 w 432598" name="connsiteX0"/>
                  <a:gd fmla="*/ 593754 h 1095656" name="connsiteY0"/>
                  <a:gd fmla="*/ 107690 w 432598" name="connsiteX1"/>
                  <a:gd fmla="*/ 0 h 1095656" name="connsiteY1"/>
                  <a:gd fmla="*/ 360068 w 432598" name="connsiteX2"/>
                  <a:gd fmla="*/ 978201 h 1095656" name="connsiteY2"/>
                  <a:gd fmla="*/ 47181 w 432598" name="connsiteX3"/>
                  <a:gd fmla="*/ 1095656 h 1095656" name="connsiteY3"/>
                  <a:gd fmla="*/ 0 w 432598" name="connsiteX4"/>
                  <a:gd fmla="*/ 593754 h 1095656" name="connsiteY4"/>
                  <a:gd fmla="*/ 0 w 364004" name="connsiteX0"/>
                  <a:gd fmla="*/ 593754 h 1095656" name="connsiteY0"/>
                  <a:gd fmla="*/ 107690 w 364004" name="connsiteX1"/>
                  <a:gd fmla="*/ 0 h 1095656" name="connsiteY1"/>
                  <a:gd fmla="*/ 281932 w 364004" name="connsiteX2"/>
                  <a:gd fmla="*/ 909263 h 1095656" name="connsiteY2"/>
                  <a:gd fmla="*/ 47181 w 364004" name="connsiteX3"/>
                  <a:gd fmla="*/ 1095656 h 1095656" name="connsiteY3"/>
                  <a:gd fmla="*/ 0 w 364004" name="connsiteX4"/>
                  <a:gd fmla="*/ 593754 h 1095656" name="connsiteY4"/>
                  <a:gd fmla="*/ 0 w 387890" name="connsiteX0"/>
                  <a:gd fmla="*/ 593754 h 1095656" name="connsiteY0"/>
                  <a:gd fmla="*/ 107690 w 387890" name="connsiteX1"/>
                  <a:gd fmla="*/ 0 h 1095656" name="connsiteY1"/>
                  <a:gd fmla="*/ 281932 w 387890" name="connsiteX2"/>
                  <a:gd fmla="*/ 909263 h 1095656" name="connsiteY2"/>
                  <a:gd fmla="*/ 47181 w 387890" name="connsiteX3"/>
                  <a:gd fmla="*/ 1095656 h 1095656" name="connsiteY3"/>
                  <a:gd fmla="*/ 0 w 387890" name="connsiteX4"/>
                  <a:gd fmla="*/ 593754 h 1095656" name="connsiteY4"/>
                  <a:gd fmla="*/ 0 w 382610" name="connsiteX0"/>
                  <a:gd fmla="*/ 593754 h 1095656" name="connsiteY0"/>
                  <a:gd fmla="*/ 107690 w 382610" name="connsiteX1"/>
                  <a:gd fmla="*/ 0 h 1095656" name="connsiteY1"/>
                  <a:gd fmla="*/ 281932 w 382610" name="connsiteX2"/>
                  <a:gd fmla="*/ 909263 h 1095656" name="connsiteY2"/>
                  <a:gd fmla="*/ 47181 w 382610" name="connsiteX3"/>
                  <a:gd fmla="*/ 1095656 h 1095656" name="connsiteY3"/>
                  <a:gd fmla="*/ 0 w 382610" name="connsiteX4"/>
                  <a:gd fmla="*/ 593754 h 1095656" name="connsiteY4"/>
                  <a:gd fmla="*/ 0 w 285305" name="connsiteX0"/>
                  <a:gd fmla="*/ 593754 h 1095656" name="connsiteY0"/>
                  <a:gd fmla="*/ 107690 w 285305" name="connsiteX1"/>
                  <a:gd fmla="*/ 0 h 1095656" name="connsiteY1"/>
                  <a:gd fmla="*/ 281932 w 285305" name="connsiteX2"/>
                  <a:gd fmla="*/ 909263 h 1095656" name="connsiteY2"/>
                  <a:gd fmla="*/ 47181 w 285305" name="connsiteX3"/>
                  <a:gd fmla="*/ 1095656 h 1095656" name="connsiteY3"/>
                  <a:gd fmla="*/ 0 w 285305" name="connsiteX4"/>
                  <a:gd fmla="*/ 593754 h 1095656" name="connsiteY4"/>
                  <a:gd fmla="*/ 0 w 299024" name="connsiteX0"/>
                  <a:gd fmla="*/ 593754 h 1095656" name="connsiteY0"/>
                  <a:gd fmla="*/ 107690 w 299024" name="connsiteX1"/>
                  <a:gd fmla="*/ 0 h 1095656" name="connsiteY1"/>
                  <a:gd fmla="*/ 281932 w 299024" name="connsiteX2"/>
                  <a:gd fmla="*/ 909263 h 1095656" name="connsiteY2"/>
                  <a:gd fmla="*/ 47181 w 299024" name="connsiteX3"/>
                  <a:gd fmla="*/ 1095656 h 1095656" name="connsiteY3"/>
                  <a:gd fmla="*/ 0 w 299024" name="connsiteX4"/>
                  <a:gd fmla="*/ 593754 h 1095656" name="connsiteY4"/>
                  <a:gd fmla="*/ 0 w 324737" name="connsiteX0"/>
                  <a:gd fmla="*/ 552763 h 1095656" name="connsiteY0"/>
                  <a:gd fmla="*/ 133403 w 324737" name="connsiteX1"/>
                  <a:gd fmla="*/ 0 h 1095656" name="connsiteY1"/>
                  <a:gd fmla="*/ 307645 w 324737" name="connsiteX2"/>
                  <a:gd fmla="*/ 909263 h 1095656" name="connsiteY2"/>
                  <a:gd fmla="*/ 72894 w 324737" name="connsiteX3"/>
                  <a:gd fmla="*/ 1095656 h 1095656" name="connsiteY3"/>
                  <a:gd fmla="*/ 0 w 324737" name="connsiteX4"/>
                  <a:gd fmla="*/ 552763 h 1095656" name="connsiteY4"/>
                  <a:gd fmla="*/ 0 w 324737" name="connsiteX0"/>
                  <a:gd fmla="*/ 552763 h 1095656" name="connsiteY0"/>
                  <a:gd fmla="*/ 133403 w 324737" name="connsiteX1"/>
                  <a:gd fmla="*/ 0 h 1095656" name="connsiteY1"/>
                  <a:gd fmla="*/ 307645 w 324737" name="connsiteX2"/>
                  <a:gd fmla="*/ 909263 h 1095656" name="connsiteY2"/>
                  <a:gd fmla="*/ 72894 w 324737" name="connsiteX3"/>
                  <a:gd fmla="*/ 1095656 h 1095656" name="connsiteY3"/>
                  <a:gd fmla="*/ 0 w 324737" name="connsiteX4"/>
                  <a:gd fmla="*/ 552763 h 1095656" name="connsiteY4"/>
                  <a:gd fmla="*/ 0 w 330616" name="connsiteX0"/>
                  <a:gd fmla="*/ 725039 h 1267932" name="connsiteY0"/>
                  <a:gd fmla="*/ 175152 w 330616" name="connsiteX1"/>
                  <a:gd fmla="*/ 0 h 1267932" name="connsiteY1"/>
                  <a:gd fmla="*/ 307645 w 330616" name="connsiteX2"/>
                  <a:gd fmla="*/ 1081539 h 1267932" name="connsiteY2"/>
                  <a:gd fmla="*/ 72894 w 330616" name="connsiteX3"/>
                  <a:gd fmla="*/ 1267932 h 1267932" name="connsiteY3"/>
                  <a:gd fmla="*/ 0 w 330616" name="connsiteX4"/>
                  <a:gd fmla="*/ 725039 h 1267932" name="connsiteY4"/>
                  <a:gd fmla="*/ 0 w 318682" name="connsiteX0"/>
                  <a:gd fmla="*/ 586309 h 1267932" name="connsiteY0"/>
                  <a:gd fmla="*/ 163217 w 318682" name="connsiteX1"/>
                  <a:gd fmla="*/ 0 h 1267932" name="connsiteY1"/>
                  <a:gd fmla="*/ 295710 w 318682" name="connsiteX2"/>
                  <a:gd fmla="*/ 1081539 h 1267932" name="connsiteY2"/>
                  <a:gd fmla="*/ 60959 w 318682" name="connsiteX3"/>
                  <a:gd fmla="*/ 1267932 h 1267932" name="connsiteY3"/>
                  <a:gd fmla="*/ 0 w 318682" name="connsiteX4"/>
                  <a:gd fmla="*/ 586309 h 1267932" name="connsiteY4"/>
                  <a:gd fmla="*/ 0 w 278227" name="connsiteX0"/>
                  <a:gd fmla="*/ 484279 h 1267932" name="connsiteY0"/>
                  <a:gd fmla="*/ 122762 w 278227" name="connsiteX1"/>
                  <a:gd fmla="*/ 0 h 1267932" name="connsiteY1"/>
                  <a:gd fmla="*/ 255255 w 278227" name="connsiteX2"/>
                  <a:gd fmla="*/ 1081539 h 1267932" name="connsiteY2"/>
                  <a:gd fmla="*/ 20504 w 278227" name="connsiteX3"/>
                  <a:gd fmla="*/ 1267932 h 1267932" name="connsiteY3"/>
                  <a:gd fmla="*/ 0 w 278227" name="connsiteX4"/>
                  <a:gd fmla="*/ 484279 h 1267932" name="connsiteY4"/>
                  <a:gd fmla="*/ 50592 w 328819" name="connsiteX0"/>
                  <a:gd fmla="*/ 484279 h 1505169" name="connsiteY0"/>
                  <a:gd fmla="*/ 173354 w 328819" name="connsiteX1"/>
                  <a:gd fmla="*/ 0 h 1505169" name="connsiteY1"/>
                  <a:gd fmla="*/ 305847 w 328819" name="connsiteX2"/>
                  <a:gd fmla="*/ 1081539 h 1505169" name="connsiteY2"/>
                  <a:gd fmla="*/ -1 w 328819" name="connsiteX3"/>
                  <a:gd fmla="*/ 1505169 h 1505169" name="connsiteY3"/>
                  <a:gd fmla="*/ 50592 w 328819" name="connsiteX4"/>
                  <a:gd fmla="*/ 484279 h 1505169" name="connsiteY4"/>
                  <a:gd fmla="*/ 50593 w 286904" name="connsiteX0"/>
                  <a:gd fmla="*/ 484279 h 1505169" name="connsiteY0"/>
                  <a:gd fmla="*/ 173355 w 286904" name="connsiteX1"/>
                  <a:gd fmla="*/ 0 h 1505169" name="connsiteY1"/>
                  <a:gd fmla="*/ 249013 w 286904" name="connsiteX2"/>
                  <a:gd fmla="*/ 1337126 h 1505169" name="connsiteY2"/>
                  <a:gd fmla="*/ 0 w 286904" name="connsiteX3"/>
                  <a:gd fmla="*/ 1505169 h 1505169" name="connsiteY3"/>
                  <a:gd fmla="*/ 50593 w 286904" name="connsiteX4"/>
                  <a:gd fmla="*/ 484279 h 1505169" name="connsiteY4"/>
                  <a:gd fmla="*/ 50593 w 310494" name="connsiteX0"/>
                  <a:gd fmla="*/ 484279 h 1505169" name="connsiteY0"/>
                  <a:gd fmla="*/ 173355 w 310494" name="connsiteX1"/>
                  <a:gd fmla="*/ 0 h 1505169" name="connsiteY1"/>
                  <a:gd fmla="*/ 249013 w 310494" name="connsiteX2"/>
                  <a:gd fmla="*/ 1337126 h 1505169" name="connsiteY2"/>
                  <a:gd fmla="*/ 0 w 310494" name="connsiteX3"/>
                  <a:gd fmla="*/ 1505169 h 1505169" name="connsiteY3"/>
                  <a:gd fmla="*/ 50593 w 310494" name="connsiteX4"/>
                  <a:gd fmla="*/ 484279 h 1505169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1505169" w="310494">
                    <a:moveTo>
                      <a:pt x="50593" y="484279"/>
                    </a:moveTo>
                    <a:lnTo>
                      <a:pt x="173355" y="0"/>
                    </a:lnTo>
                    <a:cubicBezTo>
                      <a:pt x="311722" y="346129"/>
                      <a:pt x="360352" y="875549"/>
                      <a:pt x="249013" y="1337126"/>
                    </a:cubicBezTo>
                    <a:lnTo>
                      <a:pt x="0" y="1505169"/>
                    </a:lnTo>
                    <a:cubicBezTo>
                      <a:pt x="30986" y="1377200"/>
                      <a:pt x="122781" y="760904"/>
                      <a:pt x="50593" y="48427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dirty="0" lang="en-US">
                  <a:latin charset="0" pitchFamily="50" typeface="Varsity Team"/>
                </a:endParaRPr>
              </a:p>
            </p:txBody>
          </p:sp>
          <p:pic>
            <p:nvPicPr>
              <p:cNvPr descr="UC San Diego - Official Athletics Website" id="2" name="Picture 2">
                <a:extLst>
                  <a:ext uri="{FF2B5EF4-FFF2-40B4-BE49-F238E27FC236}">
                    <a16:creationId xmlns:a16="http://schemas.microsoft.com/office/drawing/2014/main" id="{494456DA-91F8-4AB7-96AE-4EF2903908DC}"/>
                  </a:ext>
                </a:extLst>
              </p:cNvPr>
              <p:cNvPicPr>
                <a:picLocks noChangeArrowheads="1"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18889689">
                <a:off x="5142759" y="718037"/>
                <a:ext cx="1942201" cy="1942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1108E12A-1296-4032-BDA3-AFEC352EF4DB}"/>
                  </a:ext>
                </a:extLst>
              </p:cNvPr>
              <p:cNvSpPr/>
              <p:nvPr/>
            </p:nvSpPr>
            <p:spPr>
              <a:xfrm rot="10800000">
                <a:off x="5962166" y="2520314"/>
                <a:ext cx="267663" cy="4015341"/>
              </a:xfrm>
              <a:prstGeom prst="trapezoid">
                <a:avLst>
                  <a:gd fmla="val 20579" name="adj"/>
                </a:avLst>
              </a:prstGeom>
              <a:solidFill>
                <a:srgbClr val="13284B"/>
              </a:solidFill>
              <a:ln w="47625">
                <a:solidFill>
                  <a:srgbClr val="FFD3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lang="en-US">
                  <a:latin charset="0" pitchFamily="50" typeface="Varsity Team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F74C1733-9C32-4133-B67C-6D9A28045491}"/>
                  </a:ext>
                </a:extLst>
              </p:cNvPr>
              <p:cNvSpPr/>
              <p:nvPr/>
            </p:nvSpPr>
            <p:spPr>
              <a:xfrm flipH="1" rot="20798144">
                <a:off x="5586182" y="2967354"/>
                <a:ext cx="675996" cy="1929049"/>
              </a:xfrm>
              <a:custGeom>
                <a:avLst/>
                <a:gdLst>
                  <a:gd fmla="*/ 0 w 267665" name="connsiteX0"/>
                  <a:gd fmla="*/ 0 h 1996440" name="connsiteY0"/>
                  <a:gd fmla="*/ 267665 w 267665" name="connsiteX1"/>
                  <a:gd fmla="*/ 0 h 1996440" name="connsiteY1"/>
                  <a:gd fmla="*/ 267665 w 267665" name="connsiteX2"/>
                  <a:gd fmla="*/ 1996440 h 1996440" name="connsiteY2"/>
                  <a:gd fmla="*/ 0 w 267665" name="connsiteX3"/>
                  <a:gd fmla="*/ 1996440 h 1996440" name="connsiteY3"/>
                  <a:gd fmla="*/ 0 w 267665" name="connsiteX4"/>
                  <a:gd fmla="*/ 0 h 1996440" name="connsiteY4"/>
                  <a:gd fmla="*/ 0 w 267665" name="connsiteX0"/>
                  <a:gd fmla="*/ 0 h 1996440" name="connsiteY0"/>
                  <a:gd fmla="*/ 267665 w 267665" name="connsiteX1"/>
                  <a:gd fmla="*/ 0 h 1996440" name="connsiteY1"/>
                  <a:gd fmla="*/ 267665 w 267665" name="connsiteX2"/>
                  <a:gd fmla="*/ 1996440 h 1996440" name="connsiteY2"/>
                  <a:gd fmla="*/ 0 w 267665" name="connsiteX3"/>
                  <a:gd fmla="*/ 1996440 h 1996440" name="connsiteY3"/>
                  <a:gd fmla="*/ 1016 w 267665" name="connsiteX4"/>
                  <a:gd fmla="*/ 1006018 h 1996440" name="connsiteY4"/>
                  <a:gd fmla="*/ 0 w 267665" name="connsiteX5"/>
                  <a:gd fmla="*/ 0 h 1996440" name="connsiteY5"/>
                  <a:gd fmla="*/ 0 w 276894" name="connsiteX0"/>
                  <a:gd fmla="*/ 0 h 1996440" name="connsiteY0"/>
                  <a:gd fmla="*/ 267665 w 276894" name="connsiteX1"/>
                  <a:gd fmla="*/ 0 h 1996440" name="connsiteY1"/>
                  <a:gd fmla="*/ 276894 w 276894" name="connsiteX2"/>
                  <a:gd fmla="*/ 1011313 h 1996440" name="connsiteY2"/>
                  <a:gd fmla="*/ 267665 w 276894" name="connsiteX3"/>
                  <a:gd fmla="*/ 1996440 h 1996440" name="connsiteY3"/>
                  <a:gd fmla="*/ 0 w 276894" name="connsiteX4"/>
                  <a:gd fmla="*/ 1996440 h 1996440" name="connsiteY4"/>
                  <a:gd fmla="*/ 1016 w 276894" name="connsiteX5"/>
                  <a:gd fmla="*/ 1006018 h 1996440" name="connsiteY5"/>
                  <a:gd fmla="*/ 0 w 276894" name="connsiteX6"/>
                  <a:gd fmla="*/ 0 h 1996440" name="connsiteY6"/>
                  <a:gd fmla="*/ 0 w 276894" name="connsiteX0"/>
                  <a:gd fmla="*/ 0 h 1996440" name="connsiteY0"/>
                  <a:gd fmla="*/ 267665 w 276894" name="connsiteX1"/>
                  <a:gd fmla="*/ 0 h 1996440" name="connsiteY1"/>
                  <a:gd fmla="*/ 276894 w 276894" name="connsiteX2"/>
                  <a:gd fmla="*/ 1011313 h 1996440" name="connsiteY2"/>
                  <a:gd fmla="*/ 267665 w 276894" name="connsiteX3"/>
                  <a:gd fmla="*/ 1996440 h 1996440" name="connsiteY3"/>
                  <a:gd fmla="*/ 0 w 276894" name="connsiteX4"/>
                  <a:gd fmla="*/ 1996440 h 1996440" name="connsiteY4"/>
                  <a:gd fmla="*/ 103383 w 276894" name="connsiteX5"/>
                  <a:gd fmla="*/ 1006239 h 1996440" name="connsiteY5"/>
                  <a:gd fmla="*/ 0 w 276894" name="connsiteX6"/>
                  <a:gd fmla="*/ 0 h 1996440" name="connsiteY6"/>
                  <a:gd fmla="*/ 0 w 386602" name="connsiteX0"/>
                  <a:gd fmla="*/ 0 h 1996440" name="connsiteY0"/>
                  <a:gd fmla="*/ 267665 w 386602" name="connsiteX1"/>
                  <a:gd fmla="*/ 0 h 1996440" name="connsiteY1"/>
                  <a:gd fmla="*/ 386602 w 386602" name="connsiteX2"/>
                  <a:gd fmla="*/ 1031353 h 1996440" name="connsiteY2"/>
                  <a:gd fmla="*/ 267665 w 386602" name="connsiteX3"/>
                  <a:gd fmla="*/ 1996440 h 1996440" name="connsiteY3"/>
                  <a:gd fmla="*/ 0 w 386602" name="connsiteX4"/>
                  <a:gd fmla="*/ 1996440 h 1996440" name="connsiteY4"/>
                  <a:gd fmla="*/ 103383 w 386602" name="connsiteX5"/>
                  <a:gd fmla="*/ 1006239 h 1996440" name="connsiteY5"/>
                  <a:gd fmla="*/ 0 w 386602" name="connsiteX6"/>
                  <a:gd fmla="*/ 0 h 1996440" name="connsiteY6"/>
                  <a:gd fmla="*/ 0 w 386602" name="connsiteX0"/>
                  <a:gd fmla="*/ 0 h 1996440" name="connsiteY0"/>
                  <a:gd fmla="*/ 267665 w 386602" name="connsiteX1"/>
                  <a:gd fmla="*/ 0 h 1996440" name="connsiteY1"/>
                  <a:gd fmla="*/ 386602 w 386602" name="connsiteX2"/>
                  <a:gd fmla="*/ 1031353 h 1996440" name="connsiteY2"/>
                  <a:gd fmla="*/ 267665 w 386602" name="connsiteX3"/>
                  <a:gd fmla="*/ 1996440 h 1996440" name="connsiteY3"/>
                  <a:gd fmla="*/ 65884 w 386602" name="connsiteX4"/>
                  <a:gd fmla="*/ 1795203 h 1996440" name="connsiteY4"/>
                  <a:gd fmla="*/ 103383 w 386602" name="connsiteX5"/>
                  <a:gd fmla="*/ 1006239 h 1996440" name="connsiteY5"/>
                  <a:gd fmla="*/ 0 w 386602" name="connsiteX6"/>
                  <a:gd fmla="*/ 0 h 1996440" name="connsiteY6"/>
                  <a:gd fmla="*/ 0 w 386602" name="connsiteX0"/>
                  <a:gd fmla="*/ 0 h 2006491" name="connsiteY0"/>
                  <a:gd fmla="*/ 267665 w 386602" name="connsiteX1"/>
                  <a:gd fmla="*/ 0 h 2006491" name="connsiteY1"/>
                  <a:gd fmla="*/ 386602 w 386602" name="connsiteX2"/>
                  <a:gd fmla="*/ 1031353 h 2006491" name="connsiteY2"/>
                  <a:gd fmla="*/ 259252 w 386602" name="connsiteX3"/>
                  <a:gd fmla="*/ 2006491 h 2006491" name="connsiteY3"/>
                  <a:gd fmla="*/ 65884 w 386602" name="connsiteX4"/>
                  <a:gd fmla="*/ 1795203 h 2006491" name="connsiteY4"/>
                  <a:gd fmla="*/ 103383 w 386602" name="connsiteX5"/>
                  <a:gd fmla="*/ 1006239 h 2006491" name="connsiteY5"/>
                  <a:gd fmla="*/ 0 w 386602" name="connsiteX6"/>
                  <a:gd fmla="*/ 0 h 2006491" name="connsiteY6"/>
                  <a:gd fmla="*/ 0 w 362248" name="connsiteX0"/>
                  <a:gd fmla="*/ 379315 h 2006491" name="connsiteY0"/>
                  <a:gd fmla="*/ 243311 w 362248" name="connsiteX1"/>
                  <a:gd fmla="*/ 0 h 2006491" name="connsiteY1"/>
                  <a:gd fmla="*/ 362248 w 362248" name="connsiteX2"/>
                  <a:gd fmla="*/ 1031353 h 2006491" name="connsiteY2"/>
                  <a:gd fmla="*/ 234898 w 362248" name="connsiteX3"/>
                  <a:gd fmla="*/ 2006491 h 2006491" name="connsiteY3"/>
                  <a:gd fmla="*/ 41530 w 362248" name="connsiteX4"/>
                  <a:gd fmla="*/ 1795203 h 2006491" name="connsiteY4"/>
                  <a:gd fmla="*/ 79029 w 362248" name="connsiteX5"/>
                  <a:gd fmla="*/ 1006239 h 2006491" name="connsiteY5"/>
                  <a:gd fmla="*/ 0 w 362248" name="connsiteX6"/>
                  <a:gd fmla="*/ 379315 h 2006491" name="connsiteY6"/>
                  <a:gd fmla="*/ 0 w 362248" name="connsiteX0"/>
                  <a:gd fmla="*/ 442772 h 2069948" name="connsiteY0"/>
                  <a:gd fmla="*/ 77645 w 362248" name="connsiteX1"/>
                  <a:gd fmla="*/ 0 h 2069948" name="connsiteY1"/>
                  <a:gd fmla="*/ 362248 w 362248" name="connsiteX2"/>
                  <a:gd fmla="*/ 1094810 h 2069948" name="connsiteY2"/>
                  <a:gd fmla="*/ 234898 w 362248" name="connsiteX3"/>
                  <a:gd fmla="*/ 2069948 h 2069948" name="connsiteY3"/>
                  <a:gd fmla="*/ 41530 w 362248" name="connsiteX4"/>
                  <a:gd fmla="*/ 1858660 h 2069948" name="connsiteY4"/>
                  <a:gd fmla="*/ 79029 w 362248" name="connsiteX5"/>
                  <a:gd fmla="*/ 1069696 h 2069948" name="connsiteY5"/>
                  <a:gd fmla="*/ 0 w 36224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1530 w 254178" name="connsiteX4"/>
                  <a:gd fmla="*/ 1858660 h 2069948" name="connsiteY4"/>
                  <a:gd fmla="*/ 79029 w 254178" name="connsiteX5"/>
                  <a:gd fmla="*/ 1069696 h 2069948" name="connsiteY5"/>
                  <a:gd fmla="*/ 0 w 25417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1530 w 254178" name="connsiteX4"/>
                  <a:gd fmla="*/ 1858660 h 2069948" name="connsiteY4"/>
                  <a:gd fmla="*/ 22568 w 254178" name="connsiteX5"/>
                  <a:gd fmla="*/ 1104479 h 2069948" name="connsiteY5"/>
                  <a:gd fmla="*/ 0 w 254178" name="connsiteX6"/>
                  <a:gd fmla="*/ 442772 h 2069948" name="connsiteY6"/>
                  <a:gd fmla="*/ 0 w 254178" name="connsiteX0"/>
                  <a:gd fmla="*/ 442772 h 2069948" name="connsiteY0"/>
                  <a:gd fmla="*/ 77645 w 254178" name="connsiteX1"/>
                  <a:gd fmla="*/ 0 h 2069948" name="connsiteY1"/>
                  <a:gd fmla="*/ 254178 w 254178" name="connsiteX2"/>
                  <a:gd fmla="*/ 1093234 h 2069948" name="connsiteY2"/>
                  <a:gd fmla="*/ 234898 w 254178" name="connsiteX3"/>
                  <a:gd fmla="*/ 2069948 h 2069948" name="connsiteY3"/>
                  <a:gd fmla="*/ 45533 w 254178" name="connsiteX4"/>
                  <a:gd fmla="*/ 1715019 h 2069948" name="connsiteY4"/>
                  <a:gd fmla="*/ 22568 w 254178" name="connsiteX5"/>
                  <a:gd fmla="*/ 1104479 h 2069948" name="connsiteY5"/>
                  <a:gd fmla="*/ 0 w 254178" name="connsiteX6"/>
                  <a:gd fmla="*/ 442772 h 2069948" name="connsiteY6"/>
                  <a:gd fmla="*/ 0 w 235400" name="connsiteX0"/>
                  <a:gd fmla="*/ 442772 h 2069948" name="connsiteY0"/>
                  <a:gd fmla="*/ 77645 w 235400" name="connsiteX1"/>
                  <a:gd fmla="*/ 0 h 2069948" name="connsiteY1"/>
                  <a:gd fmla="*/ 228879 w 235400" name="connsiteX2"/>
                  <a:gd fmla="*/ 996853 h 2069948" name="connsiteY2"/>
                  <a:gd fmla="*/ 234898 w 235400" name="connsiteX3"/>
                  <a:gd fmla="*/ 2069948 h 2069948" name="connsiteY3"/>
                  <a:gd fmla="*/ 45533 w 235400" name="connsiteX4"/>
                  <a:gd fmla="*/ 1715019 h 2069948" name="connsiteY4"/>
                  <a:gd fmla="*/ 22568 w 235400" name="connsiteX5"/>
                  <a:gd fmla="*/ 1104479 h 2069948" name="connsiteY5"/>
                  <a:gd fmla="*/ 0 w 235400" name="connsiteX6"/>
                  <a:gd fmla="*/ 442772 h 2069948" name="connsiteY6"/>
                  <a:gd fmla="*/ 0 w 235400" name="connsiteX0"/>
                  <a:gd fmla="*/ 442772 h 2069948" name="connsiteY0"/>
                  <a:gd fmla="*/ 77645 w 235400" name="connsiteX1"/>
                  <a:gd fmla="*/ 0 h 2069948" name="connsiteY1"/>
                  <a:gd fmla="*/ 228879 w 235400" name="connsiteX2"/>
                  <a:gd fmla="*/ 996853 h 2069948" name="connsiteY2"/>
                  <a:gd fmla="*/ 234898 w 235400" name="connsiteX3"/>
                  <a:gd fmla="*/ 2069948 h 2069948" name="connsiteY3"/>
                  <a:gd fmla="*/ 45533 w 235400" name="connsiteX4"/>
                  <a:gd fmla="*/ 1715019 h 2069948" name="connsiteY4"/>
                  <a:gd fmla="*/ 63275 w 235400" name="connsiteX5"/>
                  <a:gd fmla="*/ 1059928 h 2069948" name="connsiteY5"/>
                  <a:gd fmla="*/ 0 w 235400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63275 w 321416" name="connsiteX5"/>
                  <a:gd fmla="*/ 1059928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45533 w 321416" name="connsiteX4"/>
                  <a:gd fmla="*/ 171501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16" name="connsiteX0"/>
                  <a:gd fmla="*/ 442772 h 2069948" name="connsiteY0"/>
                  <a:gd fmla="*/ 77645 w 321416" name="connsiteX1"/>
                  <a:gd fmla="*/ 0 h 2069948" name="connsiteY1"/>
                  <a:gd fmla="*/ 321416 w 321416" name="connsiteX2"/>
                  <a:gd fmla="*/ 886294 h 2069948" name="connsiteY2"/>
                  <a:gd fmla="*/ 234898 w 321416" name="connsiteX3"/>
                  <a:gd fmla="*/ 2069948 h 2069948" name="connsiteY3"/>
                  <a:gd fmla="*/ 97142 w 321416" name="connsiteX4"/>
                  <a:gd fmla="*/ 1751379 h 2069948" name="connsiteY4"/>
                  <a:gd fmla="*/ 120871 w 321416" name="connsiteX5"/>
                  <a:gd fmla="*/ 1121809 h 2069948" name="connsiteY5"/>
                  <a:gd fmla="*/ 0 w 321416" name="connsiteX6"/>
                  <a:gd fmla="*/ 442772 h 2069948" name="connsiteY6"/>
                  <a:gd fmla="*/ 0 w 321456" name="connsiteX0"/>
                  <a:gd fmla="*/ 442772 h 2069948" name="connsiteY0"/>
                  <a:gd fmla="*/ 77645 w 321456" name="connsiteX1"/>
                  <a:gd fmla="*/ 0 h 2069948" name="connsiteY1"/>
                  <a:gd fmla="*/ 321416 w 321456" name="connsiteX2"/>
                  <a:gd fmla="*/ 886294 h 2069948" name="connsiteY2"/>
                  <a:gd fmla="*/ 234898 w 321456" name="connsiteX3"/>
                  <a:gd fmla="*/ 2069948 h 2069948" name="connsiteY3"/>
                  <a:gd fmla="*/ 97142 w 321456" name="connsiteX4"/>
                  <a:gd fmla="*/ 1751379 h 2069948" name="connsiteY4"/>
                  <a:gd fmla="*/ 120871 w 321456" name="connsiteX5"/>
                  <a:gd fmla="*/ 1121809 h 2069948" name="connsiteY5"/>
                  <a:gd fmla="*/ 0 w 321456" name="connsiteX6"/>
                  <a:gd fmla="*/ 442772 h 2069948" name="connsiteY6"/>
                  <a:gd fmla="*/ 0 w 326725" name="connsiteX0"/>
                  <a:gd fmla="*/ 442772 h 2069948" name="connsiteY0"/>
                  <a:gd fmla="*/ 77645 w 326725" name="connsiteX1"/>
                  <a:gd fmla="*/ 0 h 2069948" name="connsiteY1"/>
                  <a:gd fmla="*/ 321416 w 326725" name="connsiteX2"/>
                  <a:gd fmla="*/ 886294 h 2069948" name="connsiteY2"/>
                  <a:gd fmla="*/ 234898 w 326725" name="connsiteX3"/>
                  <a:gd fmla="*/ 2069948 h 2069948" name="connsiteY3"/>
                  <a:gd fmla="*/ 97142 w 326725" name="connsiteX4"/>
                  <a:gd fmla="*/ 1751379 h 2069948" name="connsiteY4"/>
                  <a:gd fmla="*/ 120871 w 326725" name="connsiteX5"/>
                  <a:gd fmla="*/ 1121809 h 2069948" name="connsiteY5"/>
                  <a:gd fmla="*/ 0 w 326725" name="connsiteX6"/>
                  <a:gd fmla="*/ 442772 h 2069948" name="connsiteY6"/>
                  <a:gd fmla="*/ 0 w 369192" name="connsiteX0"/>
                  <a:gd fmla="*/ 442772 h 2069948" name="connsiteY0"/>
                  <a:gd fmla="*/ 77645 w 369192" name="connsiteX1"/>
                  <a:gd fmla="*/ 0 h 2069948" name="connsiteY1"/>
                  <a:gd fmla="*/ 365178 w 369192" name="connsiteX2"/>
                  <a:gd fmla="*/ 981036 h 2069948" name="connsiteY2"/>
                  <a:gd fmla="*/ 234898 w 369192" name="connsiteX3"/>
                  <a:gd fmla="*/ 2069948 h 2069948" name="connsiteY3"/>
                  <a:gd fmla="*/ 97142 w 369192" name="connsiteX4"/>
                  <a:gd fmla="*/ 1751379 h 2069948" name="connsiteY4"/>
                  <a:gd fmla="*/ 120871 w 369192" name="connsiteX5"/>
                  <a:gd fmla="*/ 1121809 h 2069948" name="connsiteY5"/>
                  <a:gd fmla="*/ 0 w 369192" name="connsiteX6"/>
                  <a:gd fmla="*/ 442772 h 2069948" name="connsiteY6"/>
                  <a:gd fmla="*/ 0 w 369192" name="connsiteX0"/>
                  <a:gd fmla="*/ 442772 h 2069948" name="connsiteY0"/>
                  <a:gd fmla="*/ 77645 w 369192" name="connsiteX1"/>
                  <a:gd fmla="*/ 0 h 2069948" name="connsiteY1"/>
                  <a:gd fmla="*/ 365178 w 369192" name="connsiteX2"/>
                  <a:gd fmla="*/ 981036 h 2069948" name="connsiteY2"/>
                  <a:gd fmla="*/ 234898 w 369192" name="connsiteX3"/>
                  <a:gd fmla="*/ 2069948 h 2069948" name="connsiteY3"/>
                  <a:gd fmla="*/ 97142 w 369192" name="connsiteX4"/>
                  <a:gd fmla="*/ 1751379 h 2069948" name="connsiteY4"/>
                  <a:gd fmla="*/ 187887 w 369192" name="connsiteX5"/>
                  <a:gd fmla="*/ 1017237 h 2069948" name="connsiteY5"/>
                  <a:gd fmla="*/ 0 w 369192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187885 w 369190" name="connsiteX5"/>
                  <a:gd fmla="*/ 101723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187885 w 369190" name="connsiteX5"/>
                  <a:gd fmla="*/ 101723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95569 w 369190" name="connsiteX5"/>
                  <a:gd fmla="*/ 1025429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95569 w 369190" name="connsiteX5"/>
                  <a:gd fmla="*/ 1025429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97140 w 369190" name="connsiteX4"/>
                  <a:gd fmla="*/ 1751379 h 2069948" name="connsiteY4"/>
                  <a:gd fmla="*/ 39896 w 369190" name="connsiteX5"/>
                  <a:gd fmla="*/ 1006177 h 2069948" name="connsiteY5"/>
                  <a:gd fmla="*/ 0 w 369190" name="connsiteX6"/>
                  <a:gd fmla="*/ 442772 h 2069948" name="connsiteY6"/>
                  <a:gd fmla="*/ 0 w 369190" name="connsiteX0"/>
                  <a:gd fmla="*/ 442772 h 2069948" name="connsiteY0"/>
                  <a:gd fmla="*/ 77643 w 369190" name="connsiteX1"/>
                  <a:gd fmla="*/ 0 h 2069948" name="connsiteY1"/>
                  <a:gd fmla="*/ 365176 w 369190" name="connsiteX2"/>
                  <a:gd fmla="*/ 981036 h 2069948" name="connsiteY2"/>
                  <a:gd fmla="*/ 234896 w 369190" name="connsiteX3"/>
                  <a:gd fmla="*/ 2069948 h 2069948" name="connsiteY3"/>
                  <a:gd fmla="*/ 36207 w 369190" name="connsiteX4"/>
                  <a:gd fmla="*/ 1526038 h 2069948" name="connsiteY4"/>
                  <a:gd fmla="*/ 39896 w 369190" name="connsiteX5"/>
                  <a:gd fmla="*/ 1006177 h 2069948" name="connsiteY5"/>
                  <a:gd fmla="*/ 0 w 369190" name="connsiteX6"/>
                  <a:gd fmla="*/ 442772 h 2069948" name="connsiteY6"/>
                  <a:gd fmla="*/ 0 w 367456" name="connsiteX0"/>
                  <a:gd fmla="*/ 442772 h 1526038" name="connsiteY0"/>
                  <a:gd fmla="*/ 77643 w 367456" name="connsiteX1"/>
                  <a:gd fmla="*/ 0 h 1526038" name="connsiteY1"/>
                  <a:gd fmla="*/ 365176 w 367456" name="connsiteX2"/>
                  <a:gd fmla="*/ 981036 h 1526038" name="connsiteY2"/>
                  <a:gd fmla="*/ 218989 w 367456" name="connsiteX3"/>
                  <a:gd fmla="*/ 1198614 h 1526038" name="connsiteY3"/>
                  <a:gd fmla="*/ 36207 w 367456" name="connsiteX4"/>
                  <a:gd fmla="*/ 1526038 h 1526038" name="connsiteY4"/>
                  <a:gd fmla="*/ 39896 w 367456" name="connsiteX5"/>
                  <a:gd fmla="*/ 1006177 h 1526038" name="connsiteY5"/>
                  <a:gd fmla="*/ 0 w 367456" name="connsiteX6"/>
                  <a:gd fmla="*/ 442772 h 1526038" name="connsiteY6"/>
                  <a:gd fmla="*/ 0 w 225378" name="connsiteX0"/>
                  <a:gd fmla="*/ 442772 h 1526038" name="connsiteY0"/>
                  <a:gd fmla="*/ 77643 w 225378" name="connsiteX1"/>
                  <a:gd fmla="*/ 0 h 1526038" name="connsiteY1"/>
                  <a:gd fmla="*/ 211580 w 225378" name="connsiteX2"/>
                  <a:gd fmla="*/ 613187 h 1526038" name="connsiteY2"/>
                  <a:gd fmla="*/ 218989 w 225378" name="connsiteX3"/>
                  <a:gd fmla="*/ 1198614 h 1526038" name="connsiteY3"/>
                  <a:gd fmla="*/ 36207 w 225378" name="connsiteX4"/>
                  <a:gd fmla="*/ 1526038 h 1526038" name="connsiteY4"/>
                  <a:gd fmla="*/ 39896 w 225378" name="connsiteX5"/>
                  <a:gd fmla="*/ 1006177 h 1526038" name="connsiteY5"/>
                  <a:gd fmla="*/ 0 w 225378" name="connsiteX6"/>
                  <a:gd fmla="*/ 442772 h 1526038" name="connsiteY6"/>
                  <a:gd fmla="*/ 40590 w 274362" name="connsiteX0"/>
                  <a:gd fmla="*/ 530297 h 1613563" name="connsiteY0"/>
                  <a:gd fmla="*/ 0 w 274362" name="connsiteX1"/>
                  <a:gd fmla="*/ 0 h 1613563" name="connsiteY1"/>
                  <a:gd fmla="*/ 252170 w 274362" name="connsiteX2"/>
                  <a:gd fmla="*/ 700712 h 1613563" name="connsiteY2"/>
                  <a:gd fmla="*/ 259579 w 274362" name="connsiteX3"/>
                  <a:gd fmla="*/ 1286139 h 1613563" name="connsiteY3"/>
                  <a:gd fmla="*/ 76797 w 274362" name="connsiteX4"/>
                  <a:gd fmla="*/ 1613563 h 1613563" name="connsiteY4"/>
                  <a:gd fmla="*/ 80486 w 274362" name="connsiteX5"/>
                  <a:gd fmla="*/ 1093702 h 1613563" name="connsiteY5"/>
                  <a:gd fmla="*/ 40590 w 274362" name="connsiteX6"/>
                  <a:gd fmla="*/ 530297 h 1613563" name="connsiteY6"/>
                  <a:gd fmla="*/ 0 w 462376" name="connsiteX0"/>
                  <a:gd fmla="*/ 129337 h 1613563" name="connsiteY0"/>
                  <a:gd fmla="*/ 188014 w 462376" name="connsiteX1"/>
                  <a:gd fmla="*/ 0 h 1613563" name="connsiteY1"/>
                  <a:gd fmla="*/ 440184 w 462376" name="connsiteX2"/>
                  <a:gd fmla="*/ 700712 h 1613563" name="connsiteY2"/>
                  <a:gd fmla="*/ 447593 w 462376" name="connsiteX3"/>
                  <a:gd fmla="*/ 1286139 h 1613563" name="connsiteY3"/>
                  <a:gd fmla="*/ 264811 w 462376" name="connsiteX4"/>
                  <a:gd fmla="*/ 1613563 h 1613563" name="connsiteY4"/>
                  <a:gd fmla="*/ 268500 w 462376" name="connsiteX5"/>
                  <a:gd fmla="*/ 1093702 h 1613563" name="connsiteY5"/>
                  <a:gd fmla="*/ 0 w 462376" name="connsiteX6"/>
                  <a:gd fmla="*/ 129337 h 1613563" name="connsiteY6"/>
                  <a:gd fmla="*/ 0 w 462376" name="connsiteX0"/>
                  <a:gd fmla="*/ 129337 h 1613563" name="connsiteY0"/>
                  <a:gd fmla="*/ 188014 w 462376" name="connsiteX1"/>
                  <a:gd fmla="*/ 0 h 1613563" name="connsiteY1"/>
                  <a:gd fmla="*/ 440184 w 462376" name="connsiteX2"/>
                  <a:gd fmla="*/ 700712 h 1613563" name="connsiteY2"/>
                  <a:gd fmla="*/ 447593 w 462376" name="connsiteX3"/>
                  <a:gd fmla="*/ 1286139 h 1613563" name="connsiteY3"/>
                  <a:gd fmla="*/ 264811 w 462376" name="connsiteX4"/>
                  <a:gd fmla="*/ 1613563 h 1613563" name="connsiteY4"/>
                  <a:gd fmla="*/ 268500 w 462376" name="connsiteX5"/>
                  <a:gd fmla="*/ 1093702 h 1613563" name="connsiteY5"/>
                  <a:gd fmla="*/ 0 w 462376" name="connsiteX6"/>
                  <a:gd fmla="*/ 129337 h 1613563" name="connsiteY6"/>
                  <a:gd fmla="*/ 0 w 462376" name="connsiteX0"/>
                  <a:gd fmla="*/ 129337 h 1613563" name="connsiteY0"/>
                  <a:gd fmla="*/ 188014 w 462376" name="connsiteX1"/>
                  <a:gd fmla="*/ 0 h 1613563" name="connsiteY1"/>
                  <a:gd fmla="*/ 440184 w 462376" name="connsiteX2"/>
                  <a:gd fmla="*/ 700712 h 1613563" name="connsiteY2"/>
                  <a:gd fmla="*/ 447593 w 462376" name="connsiteX3"/>
                  <a:gd fmla="*/ 1286139 h 1613563" name="connsiteY3"/>
                  <a:gd fmla="*/ 264811 w 462376" name="connsiteX4"/>
                  <a:gd fmla="*/ 1613563 h 1613563" name="connsiteY4"/>
                  <a:gd fmla="*/ 199179 w 462376" name="connsiteX5"/>
                  <a:gd fmla="*/ 626071 h 1613563" name="connsiteY5"/>
                  <a:gd fmla="*/ 0 w 462376" name="connsiteX6"/>
                  <a:gd fmla="*/ 129337 h 1613563" name="connsiteY6"/>
                  <a:gd fmla="*/ 0 w 462376" name="connsiteX0"/>
                  <a:gd fmla="*/ 129337 h 1286139" name="connsiteY0"/>
                  <a:gd fmla="*/ 188014 w 462376" name="connsiteX1"/>
                  <a:gd fmla="*/ 0 h 1286139" name="connsiteY1"/>
                  <a:gd fmla="*/ 440184 w 462376" name="connsiteX2"/>
                  <a:gd fmla="*/ 700712 h 1286139" name="connsiteY2"/>
                  <a:gd fmla="*/ 447593 w 462376" name="connsiteX3"/>
                  <a:gd fmla="*/ 1286139 h 1286139" name="connsiteY3"/>
                  <a:gd fmla="*/ 74760 w 462376" name="connsiteX4"/>
                  <a:gd fmla="*/ 914764 h 1286139" name="connsiteY4"/>
                  <a:gd fmla="*/ 199179 w 462376" name="connsiteX5"/>
                  <a:gd fmla="*/ 626071 h 1286139" name="connsiteY5"/>
                  <a:gd fmla="*/ 0 w 462376" name="connsiteX6"/>
                  <a:gd fmla="*/ 129337 h 1286139" name="connsiteY6"/>
                  <a:gd fmla="*/ 0 w 440206" name="connsiteX0"/>
                  <a:gd fmla="*/ 129337 h 1336427" name="connsiteY0"/>
                  <a:gd fmla="*/ 188014 w 440206" name="connsiteX1"/>
                  <a:gd fmla="*/ 0 h 1336427" name="connsiteY1"/>
                  <a:gd fmla="*/ 440184 w 440206" name="connsiteX2"/>
                  <a:gd fmla="*/ 700712 h 1336427" name="connsiteY2"/>
                  <a:gd fmla="*/ 173106 w 440206" name="connsiteX3"/>
                  <a:gd fmla="*/ 1336427 h 1336427" name="connsiteY3"/>
                  <a:gd fmla="*/ 74760 w 440206" name="connsiteX4"/>
                  <a:gd fmla="*/ 914764 h 1336427" name="connsiteY4"/>
                  <a:gd fmla="*/ 199179 w 440206" name="connsiteX5"/>
                  <a:gd fmla="*/ 626071 h 1336427" name="connsiteY5"/>
                  <a:gd fmla="*/ 0 w 440206" name="connsiteX6"/>
                  <a:gd fmla="*/ 129337 h 1336427" name="connsiteY6"/>
                  <a:gd fmla="*/ 0 w 440206" name="connsiteX0"/>
                  <a:gd fmla="*/ 129337 h 1336427" name="connsiteY0"/>
                  <a:gd fmla="*/ 188014 w 440206" name="connsiteX1"/>
                  <a:gd fmla="*/ 0 h 1336427" name="connsiteY1"/>
                  <a:gd fmla="*/ 440184 w 440206" name="connsiteX2"/>
                  <a:gd fmla="*/ 700712 h 1336427" name="connsiteY2"/>
                  <a:gd fmla="*/ 173106 w 440206" name="connsiteX3"/>
                  <a:gd fmla="*/ 1336427 h 1336427" name="connsiteY3"/>
                  <a:gd fmla="*/ 74760 w 440206" name="connsiteX4"/>
                  <a:gd fmla="*/ 914764 h 1336427" name="connsiteY4"/>
                  <a:gd fmla="*/ 142107 w 440206" name="connsiteX5"/>
                  <a:gd fmla="*/ 545382 h 1336427" name="connsiteY5"/>
                  <a:gd fmla="*/ 0 w 440206" name="connsiteX6"/>
                  <a:gd fmla="*/ 129337 h 1336427" name="connsiteY6"/>
                  <a:gd fmla="*/ 0 w 252271" name="connsiteX0"/>
                  <a:gd fmla="*/ 129337 h 1336427" name="connsiteY0"/>
                  <a:gd fmla="*/ 188014 w 252271" name="connsiteX1"/>
                  <a:gd fmla="*/ 0 h 1336427" name="connsiteY1"/>
                  <a:gd fmla="*/ 251982 w 252271" name="connsiteX2"/>
                  <a:gd fmla="*/ 597653 h 1336427" name="connsiteY2"/>
                  <a:gd fmla="*/ 173106 w 252271" name="connsiteX3"/>
                  <a:gd fmla="*/ 1336427 h 1336427" name="connsiteY3"/>
                  <a:gd fmla="*/ 74760 w 252271" name="connsiteX4"/>
                  <a:gd fmla="*/ 914764 h 1336427" name="connsiteY4"/>
                  <a:gd fmla="*/ 142107 w 252271" name="connsiteX5"/>
                  <a:gd fmla="*/ 545382 h 1336427" name="connsiteY5"/>
                  <a:gd fmla="*/ 0 w 252271" name="connsiteX6"/>
                  <a:gd fmla="*/ 129337 h 1336427" name="connsiteY6"/>
                  <a:gd fmla="*/ 0 w 252271" name="connsiteX0"/>
                  <a:gd fmla="*/ 129337 h 1336427" name="connsiteY0"/>
                  <a:gd fmla="*/ 188014 w 252271" name="connsiteX1"/>
                  <a:gd fmla="*/ 0 h 1336427" name="connsiteY1"/>
                  <a:gd fmla="*/ 251982 w 252271" name="connsiteX2"/>
                  <a:gd fmla="*/ 597653 h 1336427" name="connsiteY2"/>
                  <a:gd fmla="*/ 173106 w 252271" name="connsiteX3"/>
                  <a:gd fmla="*/ 1336427 h 1336427" name="connsiteY3"/>
                  <a:gd fmla="*/ 74760 w 252271" name="connsiteX4"/>
                  <a:gd fmla="*/ 914764 h 1336427" name="connsiteY4"/>
                  <a:gd fmla="*/ 85172 w 252271" name="connsiteX5"/>
                  <a:gd fmla="*/ 567060 h 1336427" name="connsiteY5"/>
                  <a:gd fmla="*/ 0 w 252271" name="connsiteX6"/>
                  <a:gd fmla="*/ 129337 h 1336427" name="connsiteY6"/>
                  <a:gd fmla="*/ 0 w 252271" name="connsiteX0"/>
                  <a:gd fmla="*/ 129337 h 1336427" name="connsiteY0"/>
                  <a:gd fmla="*/ 188014 w 252271" name="connsiteX1"/>
                  <a:gd fmla="*/ 0 h 1336427" name="connsiteY1"/>
                  <a:gd fmla="*/ 251982 w 252271" name="connsiteX2"/>
                  <a:gd fmla="*/ 597653 h 1336427" name="connsiteY2"/>
                  <a:gd fmla="*/ 173106 w 252271" name="connsiteX3"/>
                  <a:gd fmla="*/ 1336427 h 1336427" name="connsiteY3"/>
                  <a:gd fmla="*/ 74760 w 252271" name="connsiteX4"/>
                  <a:gd fmla="*/ 914764 h 1336427" name="connsiteY4"/>
                  <a:gd fmla="*/ 85172 w 252271" name="connsiteX5"/>
                  <a:gd fmla="*/ 567060 h 1336427" name="connsiteY5"/>
                  <a:gd fmla="*/ 0 w 252271" name="connsiteX6"/>
                  <a:gd fmla="*/ 129337 h 1336427" name="connsiteY6"/>
                  <a:gd fmla="*/ 0 w 254412" name="connsiteX0"/>
                  <a:gd fmla="*/ 129337 h 1136544" name="connsiteY0"/>
                  <a:gd fmla="*/ 188014 w 254412" name="connsiteX1"/>
                  <a:gd fmla="*/ 0 h 1136544" name="connsiteY1"/>
                  <a:gd fmla="*/ 251982 w 254412" name="connsiteX2"/>
                  <a:gd fmla="*/ 597653 h 1136544" name="connsiteY2"/>
                  <a:gd fmla="*/ 128439 w 254412" name="connsiteX3"/>
                  <a:gd fmla="*/ 1136544 h 1136544" name="connsiteY3"/>
                  <a:gd fmla="*/ 74760 w 254412" name="connsiteX4"/>
                  <a:gd fmla="*/ 914764 h 1136544" name="connsiteY4"/>
                  <a:gd fmla="*/ 85172 w 254412" name="connsiteX5"/>
                  <a:gd fmla="*/ 567060 h 1136544" name="connsiteY5"/>
                  <a:gd fmla="*/ 0 w 254412" name="connsiteX6"/>
                  <a:gd fmla="*/ 129337 h 1136544" name="connsiteY6"/>
                  <a:gd fmla="*/ 0 w 229347" name="connsiteX0"/>
                  <a:gd fmla="*/ 129337 h 1136544" name="connsiteY0"/>
                  <a:gd fmla="*/ 188014 w 229347" name="connsiteX1"/>
                  <a:gd fmla="*/ 0 h 1136544" name="connsiteY1"/>
                  <a:gd fmla="*/ 221372 w 229347" name="connsiteX2"/>
                  <a:gd fmla="*/ 416518 h 1136544" name="connsiteY2"/>
                  <a:gd fmla="*/ 128439 w 229347" name="connsiteX3"/>
                  <a:gd fmla="*/ 1136544 h 1136544" name="connsiteY3"/>
                  <a:gd fmla="*/ 74760 w 229347" name="connsiteX4"/>
                  <a:gd fmla="*/ 914764 h 1136544" name="connsiteY4"/>
                  <a:gd fmla="*/ 85172 w 229347" name="connsiteX5"/>
                  <a:gd fmla="*/ 567060 h 1136544" name="connsiteY5"/>
                  <a:gd fmla="*/ 0 w 229347" name="connsiteX6"/>
                  <a:gd fmla="*/ 129337 h 1136544" name="connsiteY6"/>
                  <a:gd fmla="*/ 0 w 222799" name="connsiteX0"/>
                  <a:gd fmla="*/ 129337 h 1136544" name="connsiteY0"/>
                  <a:gd fmla="*/ 188014 w 222799" name="connsiteX1"/>
                  <a:gd fmla="*/ 0 h 1136544" name="connsiteY1"/>
                  <a:gd fmla="*/ 221372 w 222799" name="connsiteX2"/>
                  <a:gd fmla="*/ 416518 h 1136544" name="connsiteY2"/>
                  <a:gd fmla="*/ 128439 w 222799" name="connsiteX3"/>
                  <a:gd fmla="*/ 1136544 h 1136544" name="connsiteY3"/>
                  <a:gd fmla="*/ 74760 w 222799" name="connsiteX4"/>
                  <a:gd fmla="*/ 914764 h 1136544" name="connsiteY4"/>
                  <a:gd fmla="*/ 85172 w 222799" name="connsiteX5"/>
                  <a:gd fmla="*/ 567060 h 1136544" name="connsiteY5"/>
                  <a:gd fmla="*/ 0 w 222799" name="connsiteX6"/>
                  <a:gd fmla="*/ 129337 h 1136544" name="connsiteY6"/>
                  <a:gd fmla="*/ 0 w 268472" name="connsiteX0"/>
                  <a:gd fmla="*/ 129337 h 1136544" name="connsiteY0"/>
                  <a:gd fmla="*/ 188014 w 268472" name="connsiteX1"/>
                  <a:gd fmla="*/ 0 h 1136544" name="connsiteY1"/>
                  <a:gd fmla="*/ 267454 w 268472" name="connsiteX2"/>
                  <a:gd fmla="*/ 423072 h 1136544" name="connsiteY2"/>
                  <a:gd fmla="*/ 128439 w 268472" name="connsiteX3"/>
                  <a:gd fmla="*/ 1136544 h 1136544" name="connsiteY3"/>
                  <a:gd fmla="*/ 74760 w 268472" name="connsiteX4"/>
                  <a:gd fmla="*/ 914764 h 1136544" name="connsiteY4"/>
                  <a:gd fmla="*/ 85172 w 268472" name="connsiteX5"/>
                  <a:gd fmla="*/ 567060 h 1136544" name="connsiteY5"/>
                  <a:gd fmla="*/ 0 w 268472" name="connsiteX6"/>
                  <a:gd fmla="*/ 129337 h 1136544" name="connsiteY6"/>
                  <a:gd fmla="*/ 0 w 270929" name="connsiteX0"/>
                  <a:gd fmla="*/ 129337 h 1136544" name="connsiteY0"/>
                  <a:gd fmla="*/ 188014 w 270929" name="connsiteX1"/>
                  <a:gd fmla="*/ 0 h 1136544" name="connsiteY1"/>
                  <a:gd fmla="*/ 267454 w 270929" name="connsiteX2"/>
                  <a:gd fmla="*/ 423072 h 1136544" name="connsiteY2"/>
                  <a:gd fmla="*/ 128439 w 270929" name="connsiteX3"/>
                  <a:gd fmla="*/ 1136544 h 1136544" name="connsiteY3"/>
                  <a:gd fmla="*/ 74760 w 270929" name="connsiteX4"/>
                  <a:gd fmla="*/ 914764 h 1136544" name="connsiteY4"/>
                  <a:gd fmla="*/ 85172 w 270929" name="connsiteX5"/>
                  <a:gd fmla="*/ 567060 h 1136544" name="connsiteY5"/>
                  <a:gd fmla="*/ 0 w 270929" name="connsiteX6"/>
                  <a:gd fmla="*/ 129337 h 1136544" name="connsiteY6"/>
                  <a:gd fmla="*/ 0 w 270929" name="connsiteX0"/>
                  <a:gd fmla="*/ 129337 h 1136544" name="connsiteY0"/>
                  <a:gd fmla="*/ 188014 w 270929" name="connsiteX1"/>
                  <a:gd fmla="*/ 0 h 1136544" name="connsiteY1"/>
                  <a:gd fmla="*/ 267454 w 270929" name="connsiteX2"/>
                  <a:gd fmla="*/ 423072 h 1136544" name="connsiteY2"/>
                  <a:gd fmla="*/ 128439 w 270929" name="connsiteX3"/>
                  <a:gd fmla="*/ 1136544 h 1136544" name="connsiteY3"/>
                  <a:gd fmla="*/ 74760 w 270929" name="connsiteX4"/>
                  <a:gd fmla="*/ 914764 h 1136544" name="connsiteY4"/>
                  <a:gd fmla="*/ 85172 w 270929" name="connsiteX5"/>
                  <a:gd fmla="*/ 567060 h 1136544" name="connsiteY5"/>
                  <a:gd fmla="*/ 0 w 270929" name="connsiteX6"/>
                  <a:gd fmla="*/ 129337 h 1136544" name="connsiteY6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85172 w 285632" name="connsiteX5"/>
                  <a:gd fmla="*/ 567060 h 1136544" name="connsiteY5"/>
                  <a:gd fmla="*/ 0 w 285632" name="connsiteX6"/>
                  <a:gd fmla="*/ 129337 h 1136544" name="connsiteY6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85172 w 285632" name="connsiteX5"/>
                  <a:gd fmla="*/ 567060 h 1136544" name="connsiteY5"/>
                  <a:gd fmla="*/ 0 w 285632" name="connsiteX6"/>
                  <a:gd fmla="*/ 129337 h 1136544" name="connsiteY6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85172 w 285632" name="connsiteX5"/>
                  <a:gd fmla="*/ 567060 h 1136544" name="connsiteY5"/>
                  <a:gd fmla="*/ 0 w 285632" name="connsiteX6"/>
                  <a:gd fmla="*/ 129337 h 1136544" name="connsiteY6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85172 w 285632" name="connsiteX5"/>
                  <a:gd fmla="*/ 567060 h 1136544" name="connsiteY5"/>
                  <a:gd fmla="*/ 0 w 285632" name="connsiteX6"/>
                  <a:gd fmla="*/ 129337 h 1136544" name="connsiteY6"/>
                  <a:gd fmla="*/ 3113 w 288745" name="connsiteX0"/>
                  <a:gd fmla="*/ 129337 h 1136544" name="connsiteY0"/>
                  <a:gd fmla="*/ 191127 w 288745" name="connsiteX1"/>
                  <a:gd fmla="*/ 0 h 1136544" name="connsiteY1"/>
                  <a:gd fmla="*/ 285529 w 288745" name="connsiteX2"/>
                  <a:gd fmla="*/ 414112 h 1136544" name="connsiteY2"/>
                  <a:gd fmla="*/ 131552 w 288745" name="connsiteX3"/>
                  <a:gd fmla="*/ 1136544 h 1136544" name="connsiteY3"/>
                  <a:gd fmla="*/ 77873 w 288745" name="connsiteX4"/>
                  <a:gd fmla="*/ 914764 h 1136544" name="connsiteY4"/>
                  <a:gd fmla="*/ 3113 w 288745" name="connsiteX5"/>
                  <a:gd fmla="*/ 129337 h 1136544" name="connsiteY5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0 w 285632" name="connsiteX5"/>
                  <a:gd fmla="*/ 129337 h 1136544" name="connsiteY5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4760 w 285632" name="connsiteX4"/>
                  <a:gd fmla="*/ 914764 h 1136544" name="connsiteY4"/>
                  <a:gd fmla="*/ 0 w 285632" name="connsiteX5"/>
                  <a:gd fmla="*/ 129337 h 1136544" name="connsiteY5"/>
                  <a:gd fmla="*/ 0 w 285632" name="connsiteX0"/>
                  <a:gd fmla="*/ 129337 h 1136544" name="connsiteY0"/>
                  <a:gd fmla="*/ 188014 w 285632" name="connsiteX1"/>
                  <a:gd fmla="*/ 0 h 1136544" name="connsiteY1"/>
                  <a:gd fmla="*/ 282416 w 285632" name="connsiteX2"/>
                  <a:gd fmla="*/ 414112 h 1136544" name="connsiteY2"/>
                  <a:gd fmla="*/ 128439 w 285632" name="connsiteX3"/>
                  <a:gd fmla="*/ 1136544 h 1136544" name="connsiteY3"/>
                  <a:gd fmla="*/ 78092 w 285632" name="connsiteX4"/>
                  <a:gd fmla="*/ 525155 h 1136544" name="connsiteY4"/>
                  <a:gd fmla="*/ 0 w 285632" name="connsiteX5"/>
                  <a:gd fmla="*/ 129337 h 1136544" name="connsiteY5"/>
                  <a:gd fmla="*/ 0 w 283817" name="connsiteX0"/>
                  <a:gd fmla="*/ 72694 h 1079901" name="connsiteY0"/>
                  <a:gd fmla="*/ 210665 w 283817" name="connsiteX1"/>
                  <a:gd fmla="*/ 0 h 1079901" name="connsiteY1"/>
                  <a:gd fmla="*/ 282416 w 283817" name="connsiteX2"/>
                  <a:gd fmla="*/ 357469 h 1079901" name="connsiteY2"/>
                  <a:gd fmla="*/ 128439 w 283817" name="connsiteX3"/>
                  <a:gd fmla="*/ 1079901 h 1079901" name="connsiteY3"/>
                  <a:gd fmla="*/ 78092 w 283817" name="connsiteX4"/>
                  <a:gd fmla="*/ 468512 h 1079901" name="connsiteY4"/>
                  <a:gd fmla="*/ 0 w 283817" name="connsiteX5"/>
                  <a:gd fmla="*/ 72694 h 1079901" name="connsiteY5"/>
                  <a:gd fmla="*/ 0 w 283817" name="connsiteX0"/>
                  <a:gd fmla="*/ 72694 h 1079901" name="connsiteY0"/>
                  <a:gd fmla="*/ 210665 w 283817" name="connsiteX1"/>
                  <a:gd fmla="*/ 0 h 1079901" name="connsiteY1"/>
                  <a:gd fmla="*/ 282416 w 283817" name="connsiteX2"/>
                  <a:gd fmla="*/ 357469 h 1079901" name="connsiteY2"/>
                  <a:gd fmla="*/ 128439 w 283817" name="connsiteX3"/>
                  <a:gd fmla="*/ 1079901 h 1079901" name="connsiteY3"/>
                  <a:gd fmla="*/ 78092 w 283817" name="connsiteX4"/>
                  <a:gd fmla="*/ 468512 h 1079901" name="connsiteY4"/>
                  <a:gd fmla="*/ 0 w 283817" name="connsiteX5"/>
                  <a:gd fmla="*/ 72694 h 1079901" name="connsiteY5"/>
                  <a:gd fmla="*/ 0 w 284228" name="connsiteX0"/>
                  <a:gd fmla="*/ 72694 h 1079901" name="connsiteY0"/>
                  <a:gd fmla="*/ 210665 w 284228" name="connsiteX1"/>
                  <a:gd fmla="*/ 0 h 1079901" name="connsiteY1"/>
                  <a:gd fmla="*/ 282416 w 284228" name="connsiteX2"/>
                  <a:gd fmla="*/ 357469 h 1079901" name="connsiteY2"/>
                  <a:gd fmla="*/ 128439 w 284228" name="connsiteX3"/>
                  <a:gd fmla="*/ 1079901 h 1079901" name="connsiteY3"/>
                  <a:gd fmla="*/ 78092 w 284228" name="connsiteX4"/>
                  <a:gd fmla="*/ 468512 h 1079901" name="connsiteY4"/>
                  <a:gd fmla="*/ 0 w 284228" name="connsiteX5"/>
                  <a:gd fmla="*/ 72694 h 1079901" name="connsiteY5"/>
                  <a:gd fmla="*/ 0 w 283498" name="connsiteX0"/>
                  <a:gd fmla="*/ 116094 h 1123301" name="connsiteY0"/>
                  <a:gd fmla="*/ 196086 w 283498" name="connsiteX1"/>
                  <a:gd fmla="*/ 0 h 1123301" name="connsiteY1"/>
                  <a:gd fmla="*/ 282416 w 283498" name="connsiteX2"/>
                  <a:gd fmla="*/ 400869 h 1123301" name="connsiteY2"/>
                  <a:gd fmla="*/ 128439 w 283498" name="connsiteX3"/>
                  <a:gd fmla="*/ 1123301 h 1123301" name="connsiteY3"/>
                  <a:gd fmla="*/ 78092 w 283498" name="connsiteX4"/>
                  <a:gd fmla="*/ 511912 h 1123301" name="connsiteY4"/>
                  <a:gd fmla="*/ 0 w 283498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78092 w 284080" name="connsiteX4"/>
                  <a:gd fmla="*/ 511912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89412 w 284080" name="connsiteX4"/>
                  <a:gd fmla="*/ 409701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89412 w 284080" name="connsiteX4"/>
                  <a:gd fmla="*/ 409701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116738 w 284080" name="connsiteX4"/>
                  <a:gd fmla="*/ 484145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116738 w 284080" name="connsiteX4"/>
                  <a:gd fmla="*/ 484145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116738 w 284080" name="connsiteX4"/>
                  <a:gd fmla="*/ 484145 h 1123301" name="connsiteY4"/>
                  <a:gd fmla="*/ 0 w 284080" name="connsiteX5"/>
                  <a:gd fmla="*/ 116094 h 1123301" name="connsiteY5"/>
                  <a:gd fmla="*/ 0 w 284080" name="connsiteX0"/>
                  <a:gd fmla="*/ 116094 h 1123301" name="connsiteY0"/>
                  <a:gd fmla="*/ 196086 w 284080" name="connsiteX1"/>
                  <a:gd fmla="*/ 0 h 1123301" name="connsiteY1"/>
                  <a:gd fmla="*/ 282416 w 284080" name="connsiteX2"/>
                  <a:gd fmla="*/ 400869 h 1123301" name="connsiteY2"/>
                  <a:gd fmla="*/ 128439 w 284080" name="connsiteX3"/>
                  <a:gd fmla="*/ 1123301 h 1123301" name="connsiteY3"/>
                  <a:gd fmla="*/ 116738 w 284080" name="connsiteX4"/>
                  <a:gd fmla="*/ 484145 h 1123301" name="connsiteY4"/>
                  <a:gd fmla="*/ 0 w 284080" name="connsiteX5"/>
                  <a:gd fmla="*/ 116094 h 1123301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16738 w 282532" name="connsiteX4"/>
                  <a:gd fmla="*/ 484145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16738 w 282532" name="connsiteX4"/>
                  <a:gd fmla="*/ 484145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16738 w 282532" name="connsiteX4"/>
                  <a:gd fmla="*/ 484145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07804 w 282532" name="connsiteX4"/>
                  <a:gd fmla="*/ 588711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07804 w 282532" name="connsiteX4"/>
                  <a:gd fmla="*/ 588711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07804 w 282532" name="connsiteX4"/>
                  <a:gd fmla="*/ 588711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07804 w 282532" name="connsiteX4"/>
                  <a:gd fmla="*/ 588711 h 1119665" name="connsiteY4"/>
                  <a:gd fmla="*/ 0 w 282532" name="connsiteX5"/>
                  <a:gd fmla="*/ 116094 h 1119665" name="connsiteY5"/>
                  <a:gd fmla="*/ 0 w 282532" name="connsiteX0"/>
                  <a:gd fmla="*/ 116094 h 1119665" name="connsiteY0"/>
                  <a:gd fmla="*/ 196086 w 282532" name="connsiteX1"/>
                  <a:gd fmla="*/ 0 h 1119665" name="connsiteY1"/>
                  <a:gd fmla="*/ 282416 w 282532" name="connsiteX2"/>
                  <a:gd fmla="*/ 400869 h 1119665" name="connsiteY2"/>
                  <a:gd fmla="*/ 180843 w 282532" name="connsiteX3"/>
                  <a:gd fmla="*/ 1119665 h 1119665" name="connsiteY3"/>
                  <a:gd fmla="*/ 107804 w 282532" name="connsiteX4"/>
                  <a:gd fmla="*/ 588711 h 1119665" name="connsiteY4"/>
                  <a:gd fmla="*/ 0 w 282532" name="connsiteX5"/>
                  <a:gd fmla="*/ 116094 h 1119665" name="connsiteY5"/>
                  <a:gd fmla="*/ 0 w 283544" name="connsiteX0"/>
                  <a:gd fmla="*/ 116094 h 1119665" name="connsiteY0"/>
                  <a:gd fmla="*/ 196086 w 283544" name="connsiteX1"/>
                  <a:gd fmla="*/ 0 h 1119665" name="connsiteY1"/>
                  <a:gd fmla="*/ 282416 w 283544" name="connsiteX2"/>
                  <a:gd fmla="*/ 400869 h 1119665" name="connsiteY2"/>
                  <a:gd fmla="*/ 180843 w 283544" name="connsiteX3"/>
                  <a:gd fmla="*/ 1119665 h 1119665" name="connsiteY3"/>
                  <a:gd fmla="*/ 107804 w 283544" name="connsiteX4"/>
                  <a:gd fmla="*/ 588711 h 1119665" name="connsiteY4"/>
                  <a:gd fmla="*/ 0 w 283544" name="connsiteX5"/>
                  <a:gd fmla="*/ 116094 h 1119665" name="connsiteY5"/>
                  <a:gd fmla="*/ 0 w 251546" name="connsiteX0"/>
                  <a:gd fmla="*/ 116094 h 1119665" name="connsiteY0"/>
                  <a:gd fmla="*/ 196086 w 251546" name="connsiteX1"/>
                  <a:gd fmla="*/ 0 h 1119665" name="connsiteY1"/>
                  <a:gd fmla="*/ 249074 w 251546" name="connsiteX2"/>
                  <a:gd fmla="*/ 491885 h 1119665" name="connsiteY2"/>
                  <a:gd fmla="*/ 180843 w 251546" name="connsiteX3"/>
                  <a:gd fmla="*/ 1119665 h 1119665" name="connsiteY3"/>
                  <a:gd fmla="*/ 107804 w 251546" name="connsiteX4"/>
                  <a:gd fmla="*/ 588711 h 1119665" name="connsiteY4"/>
                  <a:gd fmla="*/ 0 w 251546" name="connsiteX5"/>
                  <a:gd fmla="*/ 116094 h 1119665" name="connsiteY5"/>
                  <a:gd fmla="*/ 0 w 254134" name="connsiteX0"/>
                  <a:gd fmla="*/ 116094 h 1119665" name="connsiteY0"/>
                  <a:gd fmla="*/ 196086 w 254134" name="connsiteX1"/>
                  <a:gd fmla="*/ 0 h 1119665" name="connsiteY1"/>
                  <a:gd fmla="*/ 249074 w 254134" name="connsiteX2"/>
                  <a:gd fmla="*/ 491885 h 1119665" name="connsiteY2"/>
                  <a:gd fmla="*/ 180843 w 254134" name="connsiteX3"/>
                  <a:gd fmla="*/ 1119665 h 1119665" name="connsiteY3"/>
                  <a:gd fmla="*/ 107804 w 254134" name="connsiteX4"/>
                  <a:gd fmla="*/ 588711 h 1119665" name="connsiteY4"/>
                  <a:gd fmla="*/ 0 w 254134" name="connsiteX5"/>
                  <a:gd fmla="*/ 116094 h 1119665" name="connsiteY5"/>
                  <a:gd fmla="*/ 0 w 250071" name="connsiteX0"/>
                  <a:gd fmla="*/ 116094 h 970078" name="connsiteY0"/>
                  <a:gd fmla="*/ 196086 w 250071" name="connsiteX1"/>
                  <a:gd fmla="*/ 0 h 970078" name="connsiteY1"/>
                  <a:gd fmla="*/ 249074 w 250071" name="connsiteX2"/>
                  <a:gd fmla="*/ 491885 h 970078" name="connsiteY2"/>
                  <a:gd fmla="*/ 170886 w 250071" name="connsiteX3"/>
                  <a:gd fmla="*/ 970078 h 970078" name="connsiteY3"/>
                  <a:gd fmla="*/ 107804 w 250071" name="connsiteX4"/>
                  <a:gd fmla="*/ 588711 h 970078" name="connsiteY4"/>
                  <a:gd fmla="*/ 0 w 250071" name="connsiteX5"/>
                  <a:gd fmla="*/ 116094 h 970078" name="connsiteY5"/>
                  <a:gd fmla="*/ 0 w 250719" name="connsiteX0"/>
                  <a:gd fmla="*/ 116094 h 1016840" name="connsiteY0"/>
                  <a:gd fmla="*/ 196086 w 250719" name="connsiteX1"/>
                  <a:gd fmla="*/ 0 h 1016840" name="connsiteY1"/>
                  <a:gd fmla="*/ 249074 w 250719" name="connsiteX2"/>
                  <a:gd fmla="*/ 491885 h 1016840" name="connsiteY2"/>
                  <a:gd fmla="*/ 159492 w 250719" name="connsiteX3"/>
                  <a:gd fmla="*/ 1016840 h 1016840" name="connsiteY3"/>
                  <a:gd fmla="*/ 107804 w 250719" name="connsiteX4"/>
                  <a:gd fmla="*/ 588711 h 1016840" name="connsiteY4"/>
                  <a:gd fmla="*/ 0 w 250719" name="connsiteX5"/>
                  <a:gd fmla="*/ 116094 h 1016840" name="connsiteY5"/>
                  <a:gd fmla="*/ 0 w 249320" name="connsiteX0"/>
                  <a:gd fmla="*/ 116094 h 1152006" name="connsiteY0"/>
                  <a:gd fmla="*/ 196086 w 249320" name="connsiteX1"/>
                  <a:gd fmla="*/ 0 h 1152006" name="connsiteY1"/>
                  <a:gd fmla="*/ 249074 w 249320" name="connsiteX2"/>
                  <a:gd fmla="*/ 491885 h 1152006" name="connsiteY2"/>
                  <a:gd fmla="*/ 186510 w 249320" name="connsiteX3"/>
                  <a:gd fmla="*/ 1152006 h 1152006" name="connsiteY3"/>
                  <a:gd fmla="*/ 107804 w 249320" name="connsiteX4"/>
                  <a:gd fmla="*/ 588711 h 1152006" name="connsiteY4"/>
                  <a:gd fmla="*/ 0 w 249320" name="connsiteX5"/>
                  <a:gd fmla="*/ 116094 h 1152006" name="connsiteY5"/>
                  <a:gd fmla="*/ 0 w 278665" name="connsiteX0"/>
                  <a:gd fmla="*/ 116094 h 1152006" name="connsiteY0"/>
                  <a:gd fmla="*/ 196086 w 278665" name="connsiteX1"/>
                  <a:gd fmla="*/ 0 h 1152006" name="connsiteY1"/>
                  <a:gd fmla="*/ 278612 w 278665" name="connsiteX2"/>
                  <a:gd fmla="*/ 620499 h 1152006" name="connsiteY2"/>
                  <a:gd fmla="*/ 186510 w 278665" name="connsiteX3"/>
                  <a:gd fmla="*/ 1152006 h 1152006" name="connsiteY3"/>
                  <a:gd fmla="*/ 107804 w 278665" name="connsiteX4"/>
                  <a:gd fmla="*/ 588711 h 1152006" name="connsiteY4"/>
                  <a:gd fmla="*/ 0 w 278665" name="connsiteX5"/>
                  <a:gd fmla="*/ 116094 h 1152006" name="connsiteY5"/>
                  <a:gd fmla="*/ 0 w 210697" name="connsiteX0"/>
                  <a:gd fmla="*/ 116094 h 1152006" name="connsiteY0"/>
                  <a:gd fmla="*/ 196086 w 210697" name="connsiteX1"/>
                  <a:gd fmla="*/ 0 h 1152006" name="connsiteY1"/>
                  <a:gd fmla="*/ 186510 w 210697" name="connsiteX2"/>
                  <a:gd fmla="*/ 1152006 h 1152006" name="connsiteY2"/>
                  <a:gd fmla="*/ 107804 w 210697" name="connsiteX3"/>
                  <a:gd fmla="*/ 588711 h 1152006" name="connsiteY3"/>
                  <a:gd fmla="*/ 0 w 210697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107804 w 269898" name="connsiteX3"/>
                  <a:gd fmla="*/ 588711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91566 w 269898" name="connsiteX3"/>
                  <a:gd fmla="*/ 391260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91566 w 269898" name="connsiteX3"/>
                  <a:gd fmla="*/ 391260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78651 w 269898" name="connsiteX3"/>
                  <a:gd fmla="*/ 370070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78651 w 269898" name="connsiteX3"/>
                  <a:gd fmla="*/ 370070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78651 w 269898" name="connsiteX3"/>
                  <a:gd fmla="*/ 370070 h 1152006" name="connsiteY3"/>
                  <a:gd fmla="*/ 0 w 269898" name="connsiteX4"/>
                  <a:gd fmla="*/ 116094 h 1152006" name="connsiteY4"/>
                  <a:gd fmla="*/ 0 w 269898" name="connsiteX0"/>
                  <a:gd fmla="*/ 116094 h 1152006" name="connsiteY0"/>
                  <a:gd fmla="*/ 196086 w 269898" name="connsiteX1"/>
                  <a:gd fmla="*/ 0 h 1152006" name="connsiteY1"/>
                  <a:gd fmla="*/ 186510 w 269898" name="connsiteX2"/>
                  <a:gd fmla="*/ 1152006 h 1152006" name="connsiteY2"/>
                  <a:gd fmla="*/ 78651 w 269898" name="connsiteX3"/>
                  <a:gd fmla="*/ 370070 h 1152006" name="connsiteY3"/>
                  <a:gd fmla="*/ 0 w 269898" name="connsiteX4"/>
                  <a:gd fmla="*/ 116094 h 1152006" name="connsiteY4"/>
                  <a:gd fmla="*/ 0 w 289851" name="connsiteX0"/>
                  <a:gd fmla="*/ 28587 h 1152006" name="connsiteY0"/>
                  <a:gd fmla="*/ 216039 w 289851" name="connsiteX1"/>
                  <a:gd fmla="*/ 0 h 1152006" name="connsiteY1"/>
                  <a:gd fmla="*/ 206463 w 289851" name="connsiteX2"/>
                  <a:gd fmla="*/ 1152006 h 1152006" name="connsiteY2"/>
                  <a:gd fmla="*/ 98604 w 289851" name="connsiteX3"/>
                  <a:gd fmla="*/ 370070 h 1152006" name="connsiteY3"/>
                  <a:gd fmla="*/ 0 w 289851" name="connsiteX4"/>
                  <a:gd fmla="*/ 28587 h 1152006" name="connsiteY4"/>
                  <a:gd fmla="*/ 0 w 289851" name="connsiteX0"/>
                  <a:gd fmla="*/ 28587 h 1152006" name="connsiteY0"/>
                  <a:gd fmla="*/ 216039 w 289851" name="connsiteX1"/>
                  <a:gd fmla="*/ 0 h 1152006" name="connsiteY1"/>
                  <a:gd fmla="*/ 206463 w 289851" name="connsiteX2"/>
                  <a:gd fmla="*/ 1152006 h 1152006" name="connsiteY2"/>
                  <a:gd fmla="*/ 98604 w 289851" name="connsiteX3"/>
                  <a:gd fmla="*/ 370070 h 1152006" name="connsiteY3"/>
                  <a:gd fmla="*/ 0 w 289851" name="connsiteX4"/>
                  <a:gd fmla="*/ 28587 h 1152006" name="connsiteY4"/>
                  <a:gd fmla="*/ 0 w 296624" name="connsiteX0"/>
                  <a:gd fmla="*/ 53544 h 1152006" name="connsiteY0"/>
                  <a:gd fmla="*/ 222812 w 296624" name="connsiteX1"/>
                  <a:gd fmla="*/ 0 h 1152006" name="connsiteY1"/>
                  <a:gd fmla="*/ 213236 w 296624" name="connsiteX2"/>
                  <a:gd fmla="*/ 1152006 h 1152006" name="connsiteY2"/>
                  <a:gd fmla="*/ 105377 w 296624" name="connsiteX3"/>
                  <a:gd fmla="*/ 370070 h 1152006" name="connsiteY3"/>
                  <a:gd fmla="*/ 0 w 296624" name="connsiteX4"/>
                  <a:gd fmla="*/ 53544 h 1152006" name="connsiteY4"/>
                  <a:gd fmla="*/ 0 w 296624" name="connsiteX0"/>
                  <a:gd fmla="*/ 53544 h 1152006" name="connsiteY0"/>
                  <a:gd fmla="*/ 222812 w 296624" name="connsiteX1"/>
                  <a:gd fmla="*/ 0 h 1152006" name="connsiteY1"/>
                  <a:gd fmla="*/ 213236 w 296624" name="connsiteX2"/>
                  <a:gd fmla="*/ 1152006 h 1152006" name="connsiteY2"/>
                  <a:gd fmla="*/ 125786 w 296624" name="connsiteX3"/>
                  <a:gd fmla="*/ 507752 h 1152006" name="connsiteY3"/>
                  <a:gd fmla="*/ 0 w 296624" name="connsiteX4"/>
                  <a:gd fmla="*/ 53544 h 1152006" name="connsiteY4"/>
                  <a:gd fmla="*/ 0 w 296624" name="connsiteX0"/>
                  <a:gd fmla="*/ 53544 h 1163127" name="connsiteY0"/>
                  <a:gd fmla="*/ 222812 w 296624" name="connsiteX1"/>
                  <a:gd fmla="*/ 0 h 1163127" name="connsiteY1"/>
                  <a:gd fmla="*/ 213236 w 296624" name="connsiteX2"/>
                  <a:gd fmla="*/ 1152006 h 1163127" name="connsiteY2"/>
                  <a:gd fmla="*/ 136366 w 296624" name="connsiteX3"/>
                  <a:gd fmla="*/ 640394 h 1163127" name="connsiteY3"/>
                  <a:gd fmla="*/ 125786 w 296624" name="connsiteX4"/>
                  <a:gd fmla="*/ 507752 h 1163127" name="connsiteY4"/>
                  <a:gd fmla="*/ 0 w 296624" name="connsiteX5"/>
                  <a:gd fmla="*/ 53544 h 1163127" name="connsiteY5"/>
                  <a:gd fmla="*/ 1239 w 297863" name="connsiteX0"/>
                  <a:gd fmla="*/ 53544 h 1163127" name="connsiteY0"/>
                  <a:gd fmla="*/ 224051 w 297863" name="connsiteX1"/>
                  <a:gd fmla="*/ 0 h 1163127" name="connsiteY1"/>
                  <a:gd fmla="*/ 214475 w 297863" name="connsiteX2"/>
                  <a:gd fmla="*/ 1152006 h 1163127" name="connsiteY2"/>
                  <a:gd fmla="*/ 137605 w 297863" name="connsiteX3"/>
                  <a:gd fmla="*/ 640394 h 1163127" name="connsiteY3"/>
                  <a:gd fmla="*/ 1239 w 297863" name="connsiteX4"/>
                  <a:gd fmla="*/ 53544 h 1163127" name="connsiteY4"/>
                  <a:gd fmla="*/ 1213 w 297837" name="connsiteX0"/>
                  <a:gd fmla="*/ 53544 h 1161679" name="connsiteY0"/>
                  <a:gd fmla="*/ 224025 w 297837" name="connsiteX1"/>
                  <a:gd fmla="*/ 0 h 1161679" name="connsiteY1"/>
                  <a:gd fmla="*/ 214449 w 297837" name="connsiteX2"/>
                  <a:gd fmla="*/ 1152006 h 1161679" name="connsiteY2"/>
                  <a:gd fmla="*/ 140359 w 297837" name="connsiteX3"/>
                  <a:gd fmla="*/ 556121 h 1161679" name="connsiteY3"/>
                  <a:gd fmla="*/ 1213 w 297837" name="connsiteX4"/>
                  <a:gd fmla="*/ 53544 h 1161679" name="connsiteY4"/>
                  <a:gd fmla="*/ 1081 w 297705" name="connsiteX0"/>
                  <a:gd fmla="*/ 53544 h 1161679" name="connsiteY0"/>
                  <a:gd fmla="*/ 223893 w 297705" name="connsiteX1"/>
                  <a:gd fmla="*/ 0 h 1161679" name="connsiteY1"/>
                  <a:gd fmla="*/ 214317 w 297705" name="connsiteX2"/>
                  <a:gd fmla="*/ 1152006 h 1161679" name="connsiteY2"/>
                  <a:gd fmla="*/ 140227 w 297705" name="connsiteX3"/>
                  <a:gd fmla="*/ 556121 h 1161679" name="connsiteY3"/>
                  <a:gd fmla="*/ 1081 w 297705" name="connsiteX4"/>
                  <a:gd fmla="*/ 53544 h 1161679" name="connsiteY4"/>
                  <a:gd fmla="*/ 0 w 296624" name="connsiteX0"/>
                  <a:gd fmla="*/ 53544 h 1161679" name="connsiteY0"/>
                  <a:gd fmla="*/ 222812 w 296624" name="connsiteX1"/>
                  <a:gd fmla="*/ 0 h 1161679" name="connsiteY1"/>
                  <a:gd fmla="*/ 213236 w 296624" name="connsiteX2"/>
                  <a:gd fmla="*/ 1152006 h 1161679" name="connsiteY2"/>
                  <a:gd fmla="*/ 139146 w 296624" name="connsiteX3"/>
                  <a:gd fmla="*/ 556121 h 1161679" name="connsiteY3"/>
                  <a:gd fmla="*/ 0 w 296624" name="connsiteX4"/>
                  <a:gd fmla="*/ 53544 h 1161679" name="connsiteY4"/>
                  <a:gd fmla="*/ 0 w 283167" name="connsiteX0"/>
                  <a:gd fmla="*/ 53544 h 1044494" name="connsiteY0"/>
                  <a:gd fmla="*/ 222812 w 283167" name="connsiteX1"/>
                  <a:gd fmla="*/ 0 h 1044494" name="connsiteY1"/>
                  <a:gd fmla="*/ 192486 w 283167" name="connsiteX2"/>
                  <a:gd fmla="*/ 1032635 h 1044494" name="connsiteY2"/>
                  <a:gd fmla="*/ 139146 w 283167" name="connsiteX3"/>
                  <a:gd fmla="*/ 556121 h 1044494" name="connsiteY3"/>
                  <a:gd fmla="*/ 0 w 283167" name="connsiteX4"/>
                  <a:gd fmla="*/ 53544 h 1044494" name="connsiteY4"/>
                  <a:gd fmla="*/ 0 w 283167" name="connsiteX0"/>
                  <a:gd fmla="*/ 53544 h 1044494" name="connsiteY0"/>
                  <a:gd fmla="*/ 222812 w 283167" name="connsiteX1"/>
                  <a:gd fmla="*/ 0 h 1044494" name="connsiteY1"/>
                  <a:gd fmla="*/ 192486 w 283167" name="connsiteX2"/>
                  <a:gd fmla="*/ 1032635 h 1044494" name="connsiteY2"/>
                  <a:gd fmla="*/ 139146 w 283167" name="connsiteX3"/>
                  <a:gd fmla="*/ 556121 h 1044494" name="connsiteY3"/>
                  <a:gd fmla="*/ 0 w 283167" name="connsiteX4"/>
                  <a:gd fmla="*/ 53544 h 1044494" name="connsiteY4"/>
                  <a:gd fmla="*/ 0 w 283167" name="connsiteX0"/>
                  <a:gd fmla="*/ 53544 h 1046285" name="connsiteY0"/>
                  <a:gd fmla="*/ 222812 w 283167" name="connsiteX1"/>
                  <a:gd fmla="*/ 0 h 1046285" name="connsiteY1"/>
                  <a:gd fmla="*/ 192486 w 283167" name="connsiteX2"/>
                  <a:gd fmla="*/ 1032635 h 1046285" name="connsiteY2"/>
                  <a:gd fmla="*/ 149450 w 283167" name="connsiteX3"/>
                  <a:gd fmla="*/ 625624 h 1046285" name="connsiteY3"/>
                  <a:gd fmla="*/ 0 w 283167" name="connsiteX4"/>
                  <a:gd fmla="*/ 53544 h 1046285" name="connsiteY4"/>
                  <a:gd fmla="*/ 0 w 283167" name="connsiteX0"/>
                  <a:gd fmla="*/ 53544 h 1046285" name="connsiteY0"/>
                  <a:gd fmla="*/ 222812 w 283167" name="connsiteX1"/>
                  <a:gd fmla="*/ 0 h 1046285" name="connsiteY1"/>
                  <a:gd fmla="*/ 192486 w 283167" name="connsiteX2"/>
                  <a:gd fmla="*/ 1032635 h 1046285" name="connsiteY2"/>
                  <a:gd fmla="*/ 149450 w 283167" name="connsiteX3"/>
                  <a:gd fmla="*/ 625624 h 1046285" name="connsiteY3"/>
                  <a:gd fmla="*/ 0 w 283167" name="connsiteX4"/>
                  <a:gd fmla="*/ 53544 h 1046285" name="connsiteY4"/>
                  <a:gd fmla="*/ 0 w 283167" name="connsiteX0"/>
                  <a:gd fmla="*/ 53544 h 1046285" name="connsiteY0"/>
                  <a:gd fmla="*/ 222812 w 283167" name="connsiteX1"/>
                  <a:gd fmla="*/ 0 h 1046285" name="connsiteY1"/>
                  <a:gd fmla="*/ 192486 w 283167" name="connsiteX2"/>
                  <a:gd fmla="*/ 1032635 h 1046285" name="connsiteY2"/>
                  <a:gd fmla="*/ 149450 w 283167" name="connsiteX3"/>
                  <a:gd fmla="*/ 625624 h 1046285" name="connsiteY3"/>
                  <a:gd fmla="*/ 0 w 283167" name="connsiteX4"/>
                  <a:gd fmla="*/ 53544 h 1046285" name="connsiteY4"/>
                  <a:gd fmla="*/ 0 w 309458" name="connsiteX0"/>
                  <a:gd fmla="*/ 53544 h 1128911" name="connsiteY0"/>
                  <a:gd fmla="*/ 222812 w 309458" name="connsiteX1"/>
                  <a:gd fmla="*/ 0 h 1128911" name="connsiteY1"/>
                  <a:gd fmla="*/ 231705 w 309458" name="connsiteX2"/>
                  <a:gd fmla="*/ 1117384 h 1128911" name="connsiteY2"/>
                  <a:gd fmla="*/ 149450 w 309458" name="connsiteX3"/>
                  <a:gd fmla="*/ 625624 h 1128911" name="connsiteY3"/>
                  <a:gd fmla="*/ 0 w 309458" name="connsiteX4"/>
                  <a:gd fmla="*/ 53544 h 1128911" name="connsiteY4"/>
                  <a:gd fmla="*/ 0 w 301299" name="connsiteX0"/>
                  <a:gd fmla="*/ 53544 h 1140214" name="connsiteY0"/>
                  <a:gd fmla="*/ 222812 w 301299" name="connsiteX1"/>
                  <a:gd fmla="*/ 0 h 1140214" name="connsiteY1"/>
                  <a:gd fmla="*/ 220088 w 301299" name="connsiteX2"/>
                  <a:gd fmla="*/ 1128927 h 1140214" name="connsiteY2"/>
                  <a:gd fmla="*/ 149450 w 301299" name="connsiteX3"/>
                  <a:gd fmla="*/ 625624 h 1140214" name="connsiteY3"/>
                  <a:gd fmla="*/ 0 w 301299" name="connsiteX4"/>
                  <a:gd fmla="*/ 53544 h 1140214" name="connsiteY4"/>
                  <a:gd fmla="*/ 0 w 301299" name="connsiteX0"/>
                  <a:gd fmla="*/ 53544 h 1139568" name="connsiteY0"/>
                  <a:gd fmla="*/ 222812 w 301299" name="connsiteX1"/>
                  <a:gd fmla="*/ 0 h 1139568" name="connsiteY1"/>
                  <a:gd fmla="*/ 220088 w 301299" name="connsiteX2"/>
                  <a:gd fmla="*/ 1128927 h 1139568" name="connsiteY2"/>
                  <a:gd fmla="*/ 144454 w 301299" name="connsiteX3"/>
                  <a:gd fmla="*/ 591925 h 1139568" name="connsiteY3"/>
                  <a:gd fmla="*/ 0 w 301299" name="connsiteX4"/>
                  <a:gd fmla="*/ 53544 h 1139568" name="connsiteY4"/>
                  <a:gd fmla="*/ 0 w 301299" name="connsiteX0"/>
                  <a:gd fmla="*/ 53544 h 1139568" name="connsiteY0"/>
                  <a:gd fmla="*/ 222812 w 301299" name="connsiteX1"/>
                  <a:gd fmla="*/ 0 h 1139568" name="connsiteY1"/>
                  <a:gd fmla="*/ 220088 w 301299" name="connsiteX2"/>
                  <a:gd fmla="*/ 1128927 h 1139568" name="connsiteY2"/>
                  <a:gd fmla="*/ 144454 w 301299" name="connsiteX3"/>
                  <a:gd fmla="*/ 591925 h 1139568" name="connsiteY3"/>
                  <a:gd fmla="*/ 0 w 301299" name="connsiteX4"/>
                  <a:gd fmla="*/ 53544 h 1139568" name="connsiteY4"/>
                  <a:gd fmla="*/ 0 w 301299" name="connsiteX0"/>
                  <a:gd fmla="*/ 53544 h 1139568" name="connsiteY0"/>
                  <a:gd fmla="*/ 222812 w 301299" name="connsiteX1"/>
                  <a:gd fmla="*/ 0 h 1139568" name="connsiteY1"/>
                  <a:gd fmla="*/ 220088 w 301299" name="connsiteX2"/>
                  <a:gd fmla="*/ 1128927 h 1139568" name="connsiteY2"/>
                  <a:gd fmla="*/ 144454 w 301299" name="connsiteX3"/>
                  <a:gd fmla="*/ 591925 h 1139568" name="connsiteY3"/>
                  <a:gd fmla="*/ 0 w 301299" name="connsiteX4"/>
                  <a:gd fmla="*/ 53544 h 1139568" name="connsiteY4"/>
                  <a:gd fmla="*/ 0 w 308175" name="connsiteX0"/>
                  <a:gd fmla="*/ 53544 h 1139568" name="connsiteY0"/>
                  <a:gd fmla="*/ 222812 w 308175" name="connsiteX1"/>
                  <a:gd fmla="*/ 0 h 1139568" name="connsiteY1"/>
                  <a:gd fmla="*/ 220088 w 308175" name="connsiteX2"/>
                  <a:gd fmla="*/ 1128927 h 1139568" name="connsiteY2"/>
                  <a:gd fmla="*/ 144454 w 308175" name="connsiteX3"/>
                  <a:gd fmla="*/ 591925 h 1139568" name="connsiteY3"/>
                  <a:gd fmla="*/ 0 w 308175" name="connsiteX4"/>
                  <a:gd fmla="*/ 53544 h 1139568" name="connsiteY4"/>
                  <a:gd fmla="*/ 0 w 338334" name="connsiteX0"/>
                  <a:gd fmla="*/ 53544 h 1402922" name="connsiteY0"/>
                  <a:gd fmla="*/ 222812 w 338334" name="connsiteX1"/>
                  <a:gd fmla="*/ 0 h 1402922" name="connsiteY1"/>
                  <a:gd fmla="*/ 263380 w 338334" name="connsiteX2"/>
                  <a:gd fmla="*/ 1395604 h 1402922" name="connsiteY2"/>
                  <a:gd fmla="*/ 144454 w 338334" name="connsiteX3"/>
                  <a:gd fmla="*/ 591925 h 1402922" name="connsiteY3"/>
                  <a:gd fmla="*/ 0 w 338334" name="connsiteX4"/>
                  <a:gd fmla="*/ 53544 h 1402922" name="connsiteY4"/>
                  <a:gd fmla="*/ 0 w 367639" name="connsiteX0"/>
                  <a:gd fmla="*/ 53544 h 1402922" name="connsiteY0"/>
                  <a:gd fmla="*/ 222812 w 367639" name="connsiteX1"/>
                  <a:gd fmla="*/ 0 h 1402922" name="connsiteY1"/>
                  <a:gd fmla="*/ 263380 w 367639" name="connsiteX2"/>
                  <a:gd fmla="*/ 1395604 h 1402922" name="connsiteY2"/>
                  <a:gd fmla="*/ 144454 w 367639" name="connsiteX3"/>
                  <a:gd fmla="*/ 591925 h 1402922" name="connsiteY3"/>
                  <a:gd fmla="*/ 0 w 367639" name="connsiteX4"/>
                  <a:gd fmla="*/ 53544 h 1402922" name="connsiteY4"/>
                  <a:gd fmla="*/ 0 w 355484" name="connsiteX0"/>
                  <a:gd fmla="*/ 53544 h 1402922" name="connsiteY0"/>
                  <a:gd fmla="*/ 222812 w 355484" name="connsiteX1"/>
                  <a:gd fmla="*/ 0 h 1402922" name="connsiteY1"/>
                  <a:gd fmla="*/ 263380 w 355484" name="connsiteX2"/>
                  <a:gd fmla="*/ 1395604 h 1402922" name="connsiteY2"/>
                  <a:gd fmla="*/ 144454 w 355484" name="connsiteX3"/>
                  <a:gd fmla="*/ 591925 h 1402922" name="connsiteY3"/>
                  <a:gd fmla="*/ 0 w 355484" name="connsiteX4"/>
                  <a:gd fmla="*/ 53544 h 1402922" name="connsiteY4"/>
                  <a:gd fmla="*/ 0 w 355883" name="connsiteX0"/>
                  <a:gd fmla="*/ 53544 h 1402922" name="connsiteY0"/>
                  <a:gd fmla="*/ 222812 w 355883" name="connsiteX1"/>
                  <a:gd fmla="*/ 0 h 1402922" name="connsiteY1"/>
                  <a:gd fmla="*/ 263380 w 355883" name="connsiteX2"/>
                  <a:gd fmla="*/ 1395604 h 1402922" name="connsiteY2"/>
                  <a:gd fmla="*/ 144454 w 355883" name="connsiteX3"/>
                  <a:gd fmla="*/ 591925 h 1402922" name="connsiteY3"/>
                  <a:gd fmla="*/ 0 w 355883" name="connsiteX4"/>
                  <a:gd fmla="*/ 53544 h 1402922" name="connsiteY4"/>
                  <a:gd fmla="*/ 0 w 362551" name="connsiteX0"/>
                  <a:gd fmla="*/ 53544 h 1275042" name="connsiteY0"/>
                  <a:gd fmla="*/ 222812 w 362551" name="connsiteX1"/>
                  <a:gd fmla="*/ 0 h 1275042" name="connsiteY1"/>
                  <a:gd fmla="*/ 273551 w 362551" name="connsiteX2"/>
                  <a:gd fmla="*/ 1266418 h 1275042" name="connsiteY2"/>
                  <a:gd fmla="*/ 144454 w 362551" name="connsiteX3"/>
                  <a:gd fmla="*/ 591925 h 1275042" name="connsiteY3"/>
                  <a:gd fmla="*/ 0 w 362551" name="connsiteX4"/>
                  <a:gd fmla="*/ 53544 h 1275042" name="connsiteY4"/>
                  <a:gd fmla="*/ 0 w 362551" name="connsiteX0"/>
                  <a:gd fmla="*/ 53544 h 1275042" name="connsiteY0"/>
                  <a:gd fmla="*/ 222812 w 362551" name="connsiteX1"/>
                  <a:gd fmla="*/ 0 h 1275042" name="connsiteY1"/>
                  <a:gd fmla="*/ 273551 w 362551" name="connsiteX2"/>
                  <a:gd fmla="*/ 1266418 h 1275042" name="connsiteY2"/>
                  <a:gd fmla="*/ 144454 w 362551" name="connsiteX3"/>
                  <a:gd fmla="*/ 591925 h 1275042" name="connsiteY3"/>
                  <a:gd fmla="*/ 0 w 362551" name="connsiteX4"/>
                  <a:gd fmla="*/ 53544 h 1275042" name="connsiteY4"/>
                  <a:gd fmla="*/ 0 w 346215" name="connsiteX0"/>
                  <a:gd fmla="*/ 53544 h 1300145" name="connsiteY0"/>
                  <a:gd fmla="*/ 222812 w 346215" name="connsiteX1"/>
                  <a:gd fmla="*/ 0 h 1300145" name="connsiteY1"/>
                  <a:gd fmla="*/ 247994 w 346215" name="connsiteX2"/>
                  <a:gd fmla="*/ 1291813 h 1300145" name="connsiteY2"/>
                  <a:gd fmla="*/ 144454 w 346215" name="connsiteX3"/>
                  <a:gd fmla="*/ 591925 h 1300145" name="connsiteY3"/>
                  <a:gd fmla="*/ 0 w 346215" name="connsiteX4"/>
                  <a:gd fmla="*/ 53544 h 1300145" name="connsiteY4"/>
                  <a:gd fmla="*/ 0 w 335804" name="connsiteX0"/>
                  <a:gd fmla="*/ 53544 h 1300145" name="connsiteY0"/>
                  <a:gd fmla="*/ 222812 w 335804" name="connsiteX1"/>
                  <a:gd fmla="*/ 0 h 1300145" name="connsiteY1"/>
                  <a:gd fmla="*/ 247994 w 335804" name="connsiteX2"/>
                  <a:gd fmla="*/ 1291813 h 1300145" name="connsiteY2"/>
                  <a:gd fmla="*/ 144454 w 335804" name="connsiteX3"/>
                  <a:gd fmla="*/ 591925 h 1300145" name="connsiteY3"/>
                  <a:gd fmla="*/ 0 w 335804" name="connsiteX4"/>
                  <a:gd fmla="*/ 53544 h 1300145" name="connsiteY4"/>
                  <a:gd fmla="*/ 0 w 308859" name="connsiteX0"/>
                  <a:gd fmla="*/ 53544 h 1300145" name="connsiteY0"/>
                  <a:gd fmla="*/ 222812 w 308859" name="connsiteX1"/>
                  <a:gd fmla="*/ 0 h 1300145" name="connsiteY1"/>
                  <a:gd fmla="*/ 247994 w 308859" name="connsiteX2"/>
                  <a:gd fmla="*/ 1291813 h 1300145" name="connsiteY2"/>
                  <a:gd fmla="*/ 144454 w 308859" name="connsiteX3"/>
                  <a:gd fmla="*/ 591925 h 1300145" name="connsiteY3"/>
                  <a:gd fmla="*/ 0 w 308859" name="connsiteX4"/>
                  <a:gd fmla="*/ 53544 h 1300145" name="connsiteY4"/>
                  <a:gd fmla="*/ 0 w 328215" name="connsiteX0"/>
                  <a:gd fmla="*/ 53544 h 1300145" name="connsiteY0"/>
                  <a:gd fmla="*/ 222812 w 328215" name="connsiteX1"/>
                  <a:gd fmla="*/ 0 h 1300145" name="connsiteY1"/>
                  <a:gd fmla="*/ 247994 w 328215" name="connsiteX2"/>
                  <a:gd fmla="*/ 1291813 h 1300145" name="connsiteY2"/>
                  <a:gd fmla="*/ 144454 w 328215" name="connsiteX3"/>
                  <a:gd fmla="*/ 591925 h 1300145" name="connsiteY3"/>
                  <a:gd fmla="*/ 0 w 328215" name="connsiteX4"/>
                  <a:gd fmla="*/ 53544 h 1300145" name="connsiteY4"/>
                  <a:gd fmla="*/ 0 w 328215" name="connsiteX0"/>
                  <a:gd fmla="*/ 53544 h 1300145" name="connsiteY0"/>
                  <a:gd fmla="*/ 222812 w 328215" name="connsiteX1"/>
                  <a:gd fmla="*/ 0 h 1300145" name="connsiteY1"/>
                  <a:gd fmla="*/ 247994 w 328215" name="connsiteX2"/>
                  <a:gd fmla="*/ 1291813 h 1300145" name="connsiteY2"/>
                  <a:gd fmla="*/ 144454 w 328215" name="connsiteX3"/>
                  <a:gd fmla="*/ 591925 h 1300145" name="connsiteY3"/>
                  <a:gd fmla="*/ 0 w 328215" name="connsiteX4"/>
                  <a:gd fmla="*/ 53544 h 1300145" name="connsiteY4"/>
                  <a:gd fmla="*/ 0 w 328215" name="connsiteX0"/>
                  <a:gd fmla="*/ 53544 h 1305140" name="connsiteY0"/>
                  <a:gd fmla="*/ 222812 w 328215" name="connsiteX1"/>
                  <a:gd fmla="*/ 0 h 1305140" name="connsiteY1"/>
                  <a:gd fmla="*/ 247994 w 328215" name="connsiteX2"/>
                  <a:gd fmla="*/ 1291813 h 1305140" name="connsiteY2"/>
                  <a:gd fmla="*/ 186216 w 328215" name="connsiteX3"/>
                  <a:gd fmla="*/ 873644 h 1305140" name="connsiteY3"/>
                  <a:gd fmla="*/ 0 w 328215" name="connsiteX4"/>
                  <a:gd fmla="*/ 53544 h 1305140" name="connsiteY4"/>
                  <a:gd fmla="*/ 0 w 328215" name="connsiteX0"/>
                  <a:gd fmla="*/ 53544 h 1305140" name="connsiteY0"/>
                  <a:gd fmla="*/ 222812 w 328215" name="connsiteX1"/>
                  <a:gd fmla="*/ 0 h 1305140" name="connsiteY1"/>
                  <a:gd fmla="*/ 247994 w 328215" name="connsiteX2"/>
                  <a:gd fmla="*/ 1291813 h 1305140" name="connsiteY2"/>
                  <a:gd fmla="*/ 186216 w 328215" name="connsiteX3"/>
                  <a:gd fmla="*/ 873644 h 1305140" name="connsiteY3"/>
                  <a:gd fmla="*/ 0 w 328215" name="connsiteX4"/>
                  <a:gd fmla="*/ 53544 h 1305140" name="connsiteY4"/>
                  <a:gd fmla="*/ 0 w 328215" name="connsiteX0"/>
                  <a:gd fmla="*/ 53544 h 1305140" name="connsiteY0"/>
                  <a:gd fmla="*/ 222812 w 328215" name="connsiteX1"/>
                  <a:gd fmla="*/ 0 h 1305140" name="connsiteY1"/>
                  <a:gd fmla="*/ 247994 w 328215" name="connsiteX2"/>
                  <a:gd fmla="*/ 1291813 h 1305140" name="connsiteY2"/>
                  <a:gd fmla="*/ 186216 w 328215" name="connsiteX3"/>
                  <a:gd fmla="*/ 873644 h 1305140" name="connsiteY3"/>
                  <a:gd fmla="*/ 0 w 328215" name="connsiteX4"/>
                  <a:gd fmla="*/ 53544 h 1305140" name="connsiteY4"/>
                  <a:gd fmla="*/ 0 w 340307" name="connsiteX0"/>
                  <a:gd fmla="*/ 53544 h 1258999" name="connsiteY0"/>
                  <a:gd fmla="*/ 222812 w 340307" name="connsiteX1"/>
                  <a:gd fmla="*/ 0 h 1258999" name="connsiteY1"/>
                  <a:gd fmla="*/ 270254 w 340307" name="connsiteX2"/>
                  <a:gd fmla="*/ 1244177 h 1258999" name="connsiteY2"/>
                  <a:gd fmla="*/ 186216 w 340307" name="connsiteX3"/>
                  <a:gd fmla="*/ 873644 h 1258999" name="connsiteY3"/>
                  <a:gd fmla="*/ 0 w 340307" name="connsiteX4"/>
                  <a:gd fmla="*/ 53544 h 1258999" name="connsiteY4"/>
                  <a:gd fmla="*/ 0 w 340307" name="connsiteX0"/>
                  <a:gd fmla="*/ 53544 h 1257666" name="connsiteY0"/>
                  <a:gd fmla="*/ 222812 w 340307" name="connsiteX1"/>
                  <a:gd fmla="*/ 0 h 1257666" name="connsiteY1"/>
                  <a:gd fmla="*/ 270254 w 340307" name="connsiteX2"/>
                  <a:gd fmla="*/ 1244177 h 1257666" name="connsiteY2"/>
                  <a:gd fmla="*/ 214201 w 340307" name="connsiteX3"/>
                  <a:gd fmla="*/ 831659 h 1257666" name="connsiteY3"/>
                  <a:gd fmla="*/ 0 w 340307" name="connsiteX4"/>
                  <a:gd fmla="*/ 53544 h 1257666" name="connsiteY4"/>
                  <a:gd fmla="*/ 0 w 340307" name="connsiteX0"/>
                  <a:gd fmla="*/ 53544 h 1257666" name="connsiteY0"/>
                  <a:gd fmla="*/ 222812 w 340307" name="connsiteX1"/>
                  <a:gd fmla="*/ 0 h 1257666" name="connsiteY1"/>
                  <a:gd fmla="*/ 270254 w 340307" name="connsiteX2"/>
                  <a:gd fmla="*/ 1244177 h 1257666" name="connsiteY2"/>
                  <a:gd fmla="*/ 214201 w 340307" name="connsiteX3"/>
                  <a:gd fmla="*/ 831659 h 1257666" name="connsiteY3"/>
                  <a:gd fmla="*/ 0 w 340307" name="connsiteX4"/>
                  <a:gd fmla="*/ 53544 h 1257666" name="connsiteY4"/>
                  <a:gd fmla="*/ 0 w 356551" name="connsiteX0"/>
                  <a:gd fmla="*/ 53544 h 1431860" name="connsiteY0"/>
                  <a:gd fmla="*/ 222812 w 356551" name="connsiteX1"/>
                  <a:gd fmla="*/ 0 h 1431860" name="connsiteY1"/>
                  <a:gd fmla="*/ 296630 w 356551" name="connsiteX2"/>
                  <a:gd fmla="*/ 1422105 h 1431860" name="connsiteY2"/>
                  <a:gd fmla="*/ 214201 w 356551" name="connsiteX3"/>
                  <a:gd fmla="*/ 831659 h 1431860" name="connsiteY3"/>
                  <a:gd fmla="*/ 0 w 356551" name="connsiteX4"/>
                  <a:gd fmla="*/ 53544 h 1431860" name="connsiteY4"/>
                  <a:gd fmla="*/ 0 w 336079" name="connsiteX0"/>
                  <a:gd fmla="*/ 92742 h 1431860" name="connsiteY0"/>
                  <a:gd fmla="*/ 202340 w 336079" name="connsiteX1"/>
                  <a:gd fmla="*/ 0 h 1431860" name="connsiteY1"/>
                  <a:gd fmla="*/ 276158 w 336079" name="connsiteX2"/>
                  <a:gd fmla="*/ 1422105 h 1431860" name="connsiteY2"/>
                  <a:gd fmla="*/ 193729 w 336079" name="connsiteX3"/>
                  <a:gd fmla="*/ 831659 h 1431860" name="connsiteY3"/>
                  <a:gd fmla="*/ 0 w 336079" name="connsiteX4"/>
                  <a:gd fmla="*/ 92742 h 1431860" name="connsiteY4"/>
                  <a:gd fmla="*/ 16220 w 316144" name="connsiteX0"/>
                  <a:gd fmla="*/ 825368 h 2164486" name="connsiteY0"/>
                  <a:gd fmla="*/ 0 w 316144" name="connsiteX1"/>
                  <a:gd fmla="*/ 0 h 2164486" name="connsiteY1"/>
                  <a:gd fmla="*/ 292378 w 316144" name="connsiteX2"/>
                  <a:gd fmla="*/ 2154731 h 2164486" name="connsiteY2"/>
                  <a:gd fmla="*/ 209949 w 316144" name="connsiteX3"/>
                  <a:gd fmla="*/ 1564285 h 2164486" name="connsiteY3"/>
                  <a:gd fmla="*/ 16220 w 316144" name="connsiteX4"/>
                  <a:gd fmla="*/ 825368 h 2164486" name="connsiteY4"/>
                  <a:gd fmla="*/ 16220 w 326987" name="connsiteX0"/>
                  <a:gd fmla="*/ 825368 h 2164486" name="connsiteY0"/>
                  <a:gd fmla="*/ 0 w 326987" name="connsiteX1"/>
                  <a:gd fmla="*/ 0 h 2164486" name="connsiteY1"/>
                  <a:gd fmla="*/ 292378 w 326987" name="connsiteX2"/>
                  <a:gd fmla="*/ 2154731 h 2164486" name="connsiteY2"/>
                  <a:gd fmla="*/ 209949 w 326987" name="connsiteX3"/>
                  <a:gd fmla="*/ 1564285 h 2164486" name="connsiteY3"/>
                  <a:gd fmla="*/ 16220 w 326987" name="connsiteX4"/>
                  <a:gd fmla="*/ 825368 h 2164486" name="connsiteY4"/>
                  <a:gd fmla="*/ 16220 w 327848" name="connsiteX0"/>
                  <a:gd fmla="*/ 825368 h 2164486" name="connsiteY0"/>
                  <a:gd fmla="*/ 0 w 327848" name="connsiteX1"/>
                  <a:gd fmla="*/ 0 h 2164486" name="connsiteY1"/>
                  <a:gd fmla="*/ 292378 w 327848" name="connsiteX2"/>
                  <a:gd fmla="*/ 2154731 h 2164486" name="connsiteY2"/>
                  <a:gd fmla="*/ 209949 w 327848" name="connsiteX3"/>
                  <a:gd fmla="*/ 1564285 h 2164486" name="connsiteY3"/>
                  <a:gd fmla="*/ 16220 w 327848" name="connsiteX4"/>
                  <a:gd fmla="*/ 825368 h 2164486" name="connsiteY4"/>
                  <a:gd fmla="*/ 16220 w 266671" name="connsiteX0"/>
                  <a:gd fmla="*/ 825368 h 1639888" name="connsiteY0"/>
                  <a:gd fmla="*/ 0 w 266671" name="connsiteX1"/>
                  <a:gd fmla="*/ 0 h 1639888" name="connsiteY1"/>
                  <a:gd fmla="*/ 217397 w 266671" name="connsiteX2"/>
                  <a:gd fmla="*/ 1566503 h 1639888" name="connsiteY2"/>
                  <a:gd fmla="*/ 209949 w 266671" name="connsiteX3"/>
                  <a:gd fmla="*/ 1564285 h 1639888" name="connsiteY3"/>
                  <a:gd fmla="*/ 16220 w 266671" name="connsiteX4"/>
                  <a:gd fmla="*/ 825368 h 1639888" name="connsiteY4"/>
                  <a:gd fmla="*/ 16220 w 278567" name="connsiteX0"/>
                  <a:gd fmla="*/ 825368 h 1824295" name="connsiteY0"/>
                  <a:gd fmla="*/ 0 w 278567" name="connsiteX1"/>
                  <a:gd fmla="*/ 0 h 1824295" name="connsiteY1"/>
                  <a:gd fmla="*/ 217397 w 278567" name="connsiteX2"/>
                  <a:gd fmla="*/ 1566503 h 1824295" name="connsiteY2"/>
                  <a:gd fmla="*/ 209949 w 278567" name="connsiteX3"/>
                  <a:gd fmla="*/ 1564285 h 1824295" name="connsiteY3"/>
                  <a:gd fmla="*/ 16220 w 278567" name="connsiteX4"/>
                  <a:gd fmla="*/ 825368 h 1824295" name="connsiteY4"/>
                  <a:gd fmla="*/ 27807 w 278258" name="connsiteX0"/>
                  <a:gd fmla="*/ 825368 h 1808435" name="connsiteY0"/>
                  <a:gd fmla="*/ 11587 w 278258" name="connsiteX1"/>
                  <a:gd fmla="*/ 0 h 1808435" name="connsiteY1"/>
                  <a:gd fmla="*/ 228984 w 278258" name="connsiteX2"/>
                  <a:gd fmla="*/ 1566503 h 1808435" name="connsiteY2"/>
                  <a:gd fmla="*/ 5703 w 278258" name="connsiteX3"/>
                  <a:gd fmla="*/ 1509401 h 1808435" name="connsiteY3"/>
                  <a:gd fmla="*/ 27807 w 278258" name="connsiteX4"/>
                  <a:gd fmla="*/ 825368 h 1808435" name="connsiteY4"/>
                  <a:gd fmla="*/ 27807 w 282432" name="connsiteX0"/>
                  <a:gd fmla="*/ 825368 h 1998715" name="connsiteY0"/>
                  <a:gd fmla="*/ 11587 w 282432" name="connsiteX1"/>
                  <a:gd fmla="*/ 0 h 1998715" name="connsiteY1"/>
                  <a:gd fmla="*/ 234416 w 282432" name="connsiteX2"/>
                  <a:gd fmla="*/ 1809188 h 1998715" name="connsiteY2"/>
                  <a:gd fmla="*/ 5703 w 282432" name="connsiteX3"/>
                  <a:gd fmla="*/ 1509401 h 1998715" name="connsiteY3"/>
                  <a:gd fmla="*/ 27807 w 282432" name="connsiteX4"/>
                  <a:gd fmla="*/ 825368 h 1998715" name="connsiteY4"/>
                  <a:gd fmla="*/ 16220 w 270845" name="connsiteX0"/>
                  <a:gd fmla="*/ 825368 h 1959168" name="connsiteY0"/>
                  <a:gd fmla="*/ 0 w 270845" name="connsiteX1"/>
                  <a:gd fmla="*/ 0 h 1959168" name="connsiteY1"/>
                  <a:gd fmla="*/ 222829 w 270845" name="connsiteX2"/>
                  <a:gd fmla="*/ 1809188 h 1959168" name="connsiteY2"/>
                  <a:gd fmla="*/ 115896 w 270845" name="connsiteX3"/>
                  <a:gd fmla="*/ 1218281 h 1959168" name="connsiteY3"/>
                  <a:gd fmla="*/ 16220 w 270845" name="connsiteX4"/>
                  <a:gd fmla="*/ 825368 h 1959168" name="connsiteY4"/>
                  <a:gd fmla="*/ 16220 w 265337" name="connsiteX0"/>
                  <a:gd fmla="*/ 825368 h 1959168" name="connsiteY0"/>
                  <a:gd fmla="*/ 0 w 265337" name="connsiteX1"/>
                  <a:gd fmla="*/ 0 h 1959168" name="connsiteY1"/>
                  <a:gd fmla="*/ 222829 w 265337" name="connsiteX2"/>
                  <a:gd fmla="*/ 1809188 h 1959168" name="connsiteY2"/>
                  <a:gd fmla="*/ 115896 w 265337" name="connsiteX3"/>
                  <a:gd fmla="*/ 1218281 h 1959168" name="connsiteY3"/>
                  <a:gd fmla="*/ 16220 w 265337" name="connsiteX4"/>
                  <a:gd fmla="*/ 825368 h 1959168" name="connsiteY4"/>
                  <a:gd fmla="*/ 16220 w 243368" name="connsiteX0"/>
                  <a:gd fmla="*/ 825368 h 1809188" name="connsiteY0"/>
                  <a:gd fmla="*/ 0 w 243368" name="connsiteX1"/>
                  <a:gd fmla="*/ 0 h 1809188" name="connsiteY1"/>
                  <a:gd fmla="*/ 222829 w 243368" name="connsiteX2"/>
                  <a:gd fmla="*/ 1809188 h 1809188" name="connsiteY2"/>
                  <a:gd fmla="*/ 115896 w 243368" name="connsiteX3"/>
                  <a:gd fmla="*/ 1218281 h 1809188" name="connsiteY3"/>
                  <a:gd fmla="*/ 16220 w 243368" name="connsiteX4"/>
                  <a:gd fmla="*/ 825368 h 1809188" name="connsiteY4"/>
                  <a:gd fmla="*/ 16220 w 222829" name="connsiteX0"/>
                  <a:gd fmla="*/ 825368 h 1809188" name="connsiteY0"/>
                  <a:gd fmla="*/ 0 w 222829" name="connsiteX1"/>
                  <a:gd fmla="*/ 0 h 1809188" name="connsiteY1"/>
                  <a:gd fmla="*/ 222829 w 222829" name="connsiteX2"/>
                  <a:gd fmla="*/ 1809188 h 1809188" name="connsiteY2"/>
                  <a:gd fmla="*/ 115896 w 222829" name="connsiteX3"/>
                  <a:gd fmla="*/ 1218281 h 1809188" name="connsiteY3"/>
                  <a:gd fmla="*/ 16220 w 222829" name="connsiteX4"/>
                  <a:gd fmla="*/ 825368 h 1809188" name="connsiteY4"/>
                  <a:gd fmla="*/ 16220 w 254960" name="connsiteX0"/>
                  <a:gd fmla="*/ 825368 h 1809188" name="connsiteY0"/>
                  <a:gd fmla="*/ 0 w 254960" name="connsiteX1"/>
                  <a:gd fmla="*/ 0 h 1809188" name="connsiteY1"/>
                  <a:gd fmla="*/ 222829 w 254960" name="connsiteX2"/>
                  <a:gd fmla="*/ 1809188 h 1809188" name="connsiteY2"/>
                  <a:gd fmla="*/ 115896 w 254960" name="connsiteX3"/>
                  <a:gd fmla="*/ 1218281 h 1809188" name="connsiteY3"/>
                  <a:gd fmla="*/ 16220 w 254960" name="connsiteX4"/>
                  <a:gd fmla="*/ 825368 h 1809188" name="connsiteY4"/>
                  <a:gd fmla="*/ 16220 w 270541" name="connsiteX0"/>
                  <a:gd fmla="*/ 825368 h 1809188" name="connsiteY0"/>
                  <a:gd fmla="*/ 0 w 270541" name="connsiteX1"/>
                  <a:gd fmla="*/ 0 h 1809188" name="connsiteY1"/>
                  <a:gd fmla="*/ 222829 w 270541" name="connsiteX2"/>
                  <a:gd fmla="*/ 1809188 h 1809188" name="connsiteY2"/>
                  <a:gd fmla="*/ 115896 w 270541" name="connsiteX3"/>
                  <a:gd fmla="*/ 1218281 h 1809188" name="connsiteY3"/>
                  <a:gd fmla="*/ 16220 w 270541" name="connsiteX4"/>
                  <a:gd fmla="*/ 825368 h 1809188" name="connsiteY4"/>
                  <a:gd fmla="*/ 0 w 358779" name="connsiteX0"/>
                  <a:gd fmla="*/ 466077 h 1809188" name="connsiteY0"/>
                  <a:gd fmla="*/ 88238 w 358779" name="connsiteX1"/>
                  <a:gd fmla="*/ 0 h 1809188" name="connsiteY1"/>
                  <a:gd fmla="*/ 311067 w 358779" name="connsiteX2"/>
                  <a:gd fmla="*/ 1809188 h 1809188" name="connsiteY2"/>
                  <a:gd fmla="*/ 204134 w 358779" name="connsiteX3"/>
                  <a:gd fmla="*/ 1218281 h 1809188" name="connsiteY3"/>
                  <a:gd fmla="*/ 0 w 358779" name="connsiteX4"/>
                  <a:gd fmla="*/ 466077 h 1809188" name="connsiteY4"/>
                  <a:gd fmla="*/ 0 w 358779" name="connsiteX0"/>
                  <a:gd fmla="*/ 466077 h 1809188" name="connsiteY0"/>
                  <a:gd fmla="*/ 88238 w 358779" name="connsiteX1"/>
                  <a:gd fmla="*/ 0 h 1809188" name="connsiteY1"/>
                  <a:gd fmla="*/ 311067 w 358779" name="connsiteX2"/>
                  <a:gd fmla="*/ 1809188 h 1809188" name="connsiteY2"/>
                  <a:gd fmla="*/ 204134 w 358779" name="connsiteX3"/>
                  <a:gd fmla="*/ 1218281 h 1809188" name="connsiteY3"/>
                  <a:gd fmla="*/ 108488 w 358779" name="connsiteX4"/>
                  <a:gd fmla="*/ 811348 h 1809188" name="connsiteY4"/>
                  <a:gd fmla="*/ 0 w 358779" name="connsiteX5"/>
                  <a:gd fmla="*/ 466077 h 1809188" name="connsiteY5"/>
                  <a:gd fmla="*/ 0 w 358779" name="connsiteX0"/>
                  <a:gd fmla="*/ 466077 h 1809188" name="connsiteY0"/>
                  <a:gd fmla="*/ 88238 w 358779" name="connsiteX1"/>
                  <a:gd fmla="*/ 0 h 1809188" name="connsiteY1"/>
                  <a:gd fmla="*/ 311067 w 358779" name="connsiteX2"/>
                  <a:gd fmla="*/ 1809188 h 1809188" name="connsiteY2"/>
                  <a:gd fmla="*/ 238224 w 358779" name="connsiteX3"/>
                  <a:gd fmla="*/ 1212761 h 1809188" name="connsiteY3"/>
                  <a:gd fmla="*/ 108488 w 358779" name="connsiteX4"/>
                  <a:gd fmla="*/ 811348 h 1809188" name="connsiteY4"/>
                  <a:gd fmla="*/ 0 w 358779" name="connsiteX5"/>
                  <a:gd fmla="*/ 466077 h 1809188" name="connsiteY5"/>
                  <a:gd fmla="*/ 0 w 358779" name="connsiteX0"/>
                  <a:gd fmla="*/ 466077 h 1809188" name="connsiteY0"/>
                  <a:gd fmla="*/ 88238 w 358779" name="connsiteX1"/>
                  <a:gd fmla="*/ 0 h 1809188" name="connsiteY1"/>
                  <a:gd fmla="*/ 311067 w 358779" name="connsiteX2"/>
                  <a:gd fmla="*/ 1809188 h 1809188" name="connsiteY2"/>
                  <a:gd fmla="*/ 238224 w 358779" name="connsiteX3"/>
                  <a:gd fmla="*/ 1212761 h 1809188" name="connsiteY3"/>
                  <a:gd fmla="*/ 108488 w 358779" name="connsiteX4"/>
                  <a:gd fmla="*/ 811348 h 1809188" name="connsiteY4"/>
                  <a:gd fmla="*/ 0 w 358779" name="connsiteX5"/>
                  <a:gd fmla="*/ 466077 h 1809188" name="connsiteY5"/>
                  <a:gd fmla="*/ 0 w 358779" name="connsiteX0"/>
                  <a:gd fmla="*/ 466077 h 1809188" name="connsiteY0"/>
                  <a:gd fmla="*/ 88238 w 358779" name="connsiteX1"/>
                  <a:gd fmla="*/ 0 h 1809188" name="connsiteY1"/>
                  <a:gd fmla="*/ 311067 w 358779" name="connsiteX2"/>
                  <a:gd fmla="*/ 1809188 h 1809188" name="connsiteY2"/>
                  <a:gd fmla="*/ 238224 w 358779" name="connsiteX3"/>
                  <a:gd fmla="*/ 1212761 h 1809188" name="connsiteY3"/>
                  <a:gd fmla="*/ 108488 w 358779" name="connsiteX4"/>
                  <a:gd fmla="*/ 811348 h 1809188" name="connsiteY4"/>
                  <a:gd fmla="*/ 0 w 358779" name="connsiteX5"/>
                  <a:gd fmla="*/ 466077 h 1809188" name="connsiteY5"/>
                  <a:gd fmla="*/ 0 w 350885" name="connsiteX0"/>
                  <a:gd fmla="*/ 701553 h 2044664" name="connsiteY0"/>
                  <a:gd fmla="*/ 48444 w 350885" name="connsiteX1"/>
                  <a:gd fmla="*/ 0 h 2044664" name="connsiteY1"/>
                  <a:gd fmla="*/ 311067 w 350885" name="connsiteX2"/>
                  <a:gd fmla="*/ 2044664 h 2044664" name="connsiteY2"/>
                  <a:gd fmla="*/ 238224 w 350885" name="connsiteX3"/>
                  <a:gd fmla="*/ 1448237 h 2044664" name="connsiteY3"/>
                  <a:gd fmla="*/ 108488 w 350885" name="connsiteX4"/>
                  <a:gd fmla="*/ 1046824 h 2044664" name="connsiteY4"/>
                  <a:gd fmla="*/ 0 w 350885" name="connsiteX5"/>
                  <a:gd fmla="*/ 701553 h 2044664" name="connsiteY5"/>
                  <a:gd fmla="*/ 0 w 400390" name="connsiteX0"/>
                  <a:gd fmla="*/ 532432 h 2044664" name="connsiteY0"/>
                  <a:gd fmla="*/ 97949 w 400390" name="connsiteX1"/>
                  <a:gd fmla="*/ 0 h 2044664" name="connsiteY1"/>
                  <a:gd fmla="*/ 360572 w 400390" name="connsiteX2"/>
                  <a:gd fmla="*/ 2044664 h 2044664" name="connsiteY2"/>
                  <a:gd fmla="*/ 287729 w 400390" name="connsiteX3"/>
                  <a:gd fmla="*/ 1448237 h 2044664" name="connsiteY3"/>
                  <a:gd fmla="*/ 157993 w 400390" name="connsiteX4"/>
                  <a:gd fmla="*/ 1046824 h 2044664" name="connsiteY4"/>
                  <a:gd fmla="*/ 0 w 400390" name="connsiteX5"/>
                  <a:gd fmla="*/ 532432 h 2044664" name="connsiteY5"/>
                  <a:gd fmla="*/ 0 w 400390" name="connsiteX0"/>
                  <a:gd fmla="*/ 532432 h 2044664" name="connsiteY0"/>
                  <a:gd fmla="*/ 97949 w 400390" name="connsiteX1"/>
                  <a:gd fmla="*/ 0 h 2044664" name="connsiteY1"/>
                  <a:gd fmla="*/ 360572 w 400390" name="connsiteX2"/>
                  <a:gd fmla="*/ 2044664 h 2044664" name="connsiteY2"/>
                  <a:gd fmla="*/ 287729 w 400390" name="connsiteX3"/>
                  <a:gd fmla="*/ 1448237 h 2044664" name="connsiteY3"/>
                  <a:gd fmla="*/ 157993 w 400390" name="connsiteX4"/>
                  <a:gd fmla="*/ 1046824 h 2044664" name="connsiteY4"/>
                  <a:gd fmla="*/ 0 w 400390" name="connsiteX5"/>
                  <a:gd fmla="*/ 532432 h 2044664" name="connsiteY5"/>
                  <a:gd fmla="*/ 0 w 400390" name="connsiteX0"/>
                  <a:gd fmla="*/ 532432 h 2044664" name="connsiteY0"/>
                  <a:gd fmla="*/ 97949 w 400390" name="connsiteX1"/>
                  <a:gd fmla="*/ 0 h 2044664" name="connsiteY1"/>
                  <a:gd fmla="*/ 360572 w 400390" name="connsiteX2"/>
                  <a:gd fmla="*/ 2044664 h 2044664" name="connsiteY2"/>
                  <a:gd fmla="*/ 287729 w 400390" name="connsiteX3"/>
                  <a:gd fmla="*/ 1448237 h 2044664" name="connsiteY3"/>
                  <a:gd fmla="*/ 0 w 400390" name="connsiteX4"/>
                  <a:gd fmla="*/ 532432 h 2044664" name="connsiteY4"/>
                  <a:gd fmla="*/ 0 w 400390" name="connsiteX0"/>
                  <a:gd fmla="*/ 532432 h 2044664" name="connsiteY0"/>
                  <a:gd fmla="*/ 97949 w 400390" name="connsiteX1"/>
                  <a:gd fmla="*/ 0 h 2044664" name="connsiteY1"/>
                  <a:gd fmla="*/ 360572 w 400390" name="connsiteX2"/>
                  <a:gd fmla="*/ 2044664 h 2044664" name="connsiteY2"/>
                  <a:gd fmla="*/ 287729 w 400390" name="connsiteX3"/>
                  <a:gd fmla="*/ 1448237 h 2044664" name="connsiteY3"/>
                  <a:gd fmla="*/ 0 w 400390" name="connsiteX4"/>
                  <a:gd fmla="*/ 532432 h 2044664" name="connsiteY4"/>
                  <a:gd fmla="*/ 0 w 362233" name="connsiteX0"/>
                  <a:gd fmla="*/ 361262 h 2044664" name="connsiteY0"/>
                  <a:gd fmla="*/ 59792 w 362233" name="connsiteX1"/>
                  <a:gd fmla="*/ 0 h 2044664" name="connsiteY1"/>
                  <a:gd fmla="*/ 322415 w 362233" name="connsiteX2"/>
                  <a:gd fmla="*/ 2044664 h 2044664" name="connsiteY2"/>
                  <a:gd fmla="*/ 249572 w 362233" name="connsiteX3"/>
                  <a:gd fmla="*/ 1448237 h 2044664" name="connsiteY3"/>
                  <a:gd fmla="*/ 0 w 362233" name="connsiteX4"/>
                  <a:gd fmla="*/ 361262 h 2044664" name="connsiteY4"/>
                  <a:gd fmla="*/ 0 w 362233" name="connsiteX0"/>
                  <a:gd fmla="*/ 361262 h 2044664" name="connsiteY0"/>
                  <a:gd fmla="*/ 59792 w 362233" name="connsiteX1"/>
                  <a:gd fmla="*/ 0 h 2044664" name="connsiteY1"/>
                  <a:gd fmla="*/ 322415 w 362233" name="connsiteX2"/>
                  <a:gd fmla="*/ 2044664 h 2044664" name="connsiteY2"/>
                  <a:gd fmla="*/ 249572 w 362233" name="connsiteX3"/>
                  <a:gd fmla="*/ 1448237 h 2044664" name="connsiteY3"/>
                  <a:gd fmla="*/ 0 w 362233" name="connsiteX4"/>
                  <a:gd fmla="*/ 361262 h 2044664" name="connsiteY4"/>
                  <a:gd fmla="*/ 0 w 391752" name="connsiteX0"/>
                  <a:gd fmla="*/ 361262 h 2044664" name="connsiteY0"/>
                  <a:gd fmla="*/ 59792 w 391752" name="connsiteX1"/>
                  <a:gd fmla="*/ 0 h 2044664" name="connsiteY1"/>
                  <a:gd fmla="*/ 322415 w 391752" name="connsiteX2"/>
                  <a:gd fmla="*/ 2044664 h 2044664" name="connsiteY2"/>
                  <a:gd fmla="*/ 249572 w 391752" name="connsiteX3"/>
                  <a:gd fmla="*/ 1448237 h 2044664" name="connsiteY3"/>
                  <a:gd fmla="*/ 0 w 391752" name="connsiteX4"/>
                  <a:gd fmla="*/ 361262 h 2044664" name="connsiteY4"/>
                  <a:gd fmla="*/ 0 w 391752" name="connsiteX0"/>
                  <a:gd fmla="*/ 361262 h 2044664" name="connsiteY0"/>
                  <a:gd fmla="*/ 59792 w 391752" name="connsiteX1"/>
                  <a:gd fmla="*/ 0 h 2044664" name="connsiteY1"/>
                  <a:gd fmla="*/ 322415 w 391752" name="connsiteX2"/>
                  <a:gd fmla="*/ 2044664 h 2044664" name="connsiteY2"/>
                  <a:gd fmla="*/ 249572 w 391752" name="connsiteX3"/>
                  <a:gd fmla="*/ 1448237 h 2044664" name="connsiteY3"/>
                  <a:gd fmla="*/ 0 w 391752" name="connsiteX4"/>
                  <a:gd fmla="*/ 361262 h 2044664" name="connsiteY4"/>
                  <a:gd fmla="*/ 0 w 391752" name="connsiteX0"/>
                  <a:gd fmla="*/ 361262 h 2044664" name="connsiteY0"/>
                  <a:gd fmla="*/ 59792 w 391752" name="connsiteX1"/>
                  <a:gd fmla="*/ 0 h 2044664" name="connsiteY1"/>
                  <a:gd fmla="*/ 322415 w 391752" name="connsiteX2"/>
                  <a:gd fmla="*/ 2044664 h 2044664" name="connsiteY2"/>
                  <a:gd fmla="*/ 223341 w 391752" name="connsiteX3"/>
                  <a:gd fmla="*/ 1451104 h 2044664" name="connsiteY3"/>
                  <a:gd fmla="*/ 0 w 391752" name="connsiteX4"/>
                  <a:gd fmla="*/ 361262 h 2044664" name="connsiteY4"/>
                  <a:gd fmla="*/ 0 w 391752" name="connsiteX0"/>
                  <a:gd fmla="*/ 361262 h 2044664" name="connsiteY0"/>
                  <a:gd fmla="*/ 59792 w 391752" name="connsiteX1"/>
                  <a:gd fmla="*/ 0 h 2044664" name="connsiteY1"/>
                  <a:gd fmla="*/ 322415 w 391752" name="connsiteX2"/>
                  <a:gd fmla="*/ 2044664 h 2044664" name="connsiteY2"/>
                  <a:gd fmla="*/ 219345 w 391752" name="connsiteX3"/>
                  <a:gd fmla="*/ 1424145 h 2044664" name="connsiteY3"/>
                  <a:gd fmla="*/ 0 w 391752" name="connsiteX4"/>
                  <a:gd fmla="*/ 361262 h 2044664" name="connsiteY4"/>
                  <a:gd fmla="*/ 0 w 391752" name="connsiteX0"/>
                  <a:gd fmla="*/ 361262 h 2046545" name="connsiteY0"/>
                  <a:gd fmla="*/ 59792 w 391752" name="connsiteX1"/>
                  <a:gd fmla="*/ 0 h 2046545" name="connsiteY1"/>
                  <a:gd fmla="*/ 322415 w 391752" name="connsiteX2"/>
                  <a:gd fmla="*/ 2044664 h 2046545" name="connsiteY2"/>
                  <a:gd fmla="*/ 0 w 391752" name="connsiteX3"/>
                  <a:gd fmla="*/ 361262 h 2046545" name="connsiteY3"/>
                  <a:gd fmla="*/ 0 w 372534" name="connsiteX0"/>
                  <a:gd fmla="*/ 361262 h 2062870" name="connsiteY0"/>
                  <a:gd fmla="*/ 59792 w 372534" name="connsiteX1"/>
                  <a:gd fmla="*/ 0 h 2062870" name="connsiteY1"/>
                  <a:gd fmla="*/ 298182 w 372534" name="connsiteX2"/>
                  <a:gd fmla="*/ 2061010 h 2062870" name="connsiteY2"/>
                  <a:gd fmla="*/ 0 w 372534" name="connsiteX3"/>
                  <a:gd fmla="*/ 361262 h 2062870" name="connsiteY3"/>
                  <a:gd fmla="*/ 0 w 351508" name="connsiteX0"/>
                  <a:gd fmla="*/ 353256 h 2062859" name="connsiteY0"/>
                  <a:gd fmla="*/ 38766 w 351508" name="connsiteX1"/>
                  <a:gd fmla="*/ 0 h 2062859" name="connsiteY1"/>
                  <a:gd fmla="*/ 277156 w 351508" name="connsiteX2"/>
                  <a:gd fmla="*/ 2061010 h 2062859" name="connsiteY2"/>
                  <a:gd fmla="*/ 0 w 351508" name="connsiteX3"/>
                  <a:gd fmla="*/ 353256 h 2062859" name="connsiteY3"/>
                  <a:gd fmla="*/ 0 w 366707" name="connsiteX0"/>
                  <a:gd fmla="*/ 219394 h 1928997" name="connsiteY0"/>
                  <a:gd fmla="*/ 98594 w 366707" name="connsiteX1"/>
                  <a:gd fmla="*/ 0 h 1928997" name="connsiteY1"/>
                  <a:gd fmla="*/ 277156 w 366707" name="connsiteX2"/>
                  <a:gd fmla="*/ 1927148 h 1928997" name="connsiteY2"/>
                  <a:gd fmla="*/ 0 w 366707" name="connsiteX3"/>
                  <a:gd fmla="*/ 219394 h 1928997" name="connsiteY3"/>
                  <a:gd fmla="*/ 0 w 421801" name="connsiteX0"/>
                  <a:gd fmla="*/ 318692 h 1929131" name="connsiteY0"/>
                  <a:gd fmla="*/ 153688 w 421801" name="connsiteX1"/>
                  <a:gd fmla="*/ 0 h 1929131" name="connsiteY1"/>
                  <a:gd fmla="*/ 332250 w 421801" name="connsiteX2"/>
                  <a:gd fmla="*/ 1927148 h 1929131" name="connsiteY2"/>
                  <a:gd fmla="*/ 0 w 421801" name="connsiteX3"/>
                  <a:gd fmla="*/ 318692 h 1929131" name="connsiteY3"/>
                  <a:gd fmla="*/ 0 w 421801" name="connsiteX0"/>
                  <a:gd fmla="*/ 318692 h 1929049" name="connsiteY0"/>
                  <a:gd fmla="*/ 153688 w 421801" name="connsiteX1"/>
                  <a:gd fmla="*/ 0 h 1929049" name="connsiteY1"/>
                  <a:gd fmla="*/ 332250 w 421801" name="connsiteX2"/>
                  <a:gd fmla="*/ 1927148 h 1929049" name="connsiteY2"/>
                  <a:gd fmla="*/ 0 w 421801" name="connsiteX3"/>
                  <a:gd fmla="*/ 318692 h 1929049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29049" w="421801">
                    <a:moveTo>
                      <a:pt x="0" y="318692"/>
                    </a:moveTo>
                    <a:lnTo>
                      <a:pt x="153688" y="0"/>
                    </a:lnTo>
                    <a:cubicBezTo>
                      <a:pt x="425107" y="629066"/>
                      <a:pt x="501279" y="1032139"/>
                      <a:pt x="332250" y="1927148"/>
                    </a:cubicBezTo>
                    <a:cubicBezTo>
                      <a:pt x="322285" y="1987358"/>
                      <a:pt x="230376" y="599609"/>
                      <a:pt x="0" y="31869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dirty="0" lang="en-US">
                  <a:latin charset="0" pitchFamily="50" typeface="Varsity Team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ACFC33-0DA2-4305-83D5-777EE6E5AF4C}"/>
                  </a:ext>
                </a:extLst>
              </p:cNvPr>
              <p:cNvSpPr/>
              <p:nvPr/>
            </p:nvSpPr>
            <p:spPr>
              <a:xfrm rot="19970593">
                <a:off x="6263986" y="3058181"/>
                <a:ext cx="292761" cy="129003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lang="en-US">
                  <a:latin charset="0" pitchFamily="50" typeface="Varsity Team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91DF081-7070-4170-A4C5-92F3390173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286" l="39469" r="41030" t="15909"/>
              <a:stretch/>
            </p:blipFill>
            <p:spPr>
              <a:xfrm rot="16200000">
                <a:off x="5863521" y="1872610"/>
                <a:ext cx="732617" cy="200643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5C880B-F91C-4D0E-8C26-2B9FF30B61B2}"/>
                  </a:ext>
                </a:extLst>
              </p:cNvPr>
              <p:cNvSpPr/>
              <p:nvPr/>
            </p:nvSpPr>
            <p:spPr>
              <a:xfrm rot="3754840">
                <a:off x="6275862" y="3813138"/>
                <a:ext cx="498333" cy="224249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lang="en-US">
                  <a:latin charset="0" pitchFamily="50" typeface="Varsity Team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C92C2A9-A100-41A2-B25B-F137E5882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7520" y="4017437"/>
                <a:ext cx="230272" cy="124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7B03F0-8322-4F85-8207-8156B8BC5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6014" y="3975658"/>
                <a:ext cx="230272" cy="124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67BEC7-6275-48C9-8FB3-B3ECB86809C6}"/>
              </a:ext>
            </a:extLst>
          </p:cNvPr>
          <p:cNvSpPr txBox="1"/>
          <p:nvPr/>
        </p:nvSpPr>
        <p:spPr>
          <a:xfrm>
            <a:off x="4505419" y="1168905"/>
            <a:ext cx="9065691" cy="393954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err="1" lang="en-US" sz="20000">
                <a:ln w="38100">
                  <a:solidFill>
                    <a:srgbClr val="FFCE07"/>
                  </a:solidFill>
                  <a:prstDash val="solid"/>
                </a:ln>
                <a:solidFill>
                  <a:srgbClr val="2F528F"/>
                </a:solidFill>
                <a:latin charset="0" pitchFamily="50" typeface="Varsity Team"/>
              </a:rPr>
              <a:t>Ucsd</a:t>
            </a:r>
            <a:endParaRPr b="1" dirty="0" lang="en-US" sz="20000">
              <a:ln w="38100">
                <a:solidFill>
                  <a:srgbClr val="FFCE07"/>
                </a:solidFill>
                <a:prstDash val="solid"/>
              </a:ln>
              <a:solidFill>
                <a:srgbClr val="2F528F"/>
              </a:solidFill>
              <a:latin charset="0" pitchFamily="50" typeface="Varsity Team"/>
            </a:endParaRPr>
          </a:p>
          <a:p>
            <a:pPr algn="ctr"/>
            <a:r>
              <a:rPr b="1" dirty="0" lang="en-US" sz="5000">
                <a:ln w="38100">
                  <a:solidFill>
                    <a:srgbClr val="FFCE07"/>
                  </a:solidFill>
                  <a:prstDash val="solid"/>
                </a:ln>
                <a:solidFill>
                  <a:srgbClr val="2F528F"/>
                </a:solidFill>
                <a:latin charset="0" pitchFamily="50" typeface="Varsity Team"/>
              </a:rPr>
              <a:t>Wrestling &amp; BJJ</a:t>
            </a:r>
            <a:endParaRPr dirty="0" lang="en-US" sz="5000">
              <a:ln w="38100">
                <a:solidFill>
                  <a:srgbClr val="FFCE07"/>
                </a:solidFill>
              </a:ln>
              <a:solidFill>
                <a:srgbClr val="2F528F"/>
              </a:solidFill>
              <a:latin charset="0" pitchFamily="50" typeface="Varsity Team"/>
            </a:endParaRPr>
          </a:p>
        </p:txBody>
      </p:sp>
    </p:spTree>
    <p:extLst>
      <p:ext uri="{BB962C8B-B14F-4D97-AF65-F5344CB8AC3E}">
        <p14:creationId xmlns:p14="http://schemas.microsoft.com/office/powerpoint/2010/main" val="36071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E8FA8A-DB1F-4450-A9F8-3B07EAD3E47A}"/>
              </a:ext>
            </a:extLst>
          </p:cNvPr>
          <p:cNvSpPr txBox="1">
            <a:spLocks/>
          </p:cNvSpPr>
          <p:nvPr/>
        </p:nvSpPr>
        <p:spPr>
          <a:xfrm>
            <a:off x="5307673" y="2406491"/>
            <a:ext cx="3114787" cy="1862137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>
                <a:latin charset="0" panose="02000000000000000000" pitchFamily="50" typeface="Brix Sans Regular"/>
              </a:rPr>
              <a:t>RESTLING</a:t>
            </a:r>
            <a:br>
              <a:rPr dirty="0" lang="en-US">
                <a:latin charset="0" panose="02000000000000000000" pitchFamily="50" typeface="Brix Sans Regular"/>
              </a:rPr>
            </a:br>
            <a:r>
              <a:rPr dirty="0" lang="en-US">
                <a:latin charset="0" panose="02000000000000000000" pitchFamily="50" typeface="Brix Sans Regular"/>
              </a:rPr>
              <a:t>         &amp; BJJ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4D7CFA-376E-4C29-8231-851B74009DD8}"/>
              </a:ext>
            </a:extLst>
          </p:cNvPr>
          <p:cNvSpPr/>
          <p:nvPr/>
        </p:nvSpPr>
        <p:spPr>
          <a:xfrm flipH="1" rot="840000">
            <a:off x="3883355" y="1782154"/>
            <a:ext cx="1401695" cy="3110808"/>
          </a:xfrm>
          <a:custGeom>
            <a:avLst/>
            <a:gdLst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171964 w 1401695" name="connsiteX18"/>
              <a:gd fmla="*/ 2639871 h 3110808" name="connsiteY18"/>
              <a:gd fmla="*/ 56767 w 1401695" name="connsiteX19"/>
              <a:gd fmla="*/ 3101902 h 3110808" name="connsiteY19"/>
              <a:gd fmla="*/ 92489 w 1401695" name="connsiteX20"/>
              <a:gd fmla="*/ 3110808 h 3110808" name="connsiteY20"/>
              <a:gd fmla="*/ 624048 w 1401695" name="connsiteX21"/>
              <a:gd fmla="*/ 1525912 h 3110808" name="connsiteY21"/>
              <a:gd fmla="*/ 965939 w 1401695" name="connsiteX22"/>
              <a:gd fmla="*/ 1544401 h 3110808" name="connsiteY22"/>
              <a:gd fmla="*/ 1291622 w 1401695" name="connsiteX23"/>
              <a:gd fmla="*/ 723321 h 3110808" name="connsiteY23"/>
              <a:gd fmla="*/ 1325508 w 1401695" name="connsiteX24"/>
              <a:gd fmla="*/ 672385 h 3110808" name="connsiteY24"/>
              <a:gd fmla="*/ 1391001 w 1401695" name="connsiteX25"/>
              <a:gd fmla="*/ 761626 h 3110808" name="connsiteY25"/>
              <a:gd fmla="*/ 1401695 w 1401695" name="connsiteX26"/>
              <a:gd fmla="*/ 355725 h 3110808" name="connsiteY26"/>
              <a:gd fmla="*/ 1083395 w 1401695" name="connsiteX27"/>
              <a:gd fmla="*/ 588487 h 3110808" name="connsiteY27"/>
              <a:gd fmla="*/ 1188323 w 1401695" name="connsiteX28"/>
              <a:gd fmla="*/ 593779 h 3110808" name="connsiteY28"/>
              <a:gd fmla="*/ 1184190 w 1401695" name="connsiteX29"/>
              <a:gd fmla="*/ 608105 h 3110808" name="connsiteY29"/>
              <a:gd fmla="*/ 836717 w 1401695" name="connsiteX30"/>
              <a:gd fmla="*/ 1312612 h 3110808" name="connsiteY30"/>
              <a:gd fmla="*/ 656567 w 1401695" name="connsiteX31"/>
              <a:gd fmla="*/ 1275547 h 3110808" name="connsiteY31"/>
              <a:gd fmla="*/ 868238 w 1401695" name="connsiteX32"/>
              <a:gd fmla="*/ 426579 h 3110808" name="connsiteY32"/>
              <a:gd fmla="*/ 922095 w 1401695" name="connsiteX33"/>
              <a:gd fmla="*/ 476417 h 3110808" name="connsiteY33"/>
              <a:gd fmla="*/ 849912 w 1401695" name="connsiteX34"/>
              <a:gd fmla="*/ 28261 h 3110808" name="connsiteY34"/>
              <a:gd fmla="*/ 846018 w 1401695" name="connsiteX35"/>
              <a:gd fmla="*/ 772 h 3110808" name="connsiteY35"/>
              <a:gd fmla="*/ 845576 w 1401695" name="connsiteX36"/>
              <a:gd fmla="*/ 1342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56767 w 1401695" name="connsiteX18"/>
              <a:gd fmla="*/ 3101902 h 3110808" name="connsiteY18"/>
              <a:gd fmla="*/ 92489 w 1401695" name="connsiteX19"/>
              <a:gd fmla="*/ 3110808 h 3110808" name="connsiteY19"/>
              <a:gd fmla="*/ 624048 w 1401695" name="connsiteX20"/>
              <a:gd fmla="*/ 1525912 h 3110808" name="connsiteY20"/>
              <a:gd fmla="*/ 965939 w 1401695" name="connsiteX21"/>
              <a:gd fmla="*/ 1544401 h 3110808" name="connsiteY21"/>
              <a:gd fmla="*/ 1291622 w 1401695" name="connsiteX22"/>
              <a:gd fmla="*/ 723321 h 3110808" name="connsiteY22"/>
              <a:gd fmla="*/ 1325508 w 1401695" name="connsiteX23"/>
              <a:gd fmla="*/ 672385 h 3110808" name="connsiteY23"/>
              <a:gd fmla="*/ 1391001 w 1401695" name="connsiteX24"/>
              <a:gd fmla="*/ 761626 h 3110808" name="connsiteY24"/>
              <a:gd fmla="*/ 1401695 w 1401695" name="connsiteX25"/>
              <a:gd fmla="*/ 355725 h 3110808" name="connsiteY25"/>
              <a:gd fmla="*/ 1083395 w 1401695" name="connsiteX26"/>
              <a:gd fmla="*/ 588487 h 3110808" name="connsiteY26"/>
              <a:gd fmla="*/ 1188323 w 1401695" name="connsiteX27"/>
              <a:gd fmla="*/ 593779 h 3110808" name="connsiteY27"/>
              <a:gd fmla="*/ 1184190 w 1401695" name="connsiteX28"/>
              <a:gd fmla="*/ 608105 h 3110808" name="connsiteY28"/>
              <a:gd fmla="*/ 836717 w 1401695" name="connsiteX29"/>
              <a:gd fmla="*/ 1312612 h 3110808" name="connsiteY29"/>
              <a:gd fmla="*/ 656567 w 1401695" name="connsiteX30"/>
              <a:gd fmla="*/ 1275547 h 3110808" name="connsiteY30"/>
              <a:gd fmla="*/ 868238 w 1401695" name="connsiteX31"/>
              <a:gd fmla="*/ 426579 h 3110808" name="connsiteY31"/>
              <a:gd fmla="*/ 922095 w 1401695" name="connsiteX32"/>
              <a:gd fmla="*/ 476417 h 3110808" name="connsiteY32"/>
              <a:gd fmla="*/ 849912 w 1401695" name="connsiteX33"/>
              <a:gd fmla="*/ 28261 h 3110808" name="connsiteY33"/>
              <a:gd fmla="*/ 846018 w 1401695" name="connsiteX34"/>
              <a:gd fmla="*/ 772 h 3110808" name="connsiteY34"/>
              <a:gd fmla="*/ 845576 w 1401695" name="connsiteX35"/>
              <a:gd fmla="*/ 1342 h 3110808" name="connsiteY35"/>
              <a:gd fmla="*/ 845360 w 1401695" name="connsiteX36"/>
              <a:gd fmla="*/ 0 h 3110808" name="connsiteY36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51482 w 1401695" name="connsiteX17"/>
              <a:gd fmla="*/ 3101157 h 3110808" name="connsiteY17"/>
              <a:gd fmla="*/ 92489 w 1401695" name="connsiteX18"/>
              <a:gd fmla="*/ 3110808 h 3110808" name="connsiteY18"/>
              <a:gd fmla="*/ 624048 w 1401695" name="connsiteX19"/>
              <a:gd fmla="*/ 1525912 h 3110808" name="connsiteY19"/>
              <a:gd fmla="*/ 965939 w 1401695" name="connsiteX20"/>
              <a:gd fmla="*/ 1544401 h 3110808" name="connsiteY20"/>
              <a:gd fmla="*/ 1291622 w 1401695" name="connsiteX21"/>
              <a:gd fmla="*/ 723321 h 3110808" name="connsiteY21"/>
              <a:gd fmla="*/ 1325508 w 1401695" name="connsiteX22"/>
              <a:gd fmla="*/ 672385 h 3110808" name="connsiteY22"/>
              <a:gd fmla="*/ 1391001 w 1401695" name="connsiteX23"/>
              <a:gd fmla="*/ 761626 h 3110808" name="connsiteY23"/>
              <a:gd fmla="*/ 1401695 w 1401695" name="connsiteX24"/>
              <a:gd fmla="*/ 355725 h 3110808" name="connsiteY24"/>
              <a:gd fmla="*/ 1083395 w 1401695" name="connsiteX25"/>
              <a:gd fmla="*/ 588487 h 3110808" name="connsiteY25"/>
              <a:gd fmla="*/ 1188323 w 1401695" name="connsiteX26"/>
              <a:gd fmla="*/ 593779 h 3110808" name="connsiteY26"/>
              <a:gd fmla="*/ 1184190 w 1401695" name="connsiteX27"/>
              <a:gd fmla="*/ 608105 h 3110808" name="connsiteY27"/>
              <a:gd fmla="*/ 836717 w 1401695" name="connsiteX28"/>
              <a:gd fmla="*/ 1312612 h 3110808" name="connsiteY28"/>
              <a:gd fmla="*/ 656567 w 1401695" name="connsiteX29"/>
              <a:gd fmla="*/ 1275547 h 3110808" name="connsiteY29"/>
              <a:gd fmla="*/ 868238 w 1401695" name="connsiteX30"/>
              <a:gd fmla="*/ 426579 h 3110808" name="connsiteY30"/>
              <a:gd fmla="*/ 922095 w 1401695" name="connsiteX31"/>
              <a:gd fmla="*/ 476417 h 3110808" name="connsiteY31"/>
              <a:gd fmla="*/ 849912 w 1401695" name="connsiteX32"/>
              <a:gd fmla="*/ 28261 h 3110808" name="connsiteY32"/>
              <a:gd fmla="*/ 846018 w 1401695" name="connsiteX33"/>
              <a:gd fmla="*/ 772 h 3110808" name="connsiteY33"/>
              <a:gd fmla="*/ 845576 w 1401695" name="connsiteX34"/>
              <a:gd fmla="*/ 1342 h 3110808" name="connsiteY34"/>
              <a:gd fmla="*/ 845360 w 1401695" name="connsiteX35"/>
              <a:gd fmla="*/ 0 h 3110808" name="connsiteY35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822357 w 1401695" name="connsiteX2"/>
              <a:gd fmla="*/ 31289 h 3110808" name="connsiteY2"/>
              <a:gd fmla="*/ 550337 w 1401695" name="connsiteX3"/>
              <a:gd fmla="*/ 382130 h 3110808" name="connsiteY3"/>
              <a:gd fmla="*/ 621491 w 1401695" name="connsiteX4"/>
              <a:gd fmla="*/ 364201 h 3110808" name="connsiteY4"/>
              <a:gd fmla="*/ 400380 w 1401695" name="connsiteX5"/>
              <a:gd fmla="*/ 1210760 h 3110808" name="connsiteY5"/>
              <a:gd fmla="*/ 224504 w 1401695" name="connsiteX6"/>
              <a:gd fmla="*/ 1156949 h 3110808" name="connsiteY6"/>
              <a:gd fmla="*/ 257191 w 1401695" name="connsiteX7"/>
              <a:gd fmla="*/ 372093 h 3110808" name="connsiteY7"/>
              <a:gd fmla="*/ 260429 w 1401695" name="connsiteX8"/>
              <a:gd fmla="*/ 357538 h 3110808" name="connsiteY8"/>
              <a:gd fmla="*/ 355057 w 1401695" name="connsiteX9"/>
              <a:gd fmla="*/ 403183 h 3110808" name="connsiteY9"/>
              <a:gd fmla="*/ 187253 w 1401695" name="connsiteX10"/>
              <a:gd fmla="*/ 46343 h 3110808" name="connsiteY10"/>
              <a:gd fmla="*/ 2101 w 1401695" name="connsiteX11"/>
              <a:gd fmla="*/ 407714 h 3110808" name="connsiteY11"/>
              <a:gd fmla="*/ 102353 w 1401695" name="connsiteX12"/>
              <a:gd fmla="*/ 360780 h 3110808" name="connsiteY12"/>
              <a:gd fmla="*/ 107681 w 1401695" name="connsiteX13"/>
              <a:gd fmla="*/ 421725 h 3110808" name="connsiteY13"/>
              <a:gd fmla="*/ 0 w 1401695" name="connsiteX14"/>
              <a:gd fmla="*/ 1298450 h 3110808" name="connsiteY14"/>
              <a:gd fmla="*/ 308928 w 1401695" name="connsiteX15"/>
              <a:gd fmla="*/ 1446082 h 3110808" name="connsiteY15"/>
              <a:gd fmla="*/ 15861 w 1401695" name="connsiteX16"/>
              <a:gd fmla="*/ 3091853 h 3110808" name="connsiteY16"/>
              <a:gd fmla="*/ 92489 w 1401695" name="connsiteX17"/>
              <a:gd fmla="*/ 3110808 h 3110808" name="connsiteY17"/>
              <a:gd fmla="*/ 624048 w 1401695" name="connsiteX18"/>
              <a:gd fmla="*/ 1525912 h 3110808" name="connsiteY18"/>
              <a:gd fmla="*/ 965939 w 1401695" name="connsiteX19"/>
              <a:gd fmla="*/ 1544401 h 3110808" name="connsiteY19"/>
              <a:gd fmla="*/ 1291622 w 1401695" name="connsiteX20"/>
              <a:gd fmla="*/ 723321 h 3110808" name="connsiteY20"/>
              <a:gd fmla="*/ 1325508 w 1401695" name="connsiteX21"/>
              <a:gd fmla="*/ 672385 h 3110808" name="connsiteY21"/>
              <a:gd fmla="*/ 1391001 w 1401695" name="connsiteX22"/>
              <a:gd fmla="*/ 761626 h 3110808" name="connsiteY22"/>
              <a:gd fmla="*/ 1401695 w 1401695" name="connsiteX23"/>
              <a:gd fmla="*/ 355725 h 3110808" name="connsiteY23"/>
              <a:gd fmla="*/ 1083395 w 1401695" name="connsiteX24"/>
              <a:gd fmla="*/ 588487 h 3110808" name="connsiteY24"/>
              <a:gd fmla="*/ 1188323 w 1401695" name="connsiteX25"/>
              <a:gd fmla="*/ 593779 h 3110808" name="connsiteY25"/>
              <a:gd fmla="*/ 1184190 w 1401695" name="connsiteX26"/>
              <a:gd fmla="*/ 608105 h 3110808" name="connsiteY26"/>
              <a:gd fmla="*/ 836717 w 1401695" name="connsiteX27"/>
              <a:gd fmla="*/ 1312612 h 3110808" name="connsiteY27"/>
              <a:gd fmla="*/ 656567 w 1401695" name="connsiteX28"/>
              <a:gd fmla="*/ 1275547 h 3110808" name="connsiteY28"/>
              <a:gd fmla="*/ 868238 w 1401695" name="connsiteX29"/>
              <a:gd fmla="*/ 426579 h 3110808" name="connsiteY29"/>
              <a:gd fmla="*/ 922095 w 1401695" name="connsiteX30"/>
              <a:gd fmla="*/ 476417 h 3110808" name="connsiteY30"/>
              <a:gd fmla="*/ 849912 w 1401695" name="connsiteX31"/>
              <a:gd fmla="*/ 28261 h 3110808" name="connsiteY31"/>
              <a:gd fmla="*/ 846018 w 1401695" name="connsiteX32"/>
              <a:gd fmla="*/ 772 h 3110808" name="connsiteY32"/>
              <a:gd fmla="*/ 845576 w 1401695" name="connsiteX33"/>
              <a:gd fmla="*/ 1342 h 3110808" name="connsiteY33"/>
              <a:gd fmla="*/ 845360 w 1401695" name="connsiteX34"/>
              <a:gd fmla="*/ 0 h 3110808" name="connsiteY34"/>
              <a:gd fmla="*/ 845360 w 1401695" name="connsiteX0"/>
              <a:gd fmla="*/ 0 h 3110808" name="connsiteY0"/>
              <a:gd fmla="*/ 822518 w 1401695" name="connsiteX1"/>
              <a:gd fmla="*/ 30645 h 3110808" name="connsiteY1"/>
              <a:gd fmla="*/ 550337 w 1401695" name="connsiteX2"/>
              <a:gd fmla="*/ 382130 h 3110808" name="connsiteY2"/>
              <a:gd fmla="*/ 621491 w 1401695" name="connsiteX3"/>
              <a:gd fmla="*/ 364201 h 3110808" name="connsiteY3"/>
              <a:gd fmla="*/ 400380 w 1401695" name="connsiteX4"/>
              <a:gd fmla="*/ 1210760 h 3110808" name="connsiteY4"/>
              <a:gd fmla="*/ 224504 w 1401695" name="connsiteX5"/>
              <a:gd fmla="*/ 1156949 h 3110808" name="connsiteY5"/>
              <a:gd fmla="*/ 257191 w 1401695" name="connsiteX6"/>
              <a:gd fmla="*/ 372093 h 3110808" name="connsiteY6"/>
              <a:gd fmla="*/ 260429 w 1401695" name="connsiteX7"/>
              <a:gd fmla="*/ 357538 h 3110808" name="connsiteY7"/>
              <a:gd fmla="*/ 355057 w 1401695" name="connsiteX8"/>
              <a:gd fmla="*/ 403183 h 3110808" name="connsiteY8"/>
              <a:gd fmla="*/ 187253 w 1401695" name="connsiteX9"/>
              <a:gd fmla="*/ 46343 h 3110808" name="connsiteY9"/>
              <a:gd fmla="*/ 2101 w 1401695" name="connsiteX10"/>
              <a:gd fmla="*/ 407714 h 3110808" name="connsiteY10"/>
              <a:gd fmla="*/ 102353 w 1401695" name="connsiteX11"/>
              <a:gd fmla="*/ 360780 h 3110808" name="connsiteY11"/>
              <a:gd fmla="*/ 107681 w 1401695" name="connsiteX12"/>
              <a:gd fmla="*/ 421725 h 3110808" name="connsiteY12"/>
              <a:gd fmla="*/ 0 w 1401695" name="connsiteX13"/>
              <a:gd fmla="*/ 1298450 h 3110808" name="connsiteY13"/>
              <a:gd fmla="*/ 308928 w 1401695" name="connsiteX14"/>
              <a:gd fmla="*/ 1446082 h 3110808" name="connsiteY14"/>
              <a:gd fmla="*/ 15861 w 1401695" name="connsiteX15"/>
              <a:gd fmla="*/ 3091853 h 3110808" name="connsiteY15"/>
              <a:gd fmla="*/ 92489 w 1401695" name="connsiteX16"/>
              <a:gd fmla="*/ 3110808 h 3110808" name="connsiteY16"/>
              <a:gd fmla="*/ 624048 w 1401695" name="connsiteX17"/>
              <a:gd fmla="*/ 1525912 h 3110808" name="connsiteY17"/>
              <a:gd fmla="*/ 965939 w 1401695" name="connsiteX18"/>
              <a:gd fmla="*/ 1544401 h 3110808" name="connsiteY18"/>
              <a:gd fmla="*/ 1291622 w 1401695" name="connsiteX19"/>
              <a:gd fmla="*/ 723321 h 3110808" name="connsiteY19"/>
              <a:gd fmla="*/ 1325508 w 1401695" name="connsiteX20"/>
              <a:gd fmla="*/ 672385 h 3110808" name="connsiteY20"/>
              <a:gd fmla="*/ 1391001 w 1401695" name="connsiteX21"/>
              <a:gd fmla="*/ 761626 h 3110808" name="connsiteY21"/>
              <a:gd fmla="*/ 1401695 w 1401695" name="connsiteX22"/>
              <a:gd fmla="*/ 355725 h 3110808" name="connsiteY22"/>
              <a:gd fmla="*/ 1083395 w 1401695" name="connsiteX23"/>
              <a:gd fmla="*/ 588487 h 3110808" name="connsiteY23"/>
              <a:gd fmla="*/ 1188323 w 1401695" name="connsiteX24"/>
              <a:gd fmla="*/ 593779 h 3110808" name="connsiteY24"/>
              <a:gd fmla="*/ 1184190 w 1401695" name="connsiteX25"/>
              <a:gd fmla="*/ 608105 h 3110808" name="connsiteY25"/>
              <a:gd fmla="*/ 836717 w 1401695" name="connsiteX26"/>
              <a:gd fmla="*/ 1312612 h 3110808" name="connsiteY26"/>
              <a:gd fmla="*/ 656567 w 1401695" name="connsiteX27"/>
              <a:gd fmla="*/ 1275547 h 3110808" name="connsiteY27"/>
              <a:gd fmla="*/ 868238 w 1401695" name="connsiteX28"/>
              <a:gd fmla="*/ 426579 h 3110808" name="connsiteY28"/>
              <a:gd fmla="*/ 922095 w 1401695" name="connsiteX29"/>
              <a:gd fmla="*/ 476417 h 3110808" name="connsiteY29"/>
              <a:gd fmla="*/ 849912 w 1401695" name="connsiteX30"/>
              <a:gd fmla="*/ 28261 h 3110808" name="connsiteY30"/>
              <a:gd fmla="*/ 846018 w 1401695" name="connsiteX31"/>
              <a:gd fmla="*/ 772 h 3110808" name="connsiteY31"/>
              <a:gd fmla="*/ 845576 w 1401695" name="connsiteX32"/>
              <a:gd fmla="*/ 1342 h 3110808" name="connsiteY32"/>
              <a:gd fmla="*/ 845360 w 1401695" name="connsiteX33"/>
              <a:gd fmla="*/ 0 h 3110808" name="connsiteY33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9912 w 1401695" name="connsiteX29"/>
              <a:gd fmla="*/ 28261 h 3110808" name="connsiteY29"/>
              <a:gd fmla="*/ 846018 w 1401695" name="connsiteX30"/>
              <a:gd fmla="*/ 772 h 3110808" name="connsiteY30"/>
              <a:gd fmla="*/ 845576 w 1401695" name="connsiteX31"/>
              <a:gd fmla="*/ 1342 h 3110808" name="connsiteY31"/>
              <a:gd fmla="*/ 845360 w 1401695" name="connsiteX32"/>
              <a:gd fmla="*/ 0 h 3110808" name="connsiteY32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8928 w 1401695" name="connsiteX13"/>
              <a:gd fmla="*/ 1446082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10311 w 1401695" name="connsiteX13"/>
              <a:gd fmla="*/ 1440537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  <a:gd fmla="*/ 845360 w 1401695" name="connsiteX0"/>
              <a:gd fmla="*/ 0 h 3110808" name="connsiteY0"/>
              <a:gd fmla="*/ 550337 w 1401695" name="connsiteX1"/>
              <a:gd fmla="*/ 382130 h 3110808" name="connsiteY1"/>
              <a:gd fmla="*/ 621491 w 1401695" name="connsiteX2"/>
              <a:gd fmla="*/ 364201 h 3110808" name="connsiteY2"/>
              <a:gd fmla="*/ 400380 w 1401695" name="connsiteX3"/>
              <a:gd fmla="*/ 1210760 h 3110808" name="connsiteY3"/>
              <a:gd fmla="*/ 224504 w 1401695" name="connsiteX4"/>
              <a:gd fmla="*/ 1156949 h 3110808" name="connsiteY4"/>
              <a:gd fmla="*/ 257191 w 1401695" name="connsiteX5"/>
              <a:gd fmla="*/ 372093 h 3110808" name="connsiteY5"/>
              <a:gd fmla="*/ 260429 w 1401695" name="connsiteX6"/>
              <a:gd fmla="*/ 357538 h 3110808" name="connsiteY6"/>
              <a:gd fmla="*/ 355057 w 1401695" name="connsiteX7"/>
              <a:gd fmla="*/ 403183 h 3110808" name="connsiteY7"/>
              <a:gd fmla="*/ 187253 w 1401695" name="connsiteX8"/>
              <a:gd fmla="*/ 46343 h 3110808" name="connsiteY8"/>
              <a:gd fmla="*/ 2101 w 1401695" name="connsiteX9"/>
              <a:gd fmla="*/ 407714 h 3110808" name="connsiteY9"/>
              <a:gd fmla="*/ 102353 w 1401695" name="connsiteX10"/>
              <a:gd fmla="*/ 360780 h 3110808" name="connsiteY10"/>
              <a:gd fmla="*/ 107681 w 1401695" name="connsiteX11"/>
              <a:gd fmla="*/ 421725 h 3110808" name="connsiteY11"/>
              <a:gd fmla="*/ 0 w 1401695" name="connsiteX12"/>
              <a:gd fmla="*/ 1298450 h 3110808" name="connsiteY12"/>
              <a:gd fmla="*/ 307075 w 1401695" name="connsiteX13"/>
              <a:gd fmla="*/ 1437768 h 3110808" name="connsiteY13"/>
              <a:gd fmla="*/ 15861 w 1401695" name="connsiteX14"/>
              <a:gd fmla="*/ 3091853 h 3110808" name="connsiteY14"/>
              <a:gd fmla="*/ 92489 w 1401695" name="connsiteX15"/>
              <a:gd fmla="*/ 3110808 h 3110808" name="connsiteY15"/>
              <a:gd fmla="*/ 624048 w 1401695" name="connsiteX16"/>
              <a:gd fmla="*/ 1525912 h 3110808" name="connsiteY16"/>
              <a:gd fmla="*/ 965939 w 1401695" name="connsiteX17"/>
              <a:gd fmla="*/ 1544401 h 3110808" name="connsiteY17"/>
              <a:gd fmla="*/ 1291622 w 1401695" name="connsiteX18"/>
              <a:gd fmla="*/ 723321 h 3110808" name="connsiteY18"/>
              <a:gd fmla="*/ 1325508 w 1401695" name="connsiteX19"/>
              <a:gd fmla="*/ 672385 h 3110808" name="connsiteY19"/>
              <a:gd fmla="*/ 1391001 w 1401695" name="connsiteX20"/>
              <a:gd fmla="*/ 761626 h 3110808" name="connsiteY20"/>
              <a:gd fmla="*/ 1401695 w 1401695" name="connsiteX21"/>
              <a:gd fmla="*/ 355725 h 3110808" name="connsiteY21"/>
              <a:gd fmla="*/ 1083395 w 1401695" name="connsiteX22"/>
              <a:gd fmla="*/ 588487 h 3110808" name="connsiteY22"/>
              <a:gd fmla="*/ 1188323 w 1401695" name="connsiteX23"/>
              <a:gd fmla="*/ 593779 h 3110808" name="connsiteY23"/>
              <a:gd fmla="*/ 1184190 w 1401695" name="connsiteX24"/>
              <a:gd fmla="*/ 608105 h 3110808" name="connsiteY24"/>
              <a:gd fmla="*/ 836717 w 1401695" name="connsiteX25"/>
              <a:gd fmla="*/ 1312612 h 3110808" name="connsiteY25"/>
              <a:gd fmla="*/ 656567 w 1401695" name="connsiteX26"/>
              <a:gd fmla="*/ 1275547 h 3110808" name="connsiteY26"/>
              <a:gd fmla="*/ 868238 w 1401695" name="connsiteX27"/>
              <a:gd fmla="*/ 426579 h 3110808" name="connsiteY27"/>
              <a:gd fmla="*/ 922095 w 1401695" name="connsiteX28"/>
              <a:gd fmla="*/ 476417 h 3110808" name="connsiteY28"/>
              <a:gd fmla="*/ 846018 w 1401695" name="connsiteX29"/>
              <a:gd fmla="*/ 772 h 3110808" name="connsiteY29"/>
              <a:gd fmla="*/ 845576 w 1401695" name="connsiteX30"/>
              <a:gd fmla="*/ 1342 h 3110808" name="connsiteY30"/>
              <a:gd fmla="*/ 845360 w 1401695" name="connsiteX31"/>
              <a:gd fmla="*/ 0 h 3110808" name="connsiteY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b="b" l="l" r="r" t="t"/>
            <a:pathLst>
              <a:path h="3110808" w="1401695">
                <a:moveTo>
                  <a:pt x="845360" y="0"/>
                </a:moveTo>
                <a:lnTo>
                  <a:pt x="550337" y="382130"/>
                </a:lnTo>
                <a:lnTo>
                  <a:pt x="621491" y="364201"/>
                </a:lnTo>
                <a:cubicBezTo>
                  <a:pt x="621843" y="370393"/>
                  <a:pt x="597809" y="718713"/>
                  <a:pt x="400380" y="1210760"/>
                </a:cubicBezTo>
                <a:lnTo>
                  <a:pt x="224504" y="1156949"/>
                </a:lnTo>
                <a:cubicBezTo>
                  <a:pt x="176027" y="823558"/>
                  <a:pt x="228774" y="507862"/>
                  <a:pt x="257191" y="372093"/>
                </a:cubicBezTo>
                <a:lnTo>
                  <a:pt x="260429" y="357538"/>
                </a:lnTo>
                <a:lnTo>
                  <a:pt x="355057" y="403183"/>
                </a:lnTo>
                <a:lnTo>
                  <a:pt x="187253" y="46343"/>
                </a:lnTo>
                <a:lnTo>
                  <a:pt x="2101" y="407714"/>
                </a:lnTo>
                <a:lnTo>
                  <a:pt x="102353" y="360780"/>
                </a:lnTo>
                <a:lnTo>
                  <a:pt x="107681" y="421725"/>
                </a:lnTo>
                <a:cubicBezTo>
                  <a:pt x="116049" y="569418"/>
                  <a:pt x="107509" y="848662"/>
                  <a:pt x="0" y="1298450"/>
                </a:cubicBezTo>
                <a:lnTo>
                  <a:pt x="307075" y="1437768"/>
                </a:lnTo>
                <a:cubicBezTo>
                  <a:pt x="317002" y="1453722"/>
                  <a:pt x="322753" y="1911149"/>
                  <a:pt x="15861" y="3091853"/>
                </a:cubicBezTo>
                <a:lnTo>
                  <a:pt x="92489" y="3110808"/>
                </a:lnTo>
                <a:cubicBezTo>
                  <a:pt x="389020" y="1927460"/>
                  <a:pt x="607689" y="1535157"/>
                  <a:pt x="624048" y="1525912"/>
                </a:cubicBezTo>
                <a:lnTo>
                  <a:pt x="965939" y="1544401"/>
                </a:lnTo>
                <a:cubicBezTo>
                  <a:pt x="1087154" y="1098112"/>
                  <a:pt x="1213493" y="848936"/>
                  <a:pt x="1291622" y="723321"/>
                </a:cubicBezTo>
                <a:lnTo>
                  <a:pt x="1325508" y="672385"/>
                </a:lnTo>
                <a:lnTo>
                  <a:pt x="1391001" y="761626"/>
                </a:lnTo>
                <a:lnTo>
                  <a:pt x="1401695" y="355725"/>
                </a:lnTo>
                <a:lnTo>
                  <a:pt x="1083395" y="588487"/>
                </a:lnTo>
                <a:lnTo>
                  <a:pt x="1188323" y="593779"/>
                </a:lnTo>
                <a:lnTo>
                  <a:pt x="1184190" y="608105"/>
                </a:lnTo>
                <a:cubicBezTo>
                  <a:pt x="1144060" y="740884"/>
                  <a:pt x="1039049" y="1043240"/>
                  <a:pt x="836717" y="1312612"/>
                </a:cubicBezTo>
                <a:lnTo>
                  <a:pt x="656567" y="1275547"/>
                </a:lnTo>
                <a:cubicBezTo>
                  <a:pt x="719115" y="749072"/>
                  <a:pt x="864962" y="431845"/>
                  <a:pt x="868238" y="426579"/>
                </a:cubicBezTo>
                <a:lnTo>
                  <a:pt x="922095" y="476417"/>
                </a:lnTo>
                <a:lnTo>
                  <a:pt x="846018" y="772"/>
                </a:lnTo>
                <a:lnTo>
                  <a:pt x="845576" y="1342"/>
                </a:lnTo>
                <a:lnTo>
                  <a:pt x="84536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02035F-B4DD-456E-9D2C-29CC3DFCC400}"/>
              </a:ext>
            </a:extLst>
          </p:cNvPr>
          <p:cNvCxnSpPr>
            <a:cxnSpLocks/>
          </p:cNvCxnSpPr>
          <p:nvPr/>
        </p:nvCxnSpPr>
        <p:spPr>
          <a:xfrm>
            <a:off x="3746500" y="2509520"/>
            <a:ext cx="0" cy="1848883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625516C-55AC-46AC-B622-73A8F2AE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4939828" y="3115804"/>
            <a:ext cx="3294648" cy="248519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576CD5E-11CC-4BBE-A3A4-DA1E8914D92B}"/>
              </a:ext>
            </a:extLst>
          </p:cNvPr>
          <p:cNvSpPr/>
          <p:nvPr/>
        </p:nvSpPr>
        <p:spPr>
          <a:xfrm>
            <a:off x="2987040" y="320036"/>
            <a:ext cx="6217920" cy="6217920"/>
          </a:xfrm>
          <a:prstGeom prst="flowChartConnector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/>
              <a:t>1o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17202D-E44E-4AD7-A8EE-DEF7C427825D}"/>
              </a:ext>
            </a:extLst>
          </p:cNvPr>
          <p:cNvCxnSpPr>
            <a:cxnSpLocks/>
          </p:cNvCxnSpPr>
          <p:nvPr/>
        </p:nvCxnSpPr>
        <p:spPr>
          <a:xfrm>
            <a:off x="8422460" y="2509520"/>
            <a:ext cx="0" cy="1848883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85D45C-071C-46DA-B243-BF61306FFAC2}"/>
              </a:ext>
            </a:extLst>
          </p:cNvPr>
          <p:cNvSpPr/>
          <p:nvPr/>
        </p:nvSpPr>
        <p:spPr>
          <a:xfrm>
            <a:off x="0" y="-2331720"/>
            <a:ext cx="1920240" cy="2011680"/>
          </a:xfrm>
          <a:custGeom>
            <a:avLst/>
            <a:gdLst>
              <a:gd fmla="*/ 777240 w 1920240" name="connsiteX0"/>
              <a:gd fmla="*/ 0 h 2011680" name="connsiteY0"/>
              <a:gd fmla="*/ 1920240 w 1920240" name="connsiteX1"/>
              <a:gd fmla="*/ 0 h 2011680" name="connsiteY1"/>
              <a:gd fmla="*/ 1920240 w 1920240" name="connsiteX2"/>
              <a:gd fmla="*/ 1402080 h 2011680" name="connsiteY2"/>
              <a:gd fmla="*/ 1139159 w 1920240" name="connsiteX3"/>
              <a:gd fmla="*/ 1402080 h 2011680" name="connsiteY3"/>
              <a:gd fmla="*/ 1143000 w 1920240" name="connsiteX4"/>
              <a:gd fmla="*/ 1440180 h 2011680" name="connsiteY4"/>
              <a:gd fmla="*/ 571500 w 1920240" name="connsiteX5"/>
              <a:gd fmla="*/ 2011680 h 2011680" name="connsiteY5"/>
              <a:gd fmla="*/ 0 w 1920240" name="connsiteX6"/>
              <a:gd fmla="*/ 1440180 h 2011680" name="connsiteY6"/>
              <a:gd fmla="*/ 571500 w 1920240" name="connsiteX7"/>
              <a:gd fmla="*/ 868680 h 2011680" name="connsiteY7"/>
              <a:gd fmla="*/ 686677 w 1920240" name="connsiteX8"/>
              <a:gd fmla="*/ 880291 h 2011680" name="connsiteY8"/>
              <a:gd fmla="*/ 777240 w 1920240" name="connsiteX9"/>
              <a:gd fmla="*/ 908403 h 2011680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2011680" w="1920240">
                <a:moveTo>
                  <a:pt x="777240" y="0"/>
                </a:moveTo>
                <a:lnTo>
                  <a:pt x="1920240" y="0"/>
                </a:lnTo>
                <a:lnTo>
                  <a:pt x="1920240" y="1402080"/>
                </a:lnTo>
                <a:lnTo>
                  <a:pt x="1139159" y="1402080"/>
                </a:lnTo>
                <a:lnTo>
                  <a:pt x="1143000" y="1440180"/>
                </a:lnTo>
                <a:cubicBezTo>
                  <a:pt x="1143000" y="1755811"/>
                  <a:pt x="887131" y="2011680"/>
                  <a:pt x="571500" y="2011680"/>
                </a:cubicBezTo>
                <a:cubicBezTo>
                  <a:pt x="255869" y="2011680"/>
                  <a:pt x="0" y="1755811"/>
                  <a:pt x="0" y="1440180"/>
                </a:cubicBezTo>
                <a:cubicBezTo>
                  <a:pt x="0" y="1124549"/>
                  <a:pt x="255869" y="868680"/>
                  <a:pt x="571500" y="868680"/>
                </a:cubicBezTo>
                <a:cubicBezTo>
                  <a:pt x="610954" y="868680"/>
                  <a:pt x="649474" y="872678"/>
                  <a:pt x="686677" y="880291"/>
                </a:cubicBezTo>
                <a:lnTo>
                  <a:pt x="777240" y="9084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 wrap="squar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3999" y="-114300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1DB27-8290-4A84-A77F-6C40650A27C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8962" y="154178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EB78BA3-C6CF-4882-8451-F78EA33EE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4296663" y="3216051"/>
            <a:ext cx="3684758" cy="27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26336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4000" y="-114808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345E1-790A-4F4B-98D4-8C70E203A556}"/>
              </a:ext>
            </a:extLst>
          </p:cNvPr>
          <p:cNvGrpSpPr/>
          <p:nvPr/>
        </p:nvGrpSpPr>
        <p:grpSpPr>
          <a:xfrm>
            <a:off x="5142759" y="718037"/>
            <a:ext cx="2090290" cy="5817618"/>
            <a:chOff x="5142759" y="718037"/>
            <a:chExt cx="2090290" cy="5817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F7ED7-905E-474C-BE1B-06FF99B077DB}"/>
                </a:ext>
              </a:extLst>
            </p:cNvPr>
            <p:cNvSpPr/>
            <p:nvPr/>
          </p:nvSpPr>
          <p:spPr>
            <a:xfrm rot="20798144">
              <a:off x="6222840" y="4770650"/>
              <a:ext cx="246149" cy="150516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9896 w 220638" name="connsiteX5"/>
                <a:gd fmla="*/ 1006177 h 1526038" name="connsiteY5"/>
                <a:gd fmla="*/ 0 w 22063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6796 w 220638" name="connsiteX5"/>
                <a:gd fmla="*/ 854392 h 1526038" name="connsiteY5"/>
                <a:gd fmla="*/ 0 w 220638" name="connsiteX6"/>
                <a:gd fmla="*/ 442772 h 1526038" name="connsiteY6"/>
                <a:gd fmla="*/ 6705 w 227343" name="connsiteX0"/>
                <a:gd fmla="*/ 442772 h 1526038" name="connsiteY0"/>
                <a:gd fmla="*/ 84348 w 227343" name="connsiteX1"/>
                <a:gd fmla="*/ 0 h 1526038" name="connsiteY1"/>
                <a:gd fmla="*/ 206435 w 227343" name="connsiteX2"/>
                <a:gd fmla="*/ 615967 h 1526038" name="connsiteY2"/>
                <a:gd fmla="*/ 225694 w 227343" name="connsiteX3"/>
                <a:gd fmla="*/ 1198614 h 1526038" name="connsiteY3"/>
                <a:gd fmla="*/ 42912 w 227343" name="connsiteX4"/>
                <a:gd fmla="*/ 1526038 h 1526038" name="connsiteY4"/>
                <a:gd fmla="*/ 1137 w 227343" name="connsiteX5"/>
                <a:gd fmla="*/ 844327 h 1526038" name="connsiteY5"/>
                <a:gd fmla="*/ 6705 w 227343" name="connsiteX6"/>
                <a:gd fmla="*/ 442772 h 1526038" name="connsiteY6"/>
                <a:gd fmla="*/ 183477 w 404115" name="connsiteX0"/>
                <a:gd fmla="*/ 442772 h 1384697" name="connsiteY0"/>
                <a:gd fmla="*/ 261120 w 404115" name="connsiteX1"/>
                <a:gd fmla="*/ 0 h 1384697" name="connsiteY1"/>
                <a:gd fmla="*/ 383207 w 404115" name="connsiteX2"/>
                <a:gd fmla="*/ 615967 h 1384697" name="connsiteY2"/>
                <a:gd fmla="*/ 402466 w 404115" name="connsiteX3"/>
                <a:gd fmla="*/ 1198614 h 1384697" name="connsiteY3"/>
                <a:gd fmla="*/ 1518 w 404115" name="connsiteX4"/>
                <a:gd fmla="*/ 1384697 h 1384697" name="connsiteY4"/>
                <a:gd fmla="*/ 177909 w 404115" name="connsiteX5"/>
                <a:gd fmla="*/ 844327 h 1384697" name="connsiteY5"/>
                <a:gd fmla="*/ 183477 w 404115" name="connsiteX6"/>
                <a:gd fmla="*/ 442772 h 1384697" name="connsiteY6"/>
                <a:gd fmla="*/ 181959 w 402597" name="connsiteX0"/>
                <a:gd fmla="*/ 442772 h 1384697" name="connsiteY0"/>
                <a:gd fmla="*/ 259602 w 402597" name="connsiteX1"/>
                <a:gd fmla="*/ 0 h 1384697" name="connsiteY1"/>
                <a:gd fmla="*/ 381689 w 402597" name="connsiteX2"/>
                <a:gd fmla="*/ 615967 h 1384697" name="connsiteY2"/>
                <a:gd fmla="*/ 400948 w 402597" name="connsiteX3"/>
                <a:gd fmla="*/ 1198614 h 1384697" name="connsiteY3"/>
                <a:gd fmla="*/ 0 w 402597" name="connsiteX4"/>
                <a:gd fmla="*/ 1384697 h 1384697" name="connsiteY4"/>
                <a:gd fmla="*/ 176391 w 402597" name="connsiteX5"/>
                <a:gd fmla="*/ 844327 h 1384697" name="connsiteY5"/>
                <a:gd fmla="*/ 181959 w 402597" name="connsiteX6"/>
                <a:gd fmla="*/ 442772 h 1384697" name="connsiteY6"/>
                <a:gd fmla="*/ 181959 w 381746" name="connsiteX0"/>
                <a:gd fmla="*/ 442772 h 1384697" name="connsiteY0"/>
                <a:gd fmla="*/ 259602 w 381746" name="connsiteX1"/>
                <a:gd fmla="*/ 0 h 1384697" name="connsiteY1"/>
                <a:gd fmla="*/ 381689 w 381746" name="connsiteX2"/>
                <a:gd fmla="*/ 615967 h 1384697" name="connsiteY2"/>
                <a:gd fmla="*/ 245390 w 381746" name="connsiteX3"/>
                <a:gd fmla="*/ 1217600 h 1384697" name="connsiteY3"/>
                <a:gd fmla="*/ 0 w 381746" name="connsiteX4"/>
                <a:gd fmla="*/ 1384697 h 1384697" name="connsiteY4"/>
                <a:gd fmla="*/ 176391 w 381746" name="connsiteX5"/>
                <a:gd fmla="*/ 844327 h 1384697" name="connsiteY5"/>
                <a:gd fmla="*/ 181959 w 381746" name="connsiteX6"/>
                <a:gd fmla="*/ 442772 h 1384697" name="connsiteY6"/>
                <a:gd fmla="*/ 181959 w 339519" name="connsiteX0"/>
                <a:gd fmla="*/ 442772 h 1384697" name="connsiteY0"/>
                <a:gd fmla="*/ 259602 w 339519" name="connsiteX1"/>
                <a:gd fmla="*/ 0 h 1384697" name="connsiteY1"/>
                <a:gd fmla="*/ 339383 w 339519" name="connsiteX2"/>
                <a:gd fmla="*/ 723397 h 1384697" name="connsiteY2"/>
                <a:gd fmla="*/ 245390 w 339519" name="connsiteX3"/>
                <a:gd fmla="*/ 1217600 h 1384697" name="connsiteY3"/>
                <a:gd fmla="*/ 0 w 339519" name="connsiteX4"/>
                <a:gd fmla="*/ 1384697 h 1384697" name="connsiteY4"/>
                <a:gd fmla="*/ 176391 w 339519" name="connsiteX5"/>
                <a:gd fmla="*/ 844327 h 1384697" name="connsiteY5"/>
                <a:gd fmla="*/ 181959 w 339519" name="connsiteX6"/>
                <a:gd fmla="*/ 442772 h 1384697" name="connsiteY6"/>
                <a:gd fmla="*/ 181959 w 339383" name="connsiteX0"/>
                <a:gd fmla="*/ 442772 h 1384697" name="connsiteY0"/>
                <a:gd fmla="*/ 259602 w 339383" name="connsiteX1"/>
                <a:gd fmla="*/ 0 h 1384697" name="connsiteY1"/>
                <a:gd fmla="*/ 339383 w 339383" name="connsiteX2"/>
                <a:gd fmla="*/ 723397 h 1384697" name="connsiteY2"/>
                <a:gd fmla="*/ 261276 w 339383" name="connsiteX3"/>
                <a:gd fmla="*/ 1221374 h 1384697" name="connsiteY3"/>
                <a:gd fmla="*/ 0 w 339383" name="connsiteX4"/>
                <a:gd fmla="*/ 1384697 h 1384697" name="connsiteY4"/>
                <a:gd fmla="*/ 176391 w 339383" name="connsiteX5"/>
                <a:gd fmla="*/ 844327 h 1384697" name="connsiteY5"/>
                <a:gd fmla="*/ 181959 w 339383" name="connsiteX6"/>
                <a:gd fmla="*/ 442772 h 1384697" name="connsiteY6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76391 w 339403" name="connsiteX5"/>
                <a:gd fmla="*/ 844327 h 1384697" name="connsiteY5"/>
                <a:gd fmla="*/ 181959 w 339403" name="connsiteX6"/>
                <a:gd fmla="*/ 442772 h 1384697" name="connsiteY6"/>
                <a:gd fmla="*/ 182771 w 340215" name="connsiteX0"/>
                <a:gd fmla="*/ 442772 h 1384697" name="connsiteY0"/>
                <a:gd fmla="*/ 260414 w 340215" name="connsiteX1"/>
                <a:gd fmla="*/ 0 h 1384697" name="connsiteY1"/>
                <a:gd fmla="*/ 340195 w 340215" name="connsiteX2"/>
                <a:gd fmla="*/ 723397 h 1384697" name="connsiteY2"/>
                <a:gd fmla="*/ 262088 w 340215" name="connsiteX3"/>
                <a:gd fmla="*/ 1221374 h 1384697" name="connsiteY3"/>
                <a:gd fmla="*/ 812 w 340215" name="connsiteX4"/>
                <a:gd fmla="*/ 1384697 h 1384697" name="connsiteY4"/>
                <a:gd fmla="*/ 182771 w 340215" name="connsiteX5"/>
                <a:gd fmla="*/ 442772 h 1384697" name="connsiteY5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81959 w 339403" name="connsiteX5"/>
                <a:gd fmla="*/ 442772 h 1384697" name="connsiteY5"/>
                <a:gd fmla="*/ 181959 w 283246" name="connsiteX0"/>
                <a:gd fmla="*/ 442772 h 1384697" name="connsiteY0"/>
                <a:gd fmla="*/ 259602 w 283246" name="connsiteX1"/>
                <a:gd fmla="*/ 0 h 1384697" name="connsiteY1"/>
                <a:gd fmla="*/ 261276 w 283246" name="connsiteX2"/>
                <a:gd fmla="*/ 1221374 h 1384697" name="connsiteY2"/>
                <a:gd fmla="*/ 0 w 283246" name="connsiteX3"/>
                <a:gd fmla="*/ 1384697 h 1384697" name="connsiteY3"/>
                <a:gd fmla="*/ 181959 w 2832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496882" name="connsiteX0"/>
                <a:gd fmla="*/ 442772 h 1384697" name="connsiteY0"/>
                <a:gd fmla="*/ 259602 w 496882" name="connsiteX1"/>
                <a:gd fmla="*/ 0 h 1384697" name="connsiteY1"/>
                <a:gd fmla="*/ 411627 w 496882" name="connsiteX2"/>
                <a:gd fmla="*/ 983400 h 1384697" name="connsiteY2"/>
                <a:gd fmla="*/ 0 w 496882" name="connsiteX3"/>
                <a:gd fmla="*/ 1384697 h 1384697" name="connsiteY3"/>
                <a:gd fmla="*/ 181959 w 496882" name="connsiteX4"/>
                <a:gd fmla="*/ 442772 h 1384697" name="connsiteY4"/>
                <a:gd fmla="*/ 50311 w 365234" name="connsiteX0"/>
                <a:gd fmla="*/ 442772 h 1143200" name="connsiteY0"/>
                <a:gd fmla="*/ 127954 w 365234" name="connsiteX1"/>
                <a:gd fmla="*/ 0 h 1143200" name="connsiteY1"/>
                <a:gd fmla="*/ 279979 w 365234" name="connsiteX2"/>
                <a:gd fmla="*/ 983400 h 1143200" name="connsiteY2"/>
                <a:gd fmla="*/ 0 w 365234" name="connsiteX3"/>
                <a:gd fmla="*/ 1143200 h 1143200" name="connsiteY3"/>
                <a:gd fmla="*/ 50311 w 365234" name="connsiteX4"/>
                <a:gd fmla="*/ 442772 h 1143200" name="connsiteY4"/>
                <a:gd fmla="*/ 50311 w 452861" name="connsiteX0"/>
                <a:gd fmla="*/ 442772 h 1143200" name="connsiteY0"/>
                <a:gd fmla="*/ 127954 w 452861" name="connsiteX1"/>
                <a:gd fmla="*/ 0 h 1143200" name="connsiteY1"/>
                <a:gd fmla="*/ 380332 w 452861" name="connsiteX2"/>
                <a:gd fmla="*/ 978201 h 1143200" name="connsiteY2"/>
                <a:gd fmla="*/ 0 w 452861" name="connsiteX3"/>
                <a:gd fmla="*/ 1143200 h 1143200" name="connsiteY3"/>
                <a:gd fmla="*/ 50311 w 452861" name="connsiteX4"/>
                <a:gd fmla="*/ 442772 h 1143200" name="connsiteY4"/>
                <a:gd fmla="*/ 4239 w 406791" name="connsiteX0"/>
                <a:gd fmla="*/ 442772 h 1095656" name="connsiteY0"/>
                <a:gd fmla="*/ 81882 w 406791" name="connsiteX1"/>
                <a:gd fmla="*/ 0 h 1095656" name="connsiteY1"/>
                <a:gd fmla="*/ 334260 w 406791" name="connsiteX2"/>
                <a:gd fmla="*/ 978201 h 1095656" name="connsiteY2"/>
                <a:gd fmla="*/ 21373 w 406791" name="connsiteX3"/>
                <a:gd fmla="*/ 1095656 h 1095656" name="connsiteY3"/>
                <a:gd fmla="*/ 4239 w 406791" name="connsiteX4"/>
                <a:gd fmla="*/ 442772 h 1095656" name="connsiteY4"/>
                <a:gd fmla="*/ 8525 w 411076" name="connsiteX0"/>
                <a:gd fmla="*/ 442772 h 1095656" name="connsiteY0"/>
                <a:gd fmla="*/ 86168 w 411076" name="connsiteX1"/>
                <a:gd fmla="*/ 0 h 1095656" name="connsiteY1"/>
                <a:gd fmla="*/ 338546 w 411076" name="connsiteX2"/>
                <a:gd fmla="*/ 978201 h 1095656" name="connsiteY2"/>
                <a:gd fmla="*/ 25659 w 411076" name="connsiteX3"/>
                <a:gd fmla="*/ 1095656 h 1095656" name="connsiteY3"/>
                <a:gd fmla="*/ 8525 w 411076" name="connsiteX4"/>
                <a:gd fmla="*/ 442772 h 1095656" name="connsiteY4"/>
                <a:gd fmla="*/ 7185 w 439783" name="connsiteX0"/>
                <a:gd fmla="*/ 593754 h 1095656" name="connsiteY0"/>
                <a:gd fmla="*/ 114875 w 439783" name="connsiteX1"/>
                <a:gd fmla="*/ 0 h 1095656" name="connsiteY1"/>
                <a:gd fmla="*/ 367253 w 439783" name="connsiteX2"/>
                <a:gd fmla="*/ 978201 h 1095656" name="connsiteY2"/>
                <a:gd fmla="*/ 54366 w 439783" name="connsiteX3"/>
                <a:gd fmla="*/ 1095656 h 1095656" name="connsiteY3"/>
                <a:gd fmla="*/ 7185 w 439783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364004" name="connsiteX0"/>
                <a:gd fmla="*/ 593754 h 1095656" name="connsiteY0"/>
                <a:gd fmla="*/ 107690 w 364004" name="connsiteX1"/>
                <a:gd fmla="*/ 0 h 1095656" name="connsiteY1"/>
                <a:gd fmla="*/ 281932 w 364004" name="connsiteX2"/>
                <a:gd fmla="*/ 909263 h 1095656" name="connsiteY2"/>
                <a:gd fmla="*/ 47181 w 364004" name="connsiteX3"/>
                <a:gd fmla="*/ 1095656 h 1095656" name="connsiteY3"/>
                <a:gd fmla="*/ 0 w 364004" name="connsiteX4"/>
                <a:gd fmla="*/ 593754 h 1095656" name="connsiteY4"/>
                <a:gd fmla="*/ 0 w 387890" name="connsiteX0"/>
                <a:gd fmla="*/ 593754 h 1095656" name="connsiteY0"/>
                <a:gd fmla="*/ 107690 w 387890" name="connsiteX1"/>
                <a:gd fmla="*/ 0 h 1095656" name="connsiteY1"/>
                <a:gd fmla="*/ 281932 w 387890" name="connsiteX2"/>
                <a:gd fmla="*/ 909263 h 1095656" name="connsiteY2"/>
                <a:gd fmla="*/ 47181 w 387890" name="connsiteX3"/>
                <a:gd fmla="*/ 1095656 h 1095656" name="connsiteY3"/>
                <a:gd fmla="*/ 0 w 387890" name="connsiteX4"/>
                <a:gd fmla="*/ 593754 h 1095656" name="connsiteY4"/>
                <a:gd fmla="*/ 0 w 382610" name="connsiteX0"/>
                <a:gd fmla="*/ 593754 h 1095656" name="connsiteY0"/>
                <a:gd fmla="*/ 107690 w 382610" name="connsiteX1"/>
                <a:gd fmla="*/ 0 h 1095656" name="connsiteY1"/>
                <a:gd fmla="*/ 281932 w 382610" name="connsiteX2"/>
                <a:gd fmla="*/ 909263 h 1095656" name="connsiteY2"/>
                <a:gd fmla="*/ 47181 w 382610" name="connsiteX3"/>
                <a:gd fmla="*/ 1095656 h 1095656" name="connsiteY3"/>
                <a:gd fmla="*/ 0 w 382610" name="connsiteX4"/>
                <a:gd fmla="*/ 593754 h 1095656" name="connsiteY4"/>
                <a:gd fmla="*/ 0 w 285305" name="connsiteX0"/>
                <a:gd fmla="*/ 593754 h 1095656" name="connsiteY0"/>
                <a:gd fmla="*/ 107690 w 285305" name="connsiteX1"/>
                <a:gd fmla="*/ 0 h 1095656" name="connsiteY1"/>
                <a:gd fmla="*/ 281932 w 285305" name="connsiteX2"/>
                <a:gd fmla="*/ 909263 h 1095656" name="connsiteY2"/>
                <a:gd fmla="*/ 47181 w 285305" name="connsiteX3"/>
                <a:gd fmla="*/ 1095656 h 1095656" name="connsiteY3"/>
                <a:gd fmla="*/ 0 w 285305" name="connsiteX4"/>
                <a:gd fmla="*/ 593754 h 1095656" name="connsiteY4"/>
                <a:gd fmla="*/ 0 w 299024" name="connsiteX0"/>
                <a:gd fmla="*/ 593754 h 1095656" name="connsiteY0"/>
                <a:gd fmla="*/ 107690 w 299024" name="connsiteX1"/>
                <a:gd fmla="*/ 0 h 1095656" name="connsiteY1"/>
                <a:gd fmla="*/ 281932 w 299024" name="connsiteX2"/>
                <a:gd fmla="*/ 909263 h 1095656" name="connsiteY2"/>
                <a:gd fmla="*/ 47181 w 299024" name="connsiteX3"/>
                <a:gd fmla="*/ 1095656 h 1095656" name="connsiteY3"/>
                <a:gd fmla="*/ 0 w 299024" name="connsiteX4"/>
                <a:gd fmla="*/ 593754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30616" name="connsiteX0"/>
                <a:gd fmla="*/ 725039 h 1267932" name="connsiteY0"/>
                <a:gd fmla="*/ 175152 w 330616" name="connsiteX1"/>
                <a:gd fmla="*/ 0 h 1267932" name="connsiteY1"/>
                <a:gd fmla="*/ 307645 w 330616" name="connsiteX2"/>
                <a:gd fmla="*/ 1081539 h 1267932" name="connsiteY2"/>
                <a:gd fmla="*/ 72894 w 330616" name="connsiteX3"/>
                <a:gd fmla="*/ 1267932 h 1267932" name="connsiteY3"/>
                <a:gd fmla="*/ 0 w 330616" name="connsiteX4"/>
                <a:gd fmla="*/ 725039 h 1267932" name="connsiteY4"/>
                <a:gd fmla="*/ 0 w 318682" name="connsiteX0"/>
                <a:gd fmla="*/ 586309 h 1267932" name="connsiteY0"/>
                <a:gd fmla="*/ 163217 w 318682" name="connsiteX1"/>
                <a:gd fmla="*/ 0 h 1267932" name="connsiteY1"/>
                <a:gd fmla="*/ 295710 w 318682" name="connsiteX2"/>
                <a:gd fmla="*/ 1081539 h 1267932" name="connsiteY2"/>
                <a:gd fmla="*/ 60959 w 318682" name="connsiteX3"/>
                <a:gd fmla="*/ 1267932 h 1267932" name="connsiteY3"/>
                <a:gd fmla="*/ 0 w 318682" name="connsiteX4"/>
                <a:gd fmla="*/ 586309 h 1267932" name="connsiteY4"/>
                <a:gd fmla="*/ 0 w 278227" name="connsiteX0"/>
                <a:gd fmla="*/ 484279 h 1267932" name="connsiteY0"/>
                <a:gd fmla="*/ 122762 w 278227" name="connsiteX1"/>
                <a:gd fmla="*/ 0 h 1267932" name="connsiteY1"/>
                <a:gd fmla="*/ 255255 w 278227" name="connsiteX2"/>
                <a:gd fmla="*/ 1081539 h 1267932" name="connsiteY2"/>
                <a:gd fmla="*/ 20504 w 278227" name="connsiteX3"/>
                <a:gd fmla="*/ 1267932 h 1267932" name="connsiteY3"/>
                <a:gd fmla="*/ 0 w 278227" name="connsiteX4"/>
                <a:gd fmla="*/ 484279 h 1267932" name="connsiteY4"/>
                <a:gd fmla="*/ 50592 w 328819" name="connsiteX0"/>
                <a:gd fmla="*/ 484279 h 1505169" name="connsiteY0"/>
                <a:gd fmla="*/ 173354 w 328819" name="connsiteX1"/>
                <a:gd fmla="*/ 0 h 1505169" name="connsiteY1"/>
                <a:gd fmla="*/ 305847 w 328819" name="connsiteX2"/>
                <a:gd fmla="*/ 1081539 h 1505169" name="connsiteY2"/>
                <a:gd fmla="*/ -1 w 328819" name="connsiteX3"/>
                <a:gd fmla="*/ 1505169 h 1505169" name="connsiteY3"/>
                <a:gd fmla="*/ 50592 w 328819" name="connsiteX4"/>
                <a:gd fmla="*/ 484279 h 1505169" name="connsiteY4"/>
                <a:gd fmla="*/ 50593 w 286904" name="connsiteX0"/>
                <a:gd fmla="*/ 484279 h 1505169" name="connsiteY0"/>
                <a:gd fmla="*/ 173355 w 286904" name="connsiteX1"/>
                <a:gd fmla="*/ 0 h 1505169" name="connsiteY1"/>
                <a:gd fmla="*/ 249013 w 286904" name="connsiteX2"/>
                <a:gd fmla="*/ 1337126 h 1505169" name="connsiteY2"/>
                <a:gd fmla="*/ 0 w 286904" name="connsiteX3"/>
                <a:gd fmla="*/ 1505169 h 1505169" name="connsiteY3"/>
                <a:gd fmla="*/ 50593 w 286904" name="connsiteX4"/>
                <a:gd fmla="*/ 484279 h 1505169" name="connsiteY4"/>
                <a:gd fmla="*/ 50593 w 310494" name="connsiteX0"/>
                <a:gd fmla="*/ 484279 h 1505169" name="connsiteY0"/>
                <a:gd fmla="*/ 173355 w 310494" name="connsiteX1"/>
                <a:gd fmla="*/ 0 h 1505169" name="connsiteY1"/>
                <a:gd fmla="*/ 249013 w 310494" name="connsiteX2"/>
                <a:gd fmla="*/ 1337126 h 1505169" name="connsiteY2"/>
                <a:gd fmla="*/ 0 w 310494" name="connsiteX3"/>
                <a:gd fmla="*/ 1505169 h 1505169" name="connsiteY3"/>
                <a:gd fmla="*/ 50593 w 310494" name="connsiteX4"/>
                <a:gd fmla="*/ 484279 h 1505169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1505169" w="310494">
                  <a:moveTo>
                    <a:pt x="50593" y="484279"/>
                  </a:moveTo>
                  <a:lnTo>
                    <a:pt x="173355" y="0"/>
                  </a:lnTo>
                  <a:cubicBezTo>
                    <a:pt x="311722" y="346129"/>
                    <a:pt x="360352" y="875549"/>
                    <a:pt x="249013" y="1337126"/>
                  </a:cubicBezTo>
                  <a:lnTo>
                    <a:pt x="0" y="1505169"/>
                  </a:lnTo>
                  <a:cubicBezTo>
                    <a:pt x="30986" y="1377200"/>
                    <a:pt x="122781" y="760904"/>
                    <a:pt x="50593" y="48427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/>
            </a:p>
          </p:txBody>
        </p:sp>
        <p:pic>
          <p:nvPicPr>
            <p:cNvPr descr="UC San Diego - Official Athletics Website" id="2" name="Picture 2">
              <a:extLst>
                <a:ext uri="{FF2B5EF4-FFF2-40B4-BE49-F238E27FC236}">
                  <a16:creationId xmlns:a16="http://schemas.microsoft.com/office/drawing/2014/main" id="{494456DA-91F8-4AB7-96AE-4EF2903908D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8889689">
              <a:off x="5142759" y="718037"/>
              <a:ext cx="1942201" cy="194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1108E12A-1296-4032-BDA3-AFEC352EF4DB}"/>
                </a:ext>
              </a:extLst>
            </p:cNvPr>
            <p:cNvSpPr/>
            <p:nvPr/>
          </p:nvSpPr>
          <p:spPr>
            <a:xfrm rot="10800000">
              <a:off x="5962166" y="2520314"/>
              <a:ext cx="267663" cy="4015341"/>
            </a:xfrm>
            <a:prstGeom prst="trapezoid">
              <a:avLst>
                <a:gd fmla="val 20579" name="adj"/>
              </a:avLst>
            </a:prstGeom>
            <a:solidFill>
              <a:srgbClr val="13284B"/>
            </a:solidFill>
            <a:ln w="47625">
              <a:solidFill>
                <a:srgbClr val="FF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74C1733-9C32-4133-B67C-6D9A28045491}"/>
                </a:ext>
              </a:extLst>
            </p:cNvPr>
            <p:cNvSpPr/>
            <p:nvPr/>
          </p:nvSpPr>
          <p:spPr>
            <a:xfrm flipH="1" rot="20798144">
              <a:off x="5586182" y="2967354"/>
              <a:ext cx="675996" cy="192904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40590 w 274362" name="connsiteX0"/>
                <a:gd fmla="*/ 530297 h 1613563" name="connsiteY0"/>
                <a:gd fmla="*/ 0 w 274362" name="connsiteX1"/>
                <a:gd fmla="*/ 0 h 1613563" name="connsiteY1"/>
                <a:gd fmla="*/ 252170 w 274362" name="connsiteX2"/>
                <a:gd fmla="*/ 700712 h 1613563" name="connsiteY2"/>
                <a:gd fmla="*/ 259579 w 274362" name="connsiteX3"/>
                <a:gd fmla="*/ 1286139 h 1613563" name="connsiteY3"/>
                <a:gd fmla="*/ 76797 w 274362" name="connsiteX4"/>
                <a:gd fmla="*/ 1613563 h 1613563" name="connsiteY4"/>
                <a:gd fmla="*/ 80486 w 274362" name="connsiteX5"/>
                <a:gd fmla="*/ 1093702 h 1613563" name="connsiteY5"/>
                <a:gd fmla="*/ 40590 w 274362" name="connsiteX6"/>
                <a:gd fmla="*/ 53029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199179 w 462376" name="connsiteX5"/>
                <a:gd fmla="*/ 626071 h 1613563" name="connsiteY5"/>
                <a:gd fmla="*/ 0 w 462376" name="connsiteX6"/>
                <a:gd fmla="*/ 129337 h 1613563" name="connsiteY6"/>
                <a:gd fmla="*/ 0 w 462376" name="connsiteX0"/>
                <a:gd fmla="*/ 129337 h 1286139" name="connsiteY0"/>
                <a:gd fmla="*/ 188014 w 462376" name="connsiteX1"/>
                <a:gd fmla="*/ 0 h 1286139" name="connsiteY1"/>
                <a:gd fmla="*/ 440184 w 462376" name="connsiteX2"/>
                <a:gd fmla="*/ 700712 h 1286139" name="connsiteY2"/>
                <a:gd fmla="*/ 447593 w 462376" name="connsiteX3"/>
                <a:gd fmla="*/ 1286139 h 1286139" name="connsiteY3"/>
                <a:gd fmla="*/ 74760 w 462376" name="connsiteX4"/>
                <a:gd fmla="*/ 914764 h 1286139" name="connsiteY4"/>
                <a:gd fmla="*/ 199179 w 462376" name="connsiteX5"/>
                <a:gd fmla="*/ 626071 h 1286139" name="connsiteY5"/>
                <a:gd fmla="*/ 0 w 462376" name="connsiteX6"/>
                <a:gd fmla="*/ 129337 h 1286139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99179 w 440206" name="connsiteX5"/>
                <a:gd fmla="*/ 626071 h 1336427" name="connsiteY5"/>
                <a:gd fmla="*/ 0 w 440206" name="connsiteX6"/>
                <a:gd fmla="*/ 129337 h 1336427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42107 w 440206" name="connsiteX5"/>
                <a:gd fmla="*/ 545382 h 1336427" name="connsiteY5"/>
                <a:gd fmla="*/ 0 w 440206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142107 w 252271" name="connsiteX5"/>
                <a:gd fmla="*/ 545382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4412" name="connsiteX0"/>
                <a:gd fmla="*/ 129337 h 1136544" name="connsiteY0"/>
                <a:gd fmla="*/ 188014 w 254412" name="connsiteX1"/>
                <a:gd fmla="*/ 0 h 1136544" name="connsiteY1"/>
                <a:gd fmla="*/ 251982 w 254412" name="connsiteX2"/>
                <a:gd fmla="*/ 597653 h 1136544" name="connsiteY2"/>
                <a:gd fmla="*/ 128439 w 254412" name="connsiteX3"/>
                <a:gd fmla="*/ 1136544 h 1136544" name="connsiteY3"/>
                <a:gd fmla="*/ 74760 w 254412" name="connsiteX4"/>
                <a:gd fmla="*/ 914764 h 1136544" name="connsiteY4"/>
                <a:gd fmla="*/ 85172 w 254412" name="connsiteX5"/>
                <a:gd fmla="*/ 567060 h 1136544" name="connsiteY5"/>
                <a:gd fmla="*/ 0 w 254412" name="connsiteX6"/>
                <a:gd fmla="*/ 129337 h 1136544" name="connsiteY6"/>
                <a:gd fmla="*/ 0 w 229347" name="connsiteX0"/>
                <a:gd fmla="*/ 129337 h 1136544" name="connsiteY0"/>
                <a:gd fmla="*/ 188014 w 229347" name="connsiteX1"/>
                <a:gd fmla="*/ 0 h 1136544" name="connsiteY1"/>
                <a:gd fmla="*/ 221372 w 229347" name="connsiteX2"/>
                <a:gd fmla="*/ 416518 h 1136544" name="connsiteY2"/>
                <a:gd fmla="*/ 128439 w 229347" name="connsiteX3"/>
                <a:gd fmla="*/ 1136544 h 1136544" name="connsiteY3"/>
                <a:gd fmla="*/ 74760 w 229347" name="connsiteX4"/>
                <a:gd fmla="*/ 914764 h 1136544" name="connsiteY4"/>
                <a:gd fmla="*/ 85172 w 229347" name="connsiteX5"/>
                <a:gd fmla="*/ 567060 h 1136544" name="connsiteY5"/>
                <a:gd fmla="*/ 0 w 229347" name="connsiteX6"/>
                <a:gd fmla="*/ 129337 h 1136544" name="connsiteY6"/>
                <a:gd fmla="*/ 0 w 222799" name="connsiteX0"/>
                <a:gd fmla="*/ 129337 h 1136544" name="connsiteY0"/>
                <a:gd fmla="*/ 188014 w 222799" name="connsiteX1"/>
                <a:gd fmla="*/ 0 h 1136544" name="connsiteY1"/>
                <a:gd fmla="*/ 221372 w 222799" name="connsiteX2"/>
                <a:gd fmla="*/ 416518 h 1136544" name="connsiteY2"/>
                <a:gd fmla="*/ 128439 w 222799" name="connsiteX3"/>
                <a:gd fmla="*/ 1136544 h 1136544" name="connsiteY3"/>
                <a:gd fmla="*/ 74760 w 222799" name="connsiteX4"/>
                <a:gd fmla="*/ 914764 h 1136544" name="connsiteY4"/>
                <a:gd fmla="*/ 85172 w 222799" name="connsiteX5"/>
                <a:gd fmla="*/ 567060 h 1136544" name="connsiteY5"/>
                <a:gd fmla="*/ 0 w 222799" name="connsiteX6"/>
                <a:gd fmla="*/ 129337 h 1136544" name="connsiteY6"/>
                <a:gd fmla="*/ 0 w 268472" name="connsiteX0"/>
                <a:gd fmla="*/ 129337 h 1136544" name="connsiteY0"/>
                <a:gd fmla="*/ 188014 w 268472" name="connsiteX1"/>
                <a:gd fmla="*/ 0 h 1136544" name="connsiteY1"/>
                <a:gd fmla="*/ 267454 w 268472" name="connsiteX2"/>
                <a:gd fmla="*/ 423072 h 1136544" name="connsiteY2"/>
                <a:gd fmla="*/ 128439 w 268472" name="connsiteX3"/>
                <a:gd fmla="*/ 1136544 h 1136544" name="connsiteY3"/>
                <a:gd fmla="*/ 74760 w 268472" name="connsiteX4"/>
                <a:gd fmla="*/ 914764 h 1136544" name="connsiteY4"/>
                <a:gd fmla="*/ 85172 w 268472" name="connsiteX5"/>
                <a:gd fmla="*/ 567060 h 1136544" name="connsiteY5"/>
                <a:gd fmla="*/ 0 w 268472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3113 w 288745" name="connsiteX0"/>
                <a:gd fmla="*/ 129337 h 1136544" name="connsiteY0"/>
                <a:gd fmla="*/ 191127 w 288745" name="connsiteX1"/>
                <a:gd fmla="*/ 0 h 1136544" name="connsiteY1"/>
                <a:gd fmla="*/ 285529 w 288745" name="connsiteX2"/>
                <a:gd fmla="*/ 414112 h 1136544" name="connsiteY2"/>
                <a:gd fmla="*/ 131552 w 288745" name="connsiteX3"/>
                <a:gd fmla="*/ 1136544 h 1136544" name="connsiteY3"/>
                <a:gd fmla="*/ 77873 w 288745" name="connsiteX4"/>
                <a:gd fmla="*/ 914764 h 1136544" name="connsiteY4"/>
                <a:gd fmla="*/ 3113 w 288745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8092 w 285632" name="connsiteX4"/>
                <a:gd fmla="*/ 525155 h 1136544" name="connsiteY4"/>
                <a:gd fmla="*/ 0 w 285632" name="connsiteX5"/>
                <a:gd fmla="*/ 129337 h 1136544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4228" name="connsiteX0"/>
                <a:gd fmla="*/ 72694 h 1079901" name="connsiteY0"/>
                <a:gd fmla="*/ 210665 w 284228" name="connsiteX1"/>
                <a:gd fmla="*/ 0 h 1079901" name="connsiteY1"/>
                <a:gd fmla="*/ 282416 w 284228" name="connsiteX2"/>
                <a:gd fmla="*/ 357469 h 1079901" name="connsiteY2"/>
                <a:gd fmla="*/ 128439 w 284228" name="connsiteX3"/>
                <a:gd fmla="*/ 1079901 h 1079901" name="connsiteY3"/>
                <a:gd fmla="*/ 78092 w 284228" name="connsiteX4"/>
                <a:gd fmla="*/ 468512 h 1079901" name="connsiteY4"/>
                <a:gd fmla="*/ 0 w 284228" name="connsiteX5"/>
                <a:gd fmla="*/ 72694 h 1079901" name="connsiteY5"/>
                <a:gd fmla="*/ 0 w 283498" name="connsiteX0"/>
                <a:gd fmla="*/ 116094 h 1123301" name="connsiteY0"/>
                <a:gd fmla="*/ 196086 w 283498" name="connsiteX1"/>
                <a:gd fmla="*/ 0 h 1123301" name="connsiteY1"/>
                <a:gd fmla="*/ 282416 w 283498" name="connsiteX2"/>
                <a:gd fmla="*/ 400869 h 1123301" name="connsiteY2"/>
                <a:gd fmla="*/ 128439 w 283498" name="connsiteX3"/>
                <a:gd fmla="*/ 1123301 h 1123301" name="connsiteY3"/>
                <a:gd fmla="*/ 78092 w 283498" name="connsiteX4"/>
                <a:gd fmla="*/ 511912 h 1123301" name="connsiteY4"/>
                <a:gd fmla="*/ 0 w 283498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78092 w 284080" name="connsiteX4"/>
                <a:gd fmla="*/ 511912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3544" name="connsiteX0"/>
                <a:gd fmla="*/ 116094 h 1119665" name="connsiteY0"/>
                <a:gd fmla="*/ 196086 w 283544" name="connsiteX1"/>
                <a:gd fmla="*/ 0 h 1119665" name="connsiteY1"/>
                <a:gd fmla="*/ 282416 w 283544" name="connsiteX2"/>
                <a:gd fmla="*/ 400869 h 1119665" name="connsiteY2"/>
                <a:gd fmla="*/ 180843 w 283544" name="connsiteX3"/>
                <a:gd fmla="*/ 1119665 h 1119665" name="connsiteY3"/>
                <a:gd fmla="*/ 107804 w 283544" name="connsiteX4"/>
                <a:gd fmla="*/ 588711 h 1119665" name="connsiteY4"/>
                <a:gd fmla="*/ 0 w 283544" name="connsiteX5"/>
                <a:gd fmla="*/ 116094 h 1119665" name="connsiteY5"/>
                <a:gd fmla="*/ 0 w 251546" name="connsiteX0"/>
                <a:gd fmla="*/ 116094 h 1119665" name="connsiteY0"/>
                <a:gd fmla="*/ 196086 w 251546" name="connsiteX1"/>
                <a:gd fmla="*/ 0 h 1119665" name="connsiteY1"/>
                <a:gd fmla="*/ 249074 w 251546" name="connsiteX2"/>
                <a:gd fmla="*/ 491885 h 1119665" name="connsiteY2"/>
                <a:gd fmla="*/ 180843 w 251546" name="connsiteX3"/>
                <a:gd fmla="*/ 1119665 h 1119665" name="connsiteY3"/>
                <a:gd fmla="*/ 107804 w 251546" name="connsiteX4"/>
                <a:gd fmla="*/ 588711 h 1119665" name="connsiteY4"/>
                <a:gd fmla="*/ 0 w 251546" name="connsiteX5"/>
                <a:gd fmla="*/ 116094 h 1119665" name="connsiteY5"/>
                <a:gd fmla="*/ 0 w 254134" name="connsiteX0"/>
                <a:gd fmla="*/ 116094 h 1119665" name="connsiteY0"/>
                <a:gd fmla="*/ 196086 w 254134" name="connsiteX1"/>
                <a:gd fmla="*/ 0 h 1119665" name="connsiteY1"/>
                <a:gd fmla="*/ 249074 w 254134" name="connsiteX2"/>
                <a:gd fmla="*/ 491885 h 1119665" name="connsiteY2"/>
                <a:gd fmla="*/ 180843 w 254134" name="connsiteX3"/>
                <a:gd fmla="*/ 1119665 h 1119665" name="connsiteY3"/>
                <a:gd fmla="*/ 107804 w 254134" name="connsiteX4"/>
                <a:gd fmla="*/ 588711 h 1119665" name="connsiteY4"/>
                <a:gd fmla="*/ 0 w 254134" name="connsiteX5"/>
                <a:gd fmla="*/ 116094 h 1119665" name="connsiteY5"/>
                <a:gd fmla="*/ 0 w 250071" name="connsiteX0"/>
                <a:gd fmla="*/ 116094 h 970078" name="connsiteY0"/>
                <a:gd fmla="*/ 196086 w 250071" name="connsiteX1"/>
                <a:gd fmla="*/ 0 h 970078" name="connsiteY1"/>
                <a:gd fmla="*/ 249074 w 250071" name="connsiteX2"/>
                <a:gd fmla="*/ 491885 h 970078" name="connsiteY2"/>
                <a:gd fmla="*/ 170886 w 250071" name="connsiteX3"/>
                <a:gd fmla="*/ 970078 h 970078" name="connsiteY3"/>
                <a:gd fmla="*/ 107804 w 250071" name="connsiteX4"/>
                <a:gd fmla="*/ 588711 h 970078" name="connsiteY4"/>
                <a:gd fmla="*/ 0 w 250071" name="connsiteX5"/>
                <a:gd fmla="*/ 116094 h 970078" name="connsiteY5"/>
                <a:gd fmla="*/ 0 w 250719" name="connsiteX0"/>
                <a:gd fmla="*/ 116094 h 1016840" name="connsiteY0"/>
                <a:gd fmla="*/ 196086 w 250719" name="connsiteX1"/>
                <a:gd fmla="*/ 0 h 1016840" name="connsiteY1"/>
                <a:gd fmla="*/ 249074 w 250719" name="connsiteX2"/>
                <a:gd fmla="*/ 491885 h 1016840" name="connsiteY2"/>
                <a:gd fmla="*/ 159492 w 250719" name="connsiteX3"/>
                <a:gd fmla="*/ 1016840 h 1016840" name="connsiteY3"/>
                <a:gd fmla="*/ 107804 w 250719" name="connsiteX4"/>
                <a:gd fmla="*/ 588711 h 1016840" name="connsiteY4"/>
                <a:gd fmla="*/ 0 w 250719" name="connsiteX5"/>
                <a:gd fmla="*/ 116094 h 1016840" name="connsiteY5"/>
                <a:gd fmla="*/ 0 w 249320" name="connsiteX0"/>
                <a:gd fmla="*/ 116094 h 1152006" name="connsiteY0"/>
                <a:gd fmla="*/ 196086 w 249320" name="connsiteX1"/>
                <a:gd fmla="*/ 0 h 1152006" name="connsiteY1"/>
                <a:gd fmla="*/ 249074 w 249320" name="connsiteX2"/>
                <a:gd fmla="*/ 491885 h 1152006" name="connsiteY2"/>
                <a:gd fmla="*/ 186510 w 249320" name="connsiteX3"/>
                <a:gd fmla="*/ 1152006 h 1152006" name="connsiteY3"/>
                <a:gd fmla="*/ 107804 w 249320" name="connsiteX4"/>
                <a:gd fmla="*/ 588711 h 1152006" name="connsiteY4"/>
                <a:gd fmla="*/ 0 w 249320" name="connsiteX5"/>
                <a:gd fmla="*/ 116094 h 1152006" name="connsiteY5"/>
                <a:gd fmla="*/ 0 w 278665" name="connsiteX0"/>
                <a:gd fmla="*/ 116094 h 1152006" name="connsiteY0"/>
                <a:gd fmla="*/ 196086 w 278665" name="connsiteX1"/>
                <a:gd fmla="*/ 0 h 1152006" name="connsiteY1"/>
                <a:gd fmla="*/ 278612 w 278665" name="connsiteX2"/>
                <a:gd fmla="*/ 620499 h 1152006" name="connsiteY2"/>
                <a:gd fmla="*/ 186510 w 278665" name="connsiteX3"/>
                <a:gd fmla="*/ 1152006 h 1152006" name="connsiteY3"/>
                <a:gd fmla="*/ 107804 w 278665" name="connsiteX4"/>
                <a:gd fmla="*/ 588711 h 1152006" name="connsiteY4"/>
                <a:gd fmla="*/ 0 w 278665" name="connsiteX5"/>
                <a:gd fmla="*/ 116094 h 1152006" name="connsiteY5"/>
                <a:gd fmla="*/ 0 w 210697" name="connsiteX0"/>
                <a:gd fmla="*/ 116094 h 1152006" name="connsiteY0"/>
                <a:gd fmla="*/ 196086 w 210697" name="connsiteX1"/>
                <a:gd fmla="*/ 0 h 1152006" name="connsiteY1"/>
                <a:gd fmla="*/ 186510 w 210697" name="connsiteX2"/>
                <a:gd fmla="*/ 1152006 h 1152006" name="connsiteY2"/>
                <a:gd fmla="*/ 107804 w 210697" name="connsiteX3"/>
                <a:gd fmla="*/ 588711 h 1152006" name="connsiteY3"/>
                <a:gd fmla="*/ 0 w 210697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107804 w 269898" name="connsiteX3"/>
                <a:gd fmla="*/ 588711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05377 w 296624" name="connsiteX3"/>
                <a:gd fmla="*/ 370070 h 1152006" name="connsiteY3"/>
                <a:gd fmla="*/ 0 w 296624" name="connsiteX4"/>
                <a:gd fmla="*/ 53544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25786 w 296624" name="connsiteX3"/>
                <a:gd fmla="*/ 507752 h 1152006" name="connsiteY3"/>
                <a:gd fmla="*/ 0 w 296624" name="connsiteX4"/>
                <a:gd fmla="*/ 53544 h 1152006" name="connsiteY4"/>
                <a:gd fmla="*/ 0 w 296624" name="connsiteX0"/>
                <a:gd fmla="*/ 53544 h 1163127" name="connsiteY0"/>
                <a:gd fmla="*/ 222812 w 296624" name="connsiteX1"/>
                <a:gd fmla="*/ 0 h 1163127" name="connsiteY1"/>
                <a:gd fmla="*/ 213236 w 296624" name="connsiteX2"/>
                <a:gd fmla="*/ 1152006 h 1163127" name="connsiteY2"/>
                <a:gd fmla="*/ 136366 w 296624" name="connsiteX3"/>
                <a:gd fmla="*/ 640394 h 1163127" name="connsiteY3"/>
                <a:gd fmla="*/ 125786 w 296624" name="connsiteX4"/>
                <a:gd fmla="*/ 507752 h 1163127" name="connsiteY4"/>
                <a:gd fmla="*/ 0 w 296624" name="connsiteX5"/>
                <a:gd fmla="*/ 53544 h 1163127" name="connsiteY5"/>
                <a:gd fmla="*/ 1239 w 297863" name="connsiteX0"/>
                <a:gd fmla="*/ 53544 h 1163127" name="connsiteY0"/>
                <a:gd fmla="*/ 224051 w 297863" name="connsiteX1"/>
                <a:gd fmla="*/ 0 h 1163127" name="connsiteY1"/>
                <a:gd fmla="*/ 214475 w 297863" name="connsiteX2"/>
                <a:gd fmla="*/ 1152006 h 1163127" name="connsiteY2"/>
                <a:gd fmla="*/ 137605 w 297863" name="connsiteX3"/>
                <a:gd fmla="*/ 640394 h 1163127" name="connsiteY3"/>
                <a:gd fmla="*/ 1239 w 297863" name="connsiteX4"/>
                <a:gd fmla="*/ 53544 h 1163127" name="connsiteY4"/>
                <a:gd fmla="*/ 1213 w 297837" name="connsiteX0"/>
                <a:gd fmla="*/ 53544 h 1161679" name="connsiteY0"/>
                <a:gd fmla="*/ 224025 w 297837" name="connsiteX1"/>
                <a:gd fmla="*/ 0 h 1161679" name="connsiteY1"/>
                <a:gd fmla="*/ 214449 w 297837" name="connsiteX2"/>
                <a:gd fmla="*/ 1152006 h 1161679" name="connsiteY2"/>
                <a:gd fmla="*/ 140359 w 297837" name="connsiteX3"/>
                <a:gd fmla="*/ 556121 h 1161679" name="connsiteY3"/>
                <a:gd fmla="*/ 1213 w 297837" name="connsiteX4"/>
                <a:gd fmla="*/ 53544 h 1161679" name="connsiteY4"/>
                <a:gd fmla="*/ 1081 w 297705" name="connsiteX0"/>
                <a:gd fmla="*/ 53544 h 1161679" name="connsiteY0"/>
                <a:gd fmla="*/ 223893 w 297705" name="connsiteX1"/>
                <a:gd fmla="*/ 0 h 1161679" name="connsiteY1"/>
                <a:gd fmla="*/ 214317 w 297705" name="connsiteX2"/>
                <a:gd fmla="*/ 1152006 h 1161679" name="connsiteY2"/>
                <a:gd fmla="*/ 140227 w 297705" name="connsiteX3"/>
                <a:gd fmla="*/ 556121 h 1161679" name="connsiteY3"/>
                <a:gd fmla="*/ 1081 w 297705" name="connsiteX4"/>
                <a:gd fmla="*/ 53544 h 1161679" name="connsiteY4"/>
                <a:gd fmla="*/ 0 w 296624" name="connsiteX0"/>
                <a:gd fmla="*/ 53544 h 1161679" name="connsiteY0"/>
                <a:gd fmla="*/ 222812 w 296624" name="connsiteX1"/>
                <a:gd fmla="*/ 0 h 1161679" name="connsiteY1"/>
                <a:gd fmla="*/ 213236 w 296624" name="connsiteX2"/>
                <a:gd fmla="*/ 1152006 h 1161679" name="connsiteY2"/>
                <a:gd fmla="*/ 139146 w 296624" name="connsiteX3"/>
                <a:gd fmla="*/ 556121 h 1161679" name="connsiteY3"/>
                <a:gd fmla="*/ 0 w 296624" name="connsiteX4"/>
                <a:gd fmla="*/ 53544 h 1161679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309458" name="connsiteX0"/>
                <a:gd fmla="*/ 53544 h 1128911" name="connsiteY0"/>
                <a:gd fmla="*/ 222812 w 309458" name="connsiteX1"/>
                <a:gd fmla="*/ 0 h 1128911" name="connsiteY1"/>
                <a:gd fmla="*/ 231705 w 309458" name="connsiteX2"/>
                <a:gd fmla="*/ 1117384 h 1128911" name="connsiteY2"/>
                <a:gd fmla="*/ 149450 w 309458" name="connsiteX3"/>
                <a:gd fmla="*/ 625624 h 1128911" name="connsiteY3"/>
                <a:gd fmla="*/ 0 w 309458" name="connsiteX4"/>
                <a:gd fmla="*/ 53544 h 1128911" name="connsiteY4"/>
                <a:gd fmla="*/ 0 w 301299" name="connsiteX0"/>
                <a:gd fmla="*/ 53544 h 1140214" name="connsiteY0"/>
                <a:gd fmla="*/ 222812 w 301299" name="connsiteX1"/>
                <a:gd fmla="*/ 0 h 1140214" name="connsiteY1"/>
                <a:gd fmla="*/ 220088 w 301299" name="connsiteX2"/>
                <a:gd fmla="*/ 1128927 h 1140214" name="connsiteY2"/>
                <a:gd fmla="*/ 149450 w 301299" name="connsiteX3"/>
                <a:gd fmla="*/ 625624 h 1140214" name="connsiteY3"/>
                <a:gd fmla="*/ 0 w 301299" name="connsiteX4"/>
                <a:gd fmla="*/ 53544 h 1140214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8175" name="connsiteX0"/>
                <a:gd fmla="*/ 53544 h 1139568" name="connsiteY0"/>
                <a:gd fmla="*/ 222812 w 308175" name="connsiteX1"/>
                <a:gd fmla="*/ 0 h 1139568" name="connsiteY1"/>
                <a:gd fmla="*/ 220088 w 308175" name="connsiteX2"/>
                <a:gd fmla="*/ 1128927 h 1139568" name="connsiteY2"/>
                <a:gd fmla="*/ 144454 w 308175" name="connsiteX3"/>
                <a:gd fmla="*/ 591925 h 1139568" name="connsiteY3"/>
                <a:gd fmla="*/ 0 w 308175" name="connsiteX4"/>
                <a:gd fmla="*/ 53544 h 1139568" name="connsiteY4"/>
                <a:gd fmla="*/ 0 w 338334" name="connsiteX0"/>
                <a:gd fmla="*/ 53544 h 1402922" name="connsiteY0"/>
                <a:gd fmla="*/ 222812 w 338334" name="connsiteX1"/>
                <a:gd fmla="*/ 0 h 1402922" name="connsiteY1"/>
                <a:gd fmla="*/ 263380 w 338334" name="connsiteX2"/>
                <a:gd fmla="*/ 1395604 h 1402922" name="connsiteY2"/>
                <a:gd fmla="*/ 144454 w 338334" name="connsiteX3"/>
                <a:gd fmla="*/ 591925 h 1402922" name="connsiteY3"/>
                <a:gd fmla="*/ 0 w 338334" name="connsiteX4"/>
                <a:gd fmla="*/ 53544 h 1402922" name="connsiteY4"/>
                <a:gd fmla="*/ 0 w 367639" name="connsiteX0"/>
                <a:gd fmla="*/ 53544 h 1402922" name="connsiteY0"/>
                <a:gd fmla="*/ 222812 w 367639" name="connsiteX1"/>
                <a:gd fmla="*/ 0 h 1402922" name="connsiteY1"/>
                <a:gd fmla="*/ 263380 w 367639" name="connsiteX2"/>
                <a:gd fmla="*/ 1395604 h 1402922" name="connsiteY2"/>
                <a:gd fmla="*/ 144454 w 367639" name="connsiteX3"/>
                <a:gd fmla="*/ 591925 h 1402922" name="connsiteY3"/>
                <a:gd fmla="*/ 0 w 367639" name="connsiteX4"/>
                <a:gd fmla="*/ 53544 h 1402922" name="connsiteY4"/>
                <a:gd fmla="*/ 0 w 355484" name="connsiteX0"/>
                <a:gd fmla="*/ 53544 h 1402922" name="connsiteY0"/>
                <a:gd fmla="*/ 222812 w 355484" name="connsiteX1"/>
                <a:gd fmla="*/ 0 h 1402922" name="connsiteY1"/>
                <a:gd fmla="*/ 263380 w 355484" name="connsiteX2"/>
                <a:gd fmla="*/ 1395604 h 1402922" name="connsiteY2"/>
                <a:gd fmla="*/ 144454 w 355484" name="connsiteX3"/>
                <a:gd fmla="*/ 591925 h 1402922" name="connsiteY3"/>
                <a:gd fmla="*/ 0 w 355484" name="connsiteX4"/>
                <a:gd fmla="*/ 53544 h 1402922" name="connsiteY4"/>
                <a:gd fmla="*/ 0 w 355883" name="connsiteX0"/>
                <a:gd fmla="*/ 53544 h 1402922" name="connsiteY0"/>
                <a:gd fmla="*/ 222812 w 355883" name="connsiteX1"/>
                <a:gd fmla="*/ 0 h 1402922" name="connsiteY1"/>
                <a:gd fmla="*/ 263380 w 355883" name="connsiteX2"/>
                <a:gd fmla="*/ 1395604 h 1402922" name="connsiteY2"/>
                <a:gd fmla="*/ 144454 w 355883" name="connsiteX3"/>
                <a:gd fmla="*/ 591925 h 1402922" name="connsiteY3"/>
                <a:gd fmla="*/ 0 w 355883" name="connsiteX4"/>
                <a:gd fmla="*/ 53544 h 140292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46215" name="connsiteX0"/>
                <a:gd fmla="*/ 53544 h 1300145" name="connsiteY0"/>
                <a:gd fmla="*/ 222812 w 346215" name="connsiteX1"/>
                <a:gd fmla="*/ 0 h 1300145" name="connsiteY1"/>
                <a:gd fmla="*/ 247994 w 346215" name="connsiteX2"/>
                <a:gd fmla="*/ 1291813 h 1300145" name="connsiteY2"/>
                <a:gd fmla="*/ 144454 w 346215" name="connsiteX3"/>
                <a:gd fmla="*/ 591925 h 1300145" name="connsiteY3"/>
                <a:gd fmla="*/ 0 w 346215" name="connsiteX4"/>
                <a:gd fmla="*/ 53544 h 1300145" name="connsiteY4"/>
                <a:gd fmla="*/ 0 w 335804" name="connsiteX0"/>
                <a:gd fmla="*/ 53544 h 1300145" name="connsiteY0"/>
                <a:gd fmla="*/ 222812 w 335804" name="connsiteX1"/>
                <a:gd fmla="*/ 0 h 1300145" name="connsiteY1"/>
                <a:gd fmla="*/ 247994 w 335804" name="connsiteX2"/>
                <a:gd fmla="*/ 1291813 h 1300145" name="connsiteY2"/>
                <a:gd fmla="*/ 144454 w 335804" name="connsiteX3"/>
                <a:gd fmla="*/ 591925 h 1300145" name="connsiteY3"/>
                <a:gd fmla="*/ 0 w 335804" name="connsiteX4"/>
                <a:gd fmla="*/ 53544 h 1300145" name="connsiteY4"/>
                <a:gd fmla="*/ 0 w 308859" name="connsiteX0"/>
                <a:gd fmla="*/ 53544 h 1300145" name="connsiteY0"/>
                <a:gd fmla="*/ 222812 w 308859" name="connsiteX1"/>
                <a:gd fmla="*/ 0 h 1300145" name="connsiteY1"/>
                <a:gd fmla="*/ 247994 w 308859" name="connsiteX2"/>
                <a:gd fmla="*/ 1291813 h 1300145" name="connsiteY2"/>
                <a:gd fmla="*/ 144454 w 308859" name="connsiteX3"/>
                <a:gd fmla="*/ 591925 h 1300145" name="connsiteY3"/>
                <a:gd fmla="*/ 0 w 308859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40307" name="connsiteX0"/>
                <a:gd fmla="*/ 53544 h 1258999" name="connsiteY0"/>
                <a:gd fmla="*/ 222812 w 340307" name="connsiteX1"/>
                <a:gd fmla="*/ 0 h 1258999" name="connsiteY1"/>
                <a:gd fmla="*/ 270254 w 340307" name="connsiteX2"/>
                <a:gd fmla="*/ 1244177 h 1258999" name="connsiteY2"/>
                <a:gd fmla="*/ 186216 w 340307" name="connsiteX3"/>
                <a:gd fmla="*/ 873644 h 1258999" name="connsiteY3"/>
                <a:gd fmla="*/ 0 w 340307" name="connsiteX4"/>
                <a:gd fmla="*/ 53544 h 1258999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56551" name="connsiteX0"/>
                <a:gd fmla="*/ 53544 h 1431860" name="connsiteY0"/>
                <a:gd fmla="*/ 222812 w 356551" name="connsiteX1"/>
                <a:gd fmla="*/ 0 h 1431860" name="connsiteY1"/>
                <a:gd fmla="*/ 296630 w 356551" name="connsiteX2"/>
                <a:gd fmla="*/ 1422105 h 1431860" name="connsiteY2"/>
                <a:gd fmla="*/ 214201 w 356551" name="connsiteX3"/>
                <a:gd fmla="*/ 831659 h 1431860" name="connsiteY3"/>
                <a:gd fmla="*/ 0 w 356551" name="connsiteX4"/>
                <a:gd fmla="*/ 53544 h 1431860" name="connsiteY4"/>
                <a:gd fmla="*/ 0 w 336079" name="connsiteX0"/>
                <a:gd fmla="*/ 92742 h 1431860" name="connsiteY0"/>
                <a:gd fmla="*/ 202340 w 336079" name="connsiteX1"/>
                <a:gd fmla="*/ 0 h 1431860" name="connsiteY1"/>
                <a:gd fmla="*/ 276158 w 336079" name="connsiteX2"/>
                <a:gd fmla="*/ 1422105 h 1431860" name="connsiteY2"/>
                <a:gd fmla="*/ 193729 w 336079" name="connsiteX3"/>
                <a:gd fmla="*/ 831659 h 1431860" name="connsiteY3"/>
                <a:gd fmla="*/ 0 w 336079" name="connsiteX4"/>
                <a:gd fmla="*/ 92742 h 1431860" name="connsiteY4"/>
                <a:gd fmla="*/ 16220 w 316144" name="connsiteX0"/>
                <a:gd fmla="*/ 825368 h 2164486" name="connsiteY0"/>
                <a:gd fmla="*/ 0 w 316144" name="connsiteX1"/>
                <a:gd fmla="*/ 0 h 2164486" name="connsiteY1"/>
                <a:gd fmla="*/ 292378 w 316144" name="connsiteX2"/>
                <a:gd fmla="*/ 2154731 h 2164486" name="connsiteY2"/>
                <a:gd fmla="*/ 209949 w 316144" name="connsiteX3"/>
                <a:gd fmla="*/ 1564285 h 2164486" name="connsiteY3"/>
                <a:gd fmla="*/ 16220 w 316144" name="connsiteX4"/>
                <a:gd fmla="*/ 825368 h 2164486" name="connsiteY4"/>
                <a:gd fmla="*/ 16220 w 326987" name="connsiteX0"/>
                <a:gd fmla="*/ 825368 h 2164486" name="connsiteY0"/>
                <a:gd fmla="*/ 0 w 326987" name="connsiteX1"/>
                <a:gd fmla="*/ 0 h 2164486" name="connsiteY1"/>
                <a:gd fmla="*/ 292378 w 326987" name="connsiteX2"/>
                <a:gd fmla="*/ 2154731 h 2164486" name="connsiteY2"/>
                <a:gd fmla="*/ 209949 w 326987" name="connsiteX3"/>
                <a:gd fmla="*/ 1564285 h 2164486" name="connsiteY3"/>
                <a:gd fmla="*/ 16220 w 326987" name="connsiteX4"/>
                <a:gd fmla="*/ 825368 h 2164486" name="connsiteY4"/>
                <a:gd fmla="*/ 16220 w 327848" name="connsiteX0"/>
                <a:gd fmla="*/ 825368 h 2164486" name="connsiteY0"/>
                <a:gd fmla="*/ 0 w 327848" name="connsiteX1"/>
                <a:gd fmla="*/ 0 h 2164486" name="connsiteY1"/>
                <a:gd fmla="*/ 292378 w 327848" name="connsiteX2"/>
                <a:gd fmla="*/ 2154731 h 2164486" name="connsiteY2"/>
                <a:gd fmla="*/ 209949 w 327848" name="connsiteX3"/>
                <a:gd fmla="*/ 1564285 h 2164486" name="connsiteY3"/>
                <a:gd fmla="*/ 16220 w 327848" name="connsiteX4"/>
                <a:gd fmla="*/ 825368 h 2164486" name="connsiteY4"/>
                <a:gd fmla="*/ 16220 w 266671" name="connsiteX0"/>
                <a:gd fmla="*/ 825368 h 1639888" name="connsiteY0"/>
                <a:gd fmla="*/ 0 w 266671" name="connsiteX1"/>
                <a:gd fmla="*/ 0 h 1639888" name="connsiteY1"/>
                <a:gd fmla="*/ 217397 w 266671" name="connsiteX2"/>
                <a:gd fmla="*/ 1566503 h 1639888" name="connsiteY2"/>
                <a:gd fmla="*/ 209949 w 266671" name="connsiteX3"/>
                <a:gd fmla="*/ 1564285 h 1639888" name="connsiteY3"/>
                <a:gd fmla="*/ 16220 w 266671" name="connsiteX4"/>
                <a:gd fmla="*/ 825368 h 1639888" name="connsiteY4"/>
                <a:gd fmla="*/ 16220 w 278567" name="connsiteX0"/>
                <a:gd fmla="*/ 825368 h 1824295" name="connsiteY0"/>
                <a:gd fmla="*/ 0 w 278567" name="connsiteX1"/>
                <a:gd fmla="*/ 0 h 1824295" name="connsiteY1"/>
                <a:gd fmla="*/ 217397 w 278567" name="connsiteX2"/>
                <a:gd fmla="*/ 1566503 h 1824295" name="connsiteY2"/>
                <a:gd fmla="*/ 209949 w 278567" name="connsiteX3"/>
                <a:gd fmla="*/ 1564285 h 1824295" name="connsiteY3"/>
                <a:gd fmla="*/ 16220 w 278567" name="connsiteX4"/>
                <a:gd fmla="*/ 825368 h 1824295" name="connsiteY4"/>
                <a:gd fmla="*/ 27807 w 278258" name="connsiteX0"/>
                <a:gd fmla="*/ 825368 h 1808435" name="connsiteY0"/>
                <a:gd fmla="*/ 11587 w 278258" name="connsiteX1"/>
                <a:gd fmla="*/ 0 h 1808435" name="connsiteY1"/>
                <a:gd fmla="*/ 228984 w 278258" name="connsiteX2"/>
                <a:gd fmla="*/ 1566503 h 1808435" name="connsiteY2"/>
                <a:gd fmla="*/ 5703 w 278258" name="connsiteX3"/>
                <a:gd fmla="*/ 1509401 h 1808435" name="connsiteY3"/>
                <a:gd fmla="*/ 27807 w 278258" name="connsiteX4"/>
                <a:gd fmla="*/ 825368 h 1808435" name="connsiteY4"/>
                <a:gd fmla="*/ 27807 w 282432" name="connsiteX0"/>
                <a:gd fmla="*/ 825368 h 1998715" name="connsiteY0"/>
                <a:gd fmla="*/ 11587 w 282432" name="connsiteX1"/>
                <a:gd fmla="*/ 0 h 1998715" name="connsiteY1"/>
                <a:gd fmla="*/ 234416 w 282432" name="connsiteX2"/>
                <a:gd fmla="*/ 1809188 h 1998715" name="connsiteY2"/>
                <a:gd fmla="*/ 5703 w 282432" name="connsiteX3"/>
                <a:gd fmla="*/ 1509401 h 1998715" name="connsiteY3"/>
                <a:gd fmla="*/ 27807 w 282432" name="connsiteX4"/>
                <a:gd fmla="*/ 825368 h 1998715" name="connsiteY4"/>
                <a:gd fmla="*/ 16220 w 270845" name="connsiteX0"/>
                <a:gd fmla="*/ 825368 h 1959168" name="connsiteY0"/>
                <a:gd fmla="*/ 0 w 270845" name="connsiteX1"/>
                <a:gd fmla="*/ 0 h 1959168" name="connsiteY1"/>
                <a:gd fmla="*/ 222829 w 270845" name="connsiteX2"/>
                <a:gd fmla="*/ 1809188 h 1959168" name="connsiteY2"/>
                <a:gd fmla="*/ 115896 w 270845" name="connsiteX3"/>
                <a:gd fmla="*/ 1218281 h 1959168" name="connsiteY3"/>
                <a:gd fmla="*/ 16220 w 270845" name="connsiteX4"/>
                <a:gd fmla="*/ 825368 h 1959168" name="connsiteY4"/>
                <a:gd fmla="*/ 16220 w 265337" name="connsiteX0"/>
                <a:gd fmla="*/ 825368 h 1959168" name="connsiteY0"/>
                <a:gd fmla="*/ 0 w 265337" name="connsiteX1"/>
                <a:gd fmla="*/ 0 h 1959168" name="connsiteY1"/>
                <a:gd fmla="*/ 222829 w 265337" name="connsiteX2"/>
                <a:gd fmla="*/ 1809188 h 1959168" name="connsiteY2"/>
                <a:gd fmla="*/ 115896 w 265337" name="connsiteX3"/>
                <a:gd fmla="*/ 1218281 h 1959168" name="connsiteY3"/>
                <a:gd fmla="*/ 16220 w 265337" name="connsiteX4"/>
                <a:gd fmla="*/ 825368 h 1959168" name="connsiteY4"/>
                <a:gd fmla="*/ 16220 w 243368" name="connsiteX0"/>
                <a:gd fmla="*/ 825368 h 1809188" name="connsiteY0"/>
                <a:gd fmla="*/ 0 w 243368" name="connsiteX1"/>
                <a:gd fmla="*/ 0 h 1809188" name="connsiteY1"/>
                <a:gd fmla="*/ 222829 w 243368" name="connsiteX2"/>
                <a:gd fmla="*/ 1809188 h 1809188" name="connsiteY2"/>
                <a:gd fmla="*/ 115896 w 243368" name="connsiteX3"/>
                <a:gd fmla="*/ 1218281 h 1809188" name="connsiteY3"/>
                <a:gd fmla="*/ 16220 w 243368" name="connsiteX4"/>
                <a:gd fmla="*/ 825368 h 1809188" name="connsiteY4"/>
                <a:gd fmla="*/ 16220 w 222829" name="connsiteX0"/>
                <a:gd fmla="*/ 825368 h 1809188" name="connsiteY0"/>
                <a:gd fmla="*/ 0 w 222829" name="connsiteX1"/>
                <a:gd fmla="*/ 0 h 1809188" name="connsiteY1"/>
                <a:gd fmla="*/ 222829 w 222829" name="connsiteX2"/>
                <a:gd fmla="*/ 1809188 h 1809188" name="connsiteY2"/>
                <a:gd fmla="*/ 115896 w 222829" name="connsiteX3"/>
                <a:gd fmla="*/ 1218281 h 1809188" name="connsiteY3"/>
                <a:gd fmla="*/ 16220 w 222829" name="connsiteX4"/>
                <a:gd fmla="*/ 825368 h 1809188" name="connsiteY4"/>
                <a:gd fmla="*/ 16220 w 254960" name="connsiteX0"/>
                <a:gd fmla="*/ 825368 h 1809188" name="connsiteY0"/>
                <a:gd fmla="*/ 0 w 254960" name="connsiteX1"/>
                <a:gd fmla="*/ 0 h 1809188" name="connsiteY1"/>
                <a:gd fmla="*/ 222829 w 254960" name="connsiteX2"/>
                <a:gd fmla="*/ 1809188 h 1809188" name="connsiteY2"/>
                <a:gd fmla="*/ 115896 w 254960" name="connsiteX3"/>
                <a:gd fmla="*/ 1218281 h 1809188" name="connsiteY3"/>
                <a:gd fmla="*/ 16220 w 254960" name="connsiteX4"/>
                <a:gd fmla="*/ 825368 h 1809188" name="connsiteY4"/>
                <a:gd fmla="*/ 16220 w 270541" name="connsiteX0"/>
                <a:gd fmla="*/ 825368 h 1809188" name="connsiteY0"/>
                <a:gd fmla="*/ 0 w 270541" name="connsiteX1"/>
                <a:gd fmla="*/ 0 h 1809188" name="connsiteY1"/>
                <a:gd fmla="*/ 222829 w 270541" name="connsiteX2"/>
                <a:gd fmla="*/ 1809188 h 1809188" name="connsiteY2"/>
                <a:gd fmla="*/ 115896 w 270541" name="connsiteX3"/>
                <a:gd fmla="*/ 1218281 h 1809188" name="connsiteY3"/>
                <a:gd fmla="*/ 16220 w 270541" name="connsiteX4"/>
                <a:gd fmla="*/ 825368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0 w 358779" name="connsiteX4"/>
                <a:gd fmla="*/ 466077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0885" name="connsiteX0"/>
                <a:gd fmla="*/ 701553 h 2044664" name="connsiteY0"/>
                <a:gd fmla="*/ 48444 w 350885" name="connsiteX1"/>
                <a:gd fmla="*/ 0 h 2044664" name="connsiteY1"/>
                <a:gd fmla="*/ 311067 w 350885" name="connsiteX2"/>
                <a:gd fmla="*/ 2044664 h 2044664" name="connsiteY2"/>
                <a:gd fmla="*/ 238224 w 350885" name="connsiteX3"/>
                <a:gd fmla="*/ 1448237 h 2044664" name="connsiteY3"/>
                <a:gd fmla="*/ 108488 w 350885" name="connsiteX4"/>
                <a:gd fmla="*/ 1046824 h 2044664" name="connsiteY4"/>
                <a:gd fmla="*/ 0 w 350885" name="connsiteX5"/>
                <a:gd fmla="*/ 701553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23341 w 391752" name="connsiteX3"/>
                <a:gd fmla="*/ 1451104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19345 w 391752" name="connsiteX3"/>
                <a:gd fmla="*/ 1424145 h 2044664" name="connsiteY3"/>
                <a:gd fmla="*/ 0 w 391752" name="connsiteX4"/>
                <a:gd fmla="*/ 361262 h 2044664" name="connsiteY4"/>
                <a:gd fmla="*/ 0 w 391752" name="connsiteX0"/>
                <a:gd fmla="*/ 361262 h 2046545" name="connsiteY0"/>
                <a:gd fmla="*/ 59792 w 391752" name="connsiteX1"/>
                <a:gd fmla="*/ 0 h 2046545" name="connsiteY1"/>
                <a:gd fmla="*/ 322415 w 391752" name="connsiteX2"/>
                <a:gd fmla="*/ 2044664 h 2046545" name="connsiteY2"/>
                <a:gd fmla="*/ 0 w 391752" name="connsiteX3"/>
                <a:gd fmla="*/ 361262 h 2046545" name="connsiteY3"/>
                <a:gd fmla="*/ 0 w 372534" name="connsiteX0"/>
                <a:gd fmla="*/ 361262 h 2062870" name="connsiteY0"/>
                <a:gd fmla="*/ 59792 w 372534" name="connsiteX1"/>
                <a:gd fmla="*/ 0 h 2062870" name="connsiteY1"/>
                <a:gd fmla="*/ 298182 w 372534" name="connsiteX2"/>
                <a:gd fmla="*/ 2061010 h 2062870" name="connsiteY2"/>
                <a:gd fmla="*/ 0 w 372534" name="connsiteX3"/>
                <a:gd fmla="*/ 361262 h 2062870" name="connsiteY3"/>
                <a:gd fmla="*/ 0 w 351508" name="connsiteX0"/>
                <a:gd fmla="*/ 353256 h 2062859" name="connsiteY0"/>
                <a:gd fmla="*/ 38766 w 351508" name="connsiteX1"/>
                <a:gd fmla="*/ 0 h 2062859" name="connsiteY1"/>
                <a:gd fmla="*/ 277156 w 351508" name="connsiteX2"/>
                <a:gd fmla="*/ 2061010 h 2062859" name="connsiteY2"/>
                <a:gd fmla="*/ 0 w 351508" name="connsiteX3"/>
                <a:gd fmla="*/ 353256 h 2062859" name="connsiteY3"/>
                <a:gd fmla="*/ 0 w 366707" name="connsiteX0"/>
                <a:gd fmla="*/ 219394 h 1928997" name="connsiteY0"/>
                <a:gd fmla="*/ 98594 w 366707" name="connsiteX1"/>
                <a:gd fmla="*/ 0 h 1928997" name="connsiteY1"/>
                <a:gd fmla="*/ 277156 w 366707" name="connsiteX2"/>
                <a:gd fmla="*/ 1927148 h 1928997" name="connsiteY2"/>
                <a:gd fmla="*/ 0 w 366707" name="connsiteX3"/>
                <a:gd fmla="*/ 219394 h 1928997" name="connsiteY3"/>
                <a:gd fmla="*/ 0 w 421801" name="connsiteX0"/>
                <a:gd fmla="*/ 318692 h 1929131" name="connsiteY0"/>
                <a:gd fmla="*/ 153688 w 421801" name="connsiteX1"/>
                <a:gd fmla="*/ 0 h 1929131" name="connsiteY1"/>
                <a:gd fmla="*/ 332250 w 421801" name="connsiteX2"/>
                <a:gd fmla="*/ 1927148 h 1929131" name="connsiteY2"/>
                <a:gd fmla="*/ 0 w 421801" name="connsiteX3"/>
                <a:gd fmla="*/ 318692 h 1929131" name="connsiteY3"/>
                <a:gd fmla="*/ 0 w 421801" name="connsiteX0"/>
                <a:gd fmla="*/ 318692 h 1929049" name="connsiteY0"/>
                <a:gd fmla="*/ 153688 w 421801" name="connsiteX1"/>
                <a:gd fmla="*/ 0 h 1929049" name="connsiteY1"/>
                <a:gd fmla="*/ 332250 w 421801" name="connsiteX2"/>
                <a:gd fmla="*/ 1927148 h 1929049" name="connsiteY2"/>
                <a:gd fmla="*/ 0 w 421801" name="connsiteX3"/>
                <a:gd fmla="*/ 318692 h 1929049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b" l="l" r="r" t="t"/>
              <a:pathLst>
                <a:path h="1929049" w="421801">
                  <a:moveTo>
                    <a:pt x="0" y="318692"/>
                  </a:moveTo>
                  <a:lnTo>
                    <a:pt x="153688" y="0"/>
                  </a:lnTo>
                  <a:cubicBezTo>
                    <a:pt x="425107" y="629066"/>
                    <a:pt x="501279" y="1032139"/>
                    <a:pt x="332250" y="1927148"/>
                  </a:cubicBezTo>
                  <a:cubicBezTo>
                    <a:pt x="322285" y="1987358"/>
                    <a:pt x="230376" y="599609"/>
                    <a:pt x="0" y="318692"/>
                  </a:cubicBez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ACFC33-0DA2-4305-83D5-777EE6E5AF4C}"/>
                </a:ext>
              </a:extLst>
            </p:cNvPr>
            <p:cNvSpPr/>
            <p:nvPr/>
          </p:nvSpPr>
          <p:spPr>
            <a:xfrm rot="19970593">
              <a:off x="6263986" y="3058181"/>
              <a:ext cx="292761" cy="129003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1DF081-7070-4170-A4C5-92F339017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6" l="39469" r="41030" t="15909"/>
            <a:stretch/>
          </p:blipFill>
          <p:spPr>
            <a:xfrm rot="16200000">
              <a:off x="5863521" y="1872610"/>
              <a:ext cx="732617" cy="200643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C880B-F91C-4D0E-8C26-2B9FF30B61B2}"/>
                </a:ext>
              </a:extLst>
            </p:cNvPr>
            <p:cNvSpPr/>
            <p:nvPr/>
          </p:nvSpPr>
          <p:spPr>
            <a:xfrm rot="3754840">
              <a:off x="6275862" y="3813138"/>
              <a:ext cx="498333" cy="224249"/>
            </a:xfrm>
            <a:prstGeom prst="rect">
              <a:avLst/>
            </a:prstGeom>
            <a:solidFill>
              <a:srgbClr val="C0C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92C2A9-A100-41A2-B25B-F137E588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520" y="4017437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7B03F0-8322-4F85-8207-8156B8BC5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014" y="3975658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F405006-A573-4417-907C-1C3FE02F039A}"/>
              </a:ext>
            </a:extLst>
          </p:cNvPr>
          <p:cNvSpPr txBox="1"/>
          <p:nvPr/>
        </p:nvSpPr>
        <p:spPr>
          <a:xfrm>
            <a:off x="3827861" y="-777267"/>
            <a:ext cx="4571996" cy="132343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 sz="8000">
                <a:latin charset="0" panose="020B0604020202020204" pitchFamily="18" typeface="Amasis MT Pro Medium"/>
                <a:cs charset="-79" panose="02040503050201020203" pitchFamily="18" typeface="Adobe Hebrew"/>
              </a:rPr>
              <a:t>UCSD</a:t>
            </a:r>
          </a:p>
        </p:txBody>
      </p:sp>
    </p:spTree>
    <p:extLst>
      <p:ext uri="{BB962C8B-B14F-4D97-AF65-F5344CB8AC3E}">
        <p14:creationId xmlns:p14="http://schemas.microsoft.com/office/powerpoint/2010/main" val="5124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48-0331-45DB-A4DA-19789863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dirty="0" lang="en-US" sz="9600"/>
              <a:t>Drafts are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BAA-4897-48FF-892E-80D304A3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1013E-4F92-44C9-B326-3DAD9130D8C8}"/>
              </a:ext>
            </a:extLst>
          </p:cNvPr>
          <p:cNvSpPr/>
          <p:nvPr/>
        </p:nvSpPr>
        <p:spPr>
          <a:xfrm>
            <a:off x="3810000" y="1126336"/>
            <a:ext cx="4572000" cy="4572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7D611-1007-4066-AA57-07B4207A72DC}"/>
              </a:ext>
            </a:extLst>
          </p:cNvPr>
          <p:cNvSpPr/>
          <p:nvPr/>
        </p:nvSpPr>
        <p:spPr>
          <a:xfrm>
            <a:off x="1524000" y="-1148080"/>
            <a:ext cx="9144000" cy="9144000"/>
          </a:xfrm>
          <a:prstGeom prst="ellipse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796DF-21D0-4B0B-AA07-484525D1A145}"/>
              </a:ext>
            </a:extLst>
          </p:cNvPr>
          <p:cNvCxnSpPr/>
          <p:nvPr/>
        </p:nvCxnSpPr>
        <p:spPr>
          <a:xfrm>
            <a:off x="464312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5CA76-5946-4DB4-84A8-878D76FE7DDB}"/>
              </a:ext>
            </a:extLst>
          </p:cNvPr>
          <p:cNvCxnSpPr/>
          <p:nvPr/>
        </p:nvCxnSpPr>
        <p:spPr>
          <a:xfrm>
            <a:off x="7518400" y="2509520"/>
            <a:ext cx="0" cy="182880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345E1-790A-4F4B-98D4-8C70E203A556}"/>
              </a:ext>
            </a:extLst>
          </p:cNvPr>
          <p:cNvGrpSpPr/>
          <p:nvPr/>
        </p:nvGrpSpPr>
        <p:grpSpPr>
          <a:xfrm>
            <a:off x="5142759" y="718037"/>
            <a:ext cx="2090290" cy="5817618"/>
            <a:chOff x="5142759" y="718037"/>
            <a:chExt cx="2090290" cy="5817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F7ED7-905E-474C-BE1B-06FF99B077DB}"/>
                </a:ext>
              </a:extLst>
            </p:cNvPr>
            <p:cNvSpPr/>
            <p:nvPr/>
          </p:nvSpPr>
          <p:spPr>
            <a:xfrm rot="20798144">
              <a:off x="6222840" y="4770650"/>
              <a:ext cx="246149" cy="150516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9896 w 220638" name="connsiteX5"/>
                <a:gd fmla="*/ 1006177 h 1526038" name="connsiteY5"/>
                <a:gd fmla="*/ 0 w 220638" name="connsiteX6"/>
                <a:gd fmla="*/ 442772 h 1526038" name="connsiteY6"/>
                <a:gd fmla="*/ 0 w 220638" name="connsiteX0"/>
                <a:gd fmla="*/ 442772 h 1526038" name="connsiteY0"/>
                <a:gd fmla="*/ 77643 w 220638" name="connsiteX1"/>
                <a:gd fmla="*/ 0 h 1526038" name="connsiteY1"/>
                <a:gd fmla="*/ 199730 w 220638" name="connsiteX2"/>
                <a:gd fmla="*/ 615967 h 1526038" name="connsiteY2"/>
                <a:gd fmla="*/ 218989 w 220638" name="connsiteX3"/>
                <a:gd fmla="*/ 1198614 h 1526038" name="connsiteY3"/>
                <a:gd fmla="*/ 36207 w 220638" name="connsiteX4"/>
                <a:gd fmla="*/ 1526038 h 1526038" name="connsiteY4"/>
                <a:gd fmla="*/ 36796 w 220638" name="connsiteX5"/>
                <a:gd fmla="*/ 854392 h 1526038" name="connsiteY5"/>
                <a:gd fmla="*/ 0 w 220638" name="connsiteX6"/>
                <a:gd fmla="*/ 442772 h 1526038" name="connsiteY6"/>
                <a:gd fmla="*/ 6705 w 227343" name="connsiteX0"/>
                <a:gd fmla="*/ 442772 h 1526038" name="connsiteY0"/>
                <a:gd fmla="*/ 84348 w 227343" name="connsiteX1"/>
                <a:gd fmla="*/ 0 h 1526038" name="connsiteY1"/>
                <a:gd fmla="*/ 206435 w 227343" name="connsiteX2"/>
                <a:gd fmla="*/ 615967 h 1526038" name="connsiteY2"/>
                <a:gd fmla="*/ 225694 w 227343" name="connsiteX3"/>
                <a:gd fmla="*/ 1198614 h 1526038" name="connsiteY3"/>
                <a:gd fmla="*/ 42912 w 227343" name="connsiteX4"/>
                <a:gd fmla="*/ 1526038 h 1526038" name="connsiteY4"/>
                <a:gd fmla="*/ 1137 w 227343" name="connsiteX5"/>
                <a:gd fmla="*/ 844327 h 1526038" name="connsiteY5"/>
                <a:gd fmla="*/ 6705 w 227343" name="connsiteX6"/>
                <a:gd fmla="*/ 442772 h 1526038" name="connsiteY6"/>
                <a:gd fmla="*/ 183477 w 404115" name="connsiteX0"/>
                <a:gd fmla="*/ 442772 h 1384697" name="connsiteY0"/>
                <a:gd fmla="*/ 261120 w 404115" name="connsiteX1"/>
                <a:gd fmla="*/ 0 h 1384697" name="connsiteY1"/>
                <a:gd fmla="*/ 383207 w 404115" name="connsiteX2"/>
                <a:gd fmla="*/ 615967 h 1384697" name="connsiteY2"/>
                <a:gd fmla="*/ 402466 w 404115" name="connsiteX3"/>
                <a:gd fmla="*/ 1198614 h 1384697" name="connsiteY3"/>
                <a:gd fmla="*/ 1518 w 404115" name="connsiteX4"/>
                <a:gd fmla="*/ 1384697 h 1384697" name="connsiteY4"/>
                <a:gd fmla="*/ 177909 w 404115" name="connsiteX5"/>
                <a:gd fmla="*/ 844327 h 1384697" name="connsiteY5"/>
                <a:gd fmla="*/ 183477 w 404115" name="connsiteX6"/>
                <a:gd fmla="*/ 442772 h 1384697" name="connsiteY6"/>
                <a:gd fmla="*/ 181959 w 402597" name="connsiteX0"/>
                <a:gd fmla="*/ 442772 h 1384697" name="connsiteY0"/>
                <a:gd fmla="*/ 259602 w 402597" name="connsiteX1"/>
                <a:gd fmla="*/ 0 h 1384697" name="connsiteY1"/>
                <a:gd fmla="*/ 381689 w 402597" name="connsiteX2"/>
                <a:gd fmla="*/ 615967 h 1384697" name="connsiteY2"/>
                <a:gd fmla="*/ 400948 w 402597" name="connsiteX3"/>
                <a:gd fmla="*/ 1198614 h 1384697" name="connsiteY3"/>
                <a:gd fmla="*/ 0 w 402597" name="connsiteX4"/>
                <a:gd fmla="*/ 1384697 h 1384697" name="connsiteY4"/>
                <a:gd fmla="*/ 176391 w 402597" name="connsiteX5"/>
                <a:gd fmla="*/ 844327 h 1384697" name="connsiteY5"/>
                <a:gd fmla="*/ 181959 w 402597" name="connsiteX6"/>
                <a:gd fmla="*/ 442772 h 1384697" name="connsiteY6"/>
                <a:gd fmla="*/ 181959 w 381746" name="connsiteX0"/>
                <a:gd fmla="*/ 442772 h 1384697" name="connsiteY0"/>
                <a:gd fmla="*/ 259602 w 381746" name="connsiteX1"/>
                <a:gd fmla="*/ 0 h 1384697" name="connsiteY1"/>
                <a:gd fmla="*/ 381689 w 381746" name="connsiteX2"/>
                <a:gd fmla="*/ 615967 h 1384697" name="connsiteY2"/>
                <a:gd fmla="*/ 245390 w 381746" name="connsiteX3"/>
                <a:gd fmla="*/ 1217600 h 1384697" name="connsiteY3"/>
                <a:gd fmla="*/ 0 w 381746" name="connsiteX4"/>
                <a:gd fmla="*/ 1384697 h 1384697" name="connsiteY4"/>
                <a:gd fmla="*/ 176391 w 381746" name="connsiteX5"/>
                <a:gd fmla="*/ 844327 h 1384697" name="connsiteY5"/>
                <a:gd fmla="*/ 181959 w 381746" name="connsiteX6"/>
                <a:gd fmla="*/ 442772 h 1384697" name="connsiteY6"/>
                <a:gd fmla="*/ 181959 w 339519" name="connsiteX0"/>
                <a:gd fmla="*/ 442772 h 1384697" name="connsiteY0"/>
                <a:gd fmla="*/ 259602 w 339519" name="connsiteX1"/>
                <a:gd fmla="*/ 0 h 1384697" name="connsiteY1"/>
                <a:gd fmla="*/ 339383 w 339519" name="connsiteX2"/>
                <a:gd fmla="*/ 723397 h 1384697" name="connsiteY2"/>
                <a:gd fmla="*/ 245390 w 339519" name="connsiteX3"/>
                <a:gd fmla="*/ 1217600 h 1384697" name="connsiteY3"/>
                <a:gd fmla="*/ 0 w 339519" name="connsiteX4"/>
                <a:gd fmla="*/ 1384697 h 1384697" name="connsiteY4"/>
                <a:gd fmla="*/ 176391 w 339519" name="connsiteX5"/>
                <a:gd fmla="*/ 844327 h 1384697" name="connsiteY5"/>
                <a:gd fmla="*/ 181959 w 339519" name="connsiteX6"/>
                <a:gd fmla="*/ 442772 h 1384697" name="connsiteY6"/>
                <a:gd fmla="*/ 181959 w 339383" name="connsiteX0"/>
                <a:gd fmla="*/ 442772 h 1384697" name="connsiteY0"/>
                <a:gd fmla="*/ 259602 w 339383" name="connsiteX1"/>
                <a:gd fmla="*/ 0 h 1384697" name="connsiteY1"/>
                <a:gd fmla="*/ 339383 w 339383" name="connsiteX2"/>
                <a:gd fmla="*/ 723397 h 1384697" name="connsiteY2"/>
                <a:gd fmla="*/ 261276 w 339383" name="connsiteX3"/>
                <a:gd fmla="*/ 1221374 h 1384697" name="connsiteY3"/>
                <a:gd fmla="*/ 0 w 339383" name="connsiteX4"/>
                <a:gd fmla="*/ 1384697 h 1384697" name="connsiteY4"/>
                <a:gd fmla="*/ 176391 w 339383" name="connsiteX5"/>
                <a:gd fmla="*/ 844327 h 1384697" name="connsiteY5"/>
                <a:gd fmla="*/ 181959 w 339383" name="connsiteX6"/>
                <a:gd fmla="*/ 442772 h 1384697" name="connsiteY6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76391 w 339403" name="connsiteX5"/>
                <a:gd fmla="*/ 844327 h 1384697" name="connsiteY5"/>
                <a:gd fmla="*/ 181959 w 339403" name="connsiteX6"/>
                <a:gd fmla="*/ 442772 h 1384697" name="connsiteY6"/>
                <a:gd fmla="*/ 182771 w 340215" name="connsiteX0"/>
                <a:gd fmla="*/ 442772 h 1384697" name="connsiteY0"/>
                <a:gd fmla="*/ 260414 w 340215" name="connsiteX1"/>
                <a:gd fmla="*/ 0 h 1384697" name="connsiteY1"/>
                <a:gd fmla="*/ 340195 w 340215" name="connsiteX2"/>
                <a:gd fmla="*/ 723397 h 1384697" name="connsiteY2"/>
                <a:gd fmla="*/ 262088 w 340215" name="connsiteX3"/>
                <a:gd fmla="*/ 1221374 h 1384697" name="connsiteY3"/>
                <a:gd fmla="*/ 812 w 340215" name="connsiteX4"/>
                <a:gd fmla="*/ 1384697 h 1384697" name="connsiteY4"/>
                <a:gd fmla="*/ 182771 w 340215" name="connsiteX5"/>
                <a:gd fmla="*/ 442772 h 1384697" name="connsiteY5"/>
                <a:gd fmla="*/ 181959 w 339403" name="connsiteX0"/>
                <a:gd fmla="*/ 442772 h 1384697" name="connsiteY0"/>
                <a:gd fmla="*/ 259602 w 339403" name="connsiteX1"/>
                <a:gd fmla="*/ 0 h 1384697" name="connsiteY1"/>
                <a:gd fmla="*/ 339383 w 339403" name="connsiteX2"/>
                <a:gd fmla="*/ 723397 h 1384697" name="connsiteY2"/>
                <a:gd fmla="*/ 261276 w 339403" name="connsiteX3"/>
                <a:gd fmla="*/ 1221374 h 1384697" name="connsiteY3"/>
                <a:gd fmla="*/ 0 w 339403" name="connsiteX4"/>
                <a:gd fmla="*/ 1384697 h 1384697" name="connsiteY4"/>
                <a:gd fmla="*/ 181959 w 339403" name="connsiteX5"/>
                <a:gd fmla="*/ 442772 h 1384697" name="connsiteY5"/>
                <a:gd fmla="*/ 181959 w 283246" name="connsiteX0"/>
                <a:gd fmla="*/ 442772 h 1384697" name="connsiteY0"/>
                <a:gd fmla="*/ 259602 w 283246" name="connsiteX1"/>
                <a:gd fmla="*/ 0 h 1384697" name="connsiteY1"/>
                <a:gd fmla="*/ 261276 w 283246" name="connsiteX2"/>
                <a:gd fmla="*/ 1221374 h 1384697" name="connsiteY2"/>
                <a:gd fmla="*/ 0 w 283246" name="connsiteX3"/>
                <a:gd fmla="*/ 1384697 h 1384697" name="connsiteY3"/>
                <a:gd fmla="*/ 181959 w 2832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376646" name="connsiteX0"/>
                <a:gd fmla="*/ 442772 h 1384697" name="connsiteY0"/>
                <a:gd fmla="*/ 259602 w 376646" name="connsiteX1"/>
                <a:gd fmla="*/ 0 h 1384697" name="connsiteY1"/>
                <a:gd fmla="*/ 261276 w 376646" name="connsiteX2"/>
                <a:gd fmla="*/ 1221374 h 1384697" name="connsiteY2"/>
                <a:gd fmla="*/ 0 w 376646" name="connsiteX3"/>
                <a:gd fmla="*/ 1384697 h 1384697" name="connsiteY3"/>
                <a:gd fmla="*/ 181959 w 376646" name="connsiteX4"/>
                <a:gd fmla="*/ 442772 h 1384697" name="connsiteY4"/>
                <a:gd fmla="*/ 181959 w 496882" name="connsiteX0"/>
                <a:gd fmla="*/ 442772 h 1384697" name="connsiteY0"/>
                <a:gd fmla="*/ 259602 w 496882" name="connsiteX1"/>
                <a:gd fmla="*/ 0 h 1384697" name="connsiteY1"/>
                <a:gd fmla="*/ 411627 w 496882" name="connsiteX2"/>
                <a:gd fmla="*/ 983400 h 1384697" name="connsiteY2"/>
                <a:gd fmla="*/ 0 w 496882" name="connsiteX3"/>
                <a:gd fmla="*/ 1384697 h 1384697" name="connsiteY3"/>
                <a:gd fmla="*/ 181959 w 496882" name="connsiteX4"/>
                <a:gd fmla="*/ 442772 h 1384697" name="connsiteY4"/>
                <a:gd fmla="*/ 50311 w 365234" name="connsiteX0"/>
                <a:gd fmla="*/ 442772 h 1143200" name="connsiteY0"/>
                <a:gd fmla="*/ 127954 w 365234" name="connsiteX1"/>
                <a:gd fmla="*/ 0 h 1143200" name="connsiteY1"/>
                <a:gd fmla="*/ 279979 w 365234" name="connsiteX2"/>
                <a:gd fmla="*/ 983400 h 1143200" name="connsiteY2"/>
                <a:gd fmla="*/ 0 w 365234" name="connsiteX3"/>
                <a:gd fmla="*/ 1143200 h 1143200" name="connsiteY3"/>
                <a:gd fmla="*/ 50311 w 365234" name="connsiteX4"/>
                <a:gd fmla="*/ 442772 h 1143200" name="connsiteY4"/>
                <a:gd fmla="*/ 50311 w 452861" name="connsiteX0"/>
                <a:gd fmla="*/ 442772 h 1143200" name="connsiteY0"/>
                <a:gd fmla="*/ 127954 w 452861" name="connsiteX1"/>
                <a:gd fmla="*/ 0 h 1143200" name="connsiteY1"/>
                <a:gd fmla="*/ 380332 w 452861" name="connsiteX2"/>
                <a:gd fmla="*/ 978201 h 1143200" name="connsiteY2"/>
                <a:gd fmla="*/ 0 w 452861" name="connsiteX3"/>
                <a:gd fmla="*/ 1143200 h 1143200" name="connsiteY3"/>
                <a:gd fmla="*/ 50311 w 452861" name="connsiteX4"/>
                <a:gd fmla="*/ 442772 h 1143200" name="connsiteY4"/>
                <a:gd fmla="*/ 4239 w 406791" name="connsiteX0"/>
                <a:gd fmla="*/ 442772 h 1095656" name="connsiteY0"/>
                <a:gd fmla="*/ 81882 w 406791" name="connsiteX1"/>
                <a:gd fmla="*/ 0 h 1095656" name="connsiteY1"/>
                <a:gd fmla="*/ 334260 w 406791" name="connsiteX2"/>
                <a:gd fmla="*/ 978201 h 1095656" name="connsiteY2"/>
                <a:gd fmla="*/ 21373 w 406791" name="connsiteX3"/>
                <a:gd fmla="*/ 1095656 h 1095656" name="connsiteY3"/>
                <a:gd fmla="*/ 4239 w 406791" name="connsiteX4"/>
                <a:gd fmla="*/ 442772 h 1095656" name="connsiteY4"/>
                <a:gd fmla="*/ 8525 w 411076" name="connsiteX0"/>
                <a:gd fmla="*/ 442772 h 1095656" name="connsiteY0"/>
                <a:gd fmla="*/ 86168 w 411076" name="connsiteX1"/>
                <a:gd fmla="*/ 0 h 1095656" name="connsiteY1"/>
                <a:gd fmla="*/ 338546 w 411076" name="connsiteX2"/>
                <a:gd fmla="*/ 978201 h 1095656" name="connsiteY2"/>
                <a:gd fmla="*/ 25659 w 411076" name="connsiteX3"/>
                <a:gd fmla="*/ 1095656 h 1095656" name="connsiteY3"/>
                <a:gd fmla="*/ 8525 w 411076" name="connsiteX4"/>
                <a:gd fmla="*/ 442772 h 1095656" name="connsiteY4"/>
                <a:gd fmla="*/ 7185 w 439783" name="connsiteX0"/>
                <a:gd fmla="*/ 593754 h 1095656" name="connsiteY0"/>
                <a:gd fmla="*/ 114875 w 439783" name="connsiteX1"/>
                <a:gd fmla="*/ 0 h 1095656" name="connsiteY1"/>
                <a:gd fmla="*/ 367253 w 439783" name="connsiteX2"/>
                <a:gd fmla="*/ 978201 h 1095656" name="connsiteY2"/>
                <a:gd fmla="*/ 54366 w 439783" name="connsiteX3"/>
                <a:gd fmla="*/ 1095656 h 1095656" name="connsiteY3"/>
                <a:gd fmla="*/ 7185 w 439783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432598" name="connsiteX0"/>
                <a:gd fmla="*/ 593754 h 1095656" name="connsiteY0"/>
                <a:gd fmla="*/ 107690 w 432598" name="connsiteX1"/>
                <a:gd fmla="*/ 0 h 1095656" name="connsiteY1"/>
                <a:gd fmla="*/ 360068 w 432598" name="connsiteX2"/>
                <a:gd fmla="*/ 978201 h 1095656" name="connsiteY2"/>
                <a:gd fmla="*/ 47181 w 432598" name="connsiteX3"/>
                <a:gd fmla="*/ 1095656 h 1095656" name="connsiteY3"/>
                <a:gd fmla="*/ 0 w 432598" name="connsiteX4"/>
                <a:gd fmla="*/ 593754 h 1095656" name="connsiteY4"/>
                <a:gd fmla="*/ 0 w 364004" name="connsiteX0"/>
                <a:gd fmla="*/ 593754 h 1095656" name="connsiteY0"/>
                <a:gd fmla="*/ 107690 w 364004" name="connsiteX1"/>
                <a:gd fmla="*/ 0 h 1095656" name="connsiteY1"/>
                <a:gd fmla="*/ 281932 w 364004" name="connsiteX2"/>
                <a:gd fmla="*/ 909263 h 1095656" name="connsiteY2"/>
                <a:gd fmla="*/ 47181 w 364004" name="connsiteX3"/>
                <a:gd fmla="*/ 1095656 h 1095656" name="connsiteY3"/>
                <a:gd fmla="*/ 0 w 364004" name="connsiteX4"/>
                <a:gd fmla="*/ 593754 h 1095656" name="connsiteY4"/>
                <a:gd fmla="*/ 0 w 387890" name="connsiteX0"/>
                <a:gd fmla="*/ 593754 h 1095656" name="connsiteY0"/>
                <a:gd fmla="*/ 107690 w 387890" name="connsiteX1"/>
                <a:gd fmla="*/ 0 h 1095656" name="connsiteY1"/>
                <a:gd fmla="*/ 281932 w 387890" name="connsiteX2"/>
                <a:gd fmla="*/ 909263 h 1095656" name="connsiteY2"/>
                <a:gd fmla="*/ 47181 w 387890" name="connsiteX3"/>
                <a:gd fmla="*/ 1095656 h 1095656" name="connsiteY3"/>
                <a:gd fmla="*/ 0 w 387890" name="connsiteX4"/>
                <a:gd fmla="*/ 593754 h 1095656" name="connsiteY4"/>
                <a:gd fmla="*/ 0 w 382610" name="connsiteX0"/>
                <a:gd fmla="*/ 593754 h 1095656" name="connsiteY0"/>
                <a:gd fmla="*/ 107690 w 382610" name="connsiteX1"/>
                <a:gd fmla="*/ 0 h 1095656" name="connsiteY1"/>
                <a:gd fmla="*/ 281932 w 382610" name="connsiteX2"/>
                <a:gd fmla="*/ 909263 h 1095656" name="connsiteY2"/>
                <a:gd fmla="*/ 47181 w 382610" name="connsiteX3"/>
                <a:gd fmla="*/ 1095656 h 1095656" name="connsiteY3"/>
                <a:gd fmla="*/ 0 w 382610" name="connsiteX4"/>
                <a:gd fmla="*/ 593754 h 1095656" name="connsiteY4"/>
                <a:gd fmla="*/ 0 w 285305" name="connsiteX0"/>
                <a:gd fmla="*/ 593754 h 1095656" name="connsiteY0"/>
                <a:gd fmla="*/ 107690 w 285305" name="connsiteX1"/>
                <a:gd fmla="*/ 0 h 1095656" name="connsiteY1"/>
                <a:gd fmla="*/ 281932 w 285305" name="connsiteX2"/>
                <a:gd fmla="*/ 909263 h 1095656" name="connsiteY2"/>
                <a:gd fmla="*/ 47181 w 285305" name="connsiteX3"/>
                <a:gd fmla="*/ 1095656 h 1095656" name="connsiteY3"/>
                <a:gd fmla="*/ 0 w 285305" name="connsiteX4"/>
                <a:gd fmla="*/ 593754 h 1095656" name="connsiteY4"/>
                <a:gd fmla="*/ 0 w 299024" name="connsiteX0"/>
                <a:gd fmla="*/ 593754 h 1095656" name="connsiteY0"/>
                <a:gd fmla="*/ 107690 w 299024" name="connsiteX1"/>
                <a:gd fmla="*/ 0 h 1095656" name="connsiteY1"/>
                <a:gd fmla="*/ 281932 w 299024" name="connsiteX2"/>
                <a:gd fmla="*/ 909263 h 1095656" name="connsiteY2"/>
                <a:gd fmla="*/ 47181 w 299024" name="connsiteX3"/>
                <a:gd fmla="*/ 1095656 h 1095656" name="connsiteY3"/>
                <a:gd fmla="*/ 0 w 299024" name="connsiteX4"/>
                <a:gd fmla="*/ 593754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24737" name="connsiteX0"/>
                <a:gd fmla="*/ 552763 h 1095656" name="connsiteY0"/>
                <a:gd fmla="*/ 133403 w 324737" name="connsiteX1"/>
                <a:gd fmla="*/ 0 h 1095656" name="connsiteY1"/>
                <a:gd fmla="*/ 307645 w 324737" name="connsiteX2"/>
                <a:gd fmla="*/ 909263 h 1095656" name="connsiteY2"/>
                <a:gd fmla="*/ 72894 w 324737" name="connsiteX3"/>
                <a:gd fmla="*/ 1095656 h 1095656" name="connsiteY3"/>
                <a:gd fmla="*/ 0 w 324737" name="connsiteX4"/>
                <a:gd fmla="*/ 552763 h 1095656" name="connsiteY4"/>
                <a:gd fmla="*/ 0 w 330616" name="connsiteX0"/>
                <a:gd fmla="*/ 725039 h 1267932" name="connsiteY0"/>
                <a:gd fmla="*/ 175152 w 330616" name="connsiteX1"/>
                <a:gd fmla="*/ 0 h 1267932" name="connsiteY1"/>
                <a:gd fmla="*/ 307645 w 330616" name="connsiteX2"/>
                <a:gd fmla="*/ 1081539 h 1267932" name="connsiteY2"/>
                <a:gd fmla="*/ 72894 w 330616" name="connsiteX3"/>
                <a:gd fmla="*/ 1267932 h 1267932" name="connsiteY3"/>
                <a:gd fmla="*/ 0 w 330616" name="connsiteX4"/>
                <a:gd fmla="*/ 725039 h 1267932" name="connsiteY4"/>
                <a:gd fmla="*/ 0 w 318682" name="connsiteX0"/>
                <a:gd fmla="*/ 586309 h 1267932" name="connsiteY0"/>
                <a:gd fmla="*/ 163217 w 318682" name="connsiteX1"/>
                <a:gd fmla="*/ 0 h 1267932" name="connsiteY1"/>
                <a:gd fmla="*/ 295710 w 318682" name="connsiteX2"/>
                <a:gd fmla="*/ 1081539 h 1267932" name="connsiteY2"/>
                <a:gd fmla="*/ 60959 w 318682" name="connsiteX3"/>
                <a:gd fmla="*/ 1267932 h 1267932" name="connsiteY3"/>
                <a:gd fmla="*/ 0 w 318682" name="connsiteX4"/>
                <a:gd fmla="*/ 586309 h 1267932" name="connsiteY4"/>
                <a:gd fmla="*/ 0 w 278227" name="connsiteX0"/>
                <a:gd fmla="*/ 484279 h 1267932" name="connsiteY0"/>
                <a:gd fmla="*/ 122762 w 278227" name="connsiteX1"/>
                <a:gd fmla="*/ 0 h 1267932" name="connsiteY1"/>
                <a:gd fmla="*/ 255255 w 278227" name="connsiteX2"/>
                <a:gd fmla="*/ 1081539 h 1267932" name="connsiteY2"/>
                <a:gd fmla="*/ 20504 w 278227" name="connsiteX3"/>
                <a:gd fmla="*/ 1267932 h 1267932" name="connsiteY3"/>
                <a:gd fmla="*/ 0 w 278227" name="connsiteX4"/>
                <a:gd fmla="*/ 484279 h 1267932" name="connsiteY4"/>
                <a:gd fmla="*/ 50592 w 328819" name="connsiteX0"/>
                <a:gd fmla="*/ 484279 h 1505169" name="connsiteY0"/>
                <a:gd fmla="*/ 173354 w 328819" name="connsiteX1"/>
                <a:gd fmla="*/ 0 h 1505169" name="connsiteY1"/>
                <a:gd fmla="*/ 305847 w 328819" name="connsiteX2"/>
                <a:gd fmla="*/ 1081539 h 1505169" name="connsiteY2"/>
                <a:gd fmla="*/ -1 w 328819" name="connsiteX3"/>
                <a:gd fmla="*/ 1505169 h 1505169" name="connsiteY3"/>
                <a:gd fmla="*/ 50592 w 328819" name="connsiteX4"/>
                <a:gd fmla="*/ 484279 h 1505169" name="connsiteY4"/>
                <a:gd fmla="*/ 50593 w 286904" name="connsiteX0"/>
                <a:gd fmla="*/ 484279 h 1505169" name="connsiteY0"/>
                <a:gd fmla="*/ 173355 w 286904" name="connsiteX1"/>
                <a:gd fmla="*/ 0 h 1505169" name="connsiteY1"/>
                <a:gd fmla="*/ 249013 w 286904" name="connsiteX2"/>
                <a:gd fmla="*/ 1337126 h 1505169" name="connsiteY2"/>
                <a:gd fmla="*/ 0 w 286904" name="connsiteX3"/>
                <a:gd fmla="*/ 1505169 h 1505169" name="connsiteY3"/>
                <a:gd fmla="*/ 50593 w 286904" name="connsiteX4"/>
                <a:gd fmla="*/ 484279 h 1505169" name="connsiteY4"/>
                <a:gd fmla="*/ 50593 w 310494" name="connsiteX0"/>
                <a:gd fmla="*/ 484279 h 1505169" name="connsiteY0"/>
                <a:gd fmla="*/ 173355 w 310494" name="connsiteX1"/>
                <a:gd fmla="*/ 0 h 1505169" name="connsiteY1"/>
                <a:gd fmla="*/ 249013 w 310494" name="connsiteX2"/>
                <a:gd fmla="*/ 1337126 h 1505169" name="connsiteY2"/>
                <a:gd fmla="*/ 0 w 310494" name="connsiteX3"/>
                <a:gd fmla="*/ 1505169 h 1505169" name="connsiteY3"/>
                <a:gd fmla="*/ 50593 w 310494" name="connsiteX4"/>
                <a:gd fmla="*/ 484279 h 1505169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1505169" w="310494">
                  <a:moveTo>
                    <a:pt x="50593" y="484279"/>
                  </a:moveTo>
                  <a:lnTo>
                    <a:pt x="173355" y="0"/>
                  </a:lnTo>
                  <a:cubicBezTo>
                    <a:pt x="311722" y="346129"/>
                    <a:pt x="360352" y="875549"/>
                    <a:pt x="249013" y="1337126"/>
                  </a:cubicBezTo>
                  <a:lnTo>
                    <a:pt x="0" y="1505169"/>
                  </a:lnTo>
                  <a:cubicBezTo>
                    <a:pt x="30986" y="1377200"/>
                    <a:pt x="122781" y="760904"/>
                    <a:pt x="50593" y="48427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/>
            </a:p>
          </p:txBody>
        </p:sp>
        <p:pic>
          <p:nvPicPr>
            <p:cNvPr descr="UC San Diego - Official Athletics Website" id="2" name="Picture 2">
              <a:extLst>
                <a:ext uri="{FF2B5EF4-FFF2-40B4-BE49-F238E27FC236}">
                  <a16:creationId xmlns:a16="http://schemas.microsoft.com/office/drawing/2014/main" id="{494456DA-91F8-4AB7-96AE-4EF2903908D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8889689">
              <a:off x="5142759" y="718037"/>
              <a:ext cx="1942201" cy="194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1108E12A-1296-4032-BDA3-AFEC352EF4DB}"/>
                </a:ext>
              </a:extLst>
            </p:cNvPr>
            <p:cNvSpPr/>
            <p:nvPr/>
          </p:nvSpPr>
          <p:spPr>
            <a:xfrm rot="10800000">
              <a:off x="5962166" y="2520314"/>
              <a:ext cx="267663" cy="4015341"/>
            </a:xfrm>
            <a:prstGeom prst="trapezoid">
              <a:avLst>
                <a:gd fmla="val 20579" name="adj"/>
              </a:avLst>
            </a:prstGeom>
            <a:solidFill>
              <a:srgbClr val="13284B"/>
            </a:solidFill>
            <a:ln w="47625">
              <a:solidFill>
                <a:srgbClr val="FF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74C1733-9C32-4133-B67C-6D9A28045491}"/>
                </a:ext>
              </a:extLst>
            </p:cNvPr>
            <p:cNvSpPr/>
            <p:nvPr/>
          </p:nvSpPr>
          <p:spPr>
            <a:xfrm flipH="1" rot="20798144">
              <a:off x="5586182" y="2967354"/>
              <a:ext cx="675996" cy="1929049"/>
            </a:xfrm>
            <a:custGeom>
              <a:avLst/>
              <a:gdLst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0 w 267665" name="connsiteX4"/>
                <a:gd fmla="*/ 0 h 1996440" name="connsiteY4"/>
                <a:gd fmla="*/ 0 w 267665" name="connsiteX0"/>
                <a:gd fmla="*/ 0 h 1996440" name="connsiteY0"/>
                <a:gd fmla="*/ 267665 w 267665" name="connsiteX1"/>
                <a:gd fmla="*/ 0 h 1996440" name="connsiteY1"/>
                <a:gd fmla="*/ 267665 w 267665" name="connsiteX2"/>
                <a:gd fmla="*/ 1996440 h 1996440" name="connsiteY2"/>
                <a:gd fmla="*/ 0 w 267665" name="connsiteX3"/>
                <a:gd fmla="*/ 1996440 h 1996440" name="connsiteY3"/>
                <a:gd fmla="*/ 1016 w 267665" name="connsiteX4"/>
                <a:gd fmla="*/ 1006018 h 1996440" name="connsiteY4"/>
                <a:gd fmla="*/ 0 w 267665" name="connsiteX5"/>
                <a:gd fmla="*/ 0 h 1996440" name="connsiteY5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16 w 276894" name="connsiteX5"/>
                <a:gd fmla="*/ 1006018 h 1996440" name="connsiteY5"/>
                <a:gd fmla="*/ 0 w 276894" name="connsiteX6"/>
                <a:gd fmla="*/ 0 h 1996440" name="connsiteY6"/>
                <a:gd fmla="*/ 0 w 276894" name="connsiteX0"/>
                <a:gd fmla="*/ 0 h 1996440" name="connsiteY0"/>
                <a:gd fmla="*/ 267665 w 276894" name="connsiteX1"/>
                <a:gd fmla="*/ 0 h 1996440" name="connsiteY1"/>
                <a:gd fmla="*/ 276894 w 276894" name="connsiteX2"/>
                <a:gd fmla="*/ 1011313 h 1996440" name="connsiteY2"/>
                <a:gd fmla="*/ 267665 w 276894" name="connsiteX3"/>
                <a:gd fmla="*/ 1996440 h 1996440" name="connsiteY3"/>
                <a:gd fmla="*/ 0 w 276894" name="connsiteX4"/>
                <a:gd fmla="*/ 1996440 h 1996440" name="connsiteY4"/>
                <a:gd fmla="*/ 103383 w 276894" name="connsiteX5"/>
                <a:gd fmla="*/ 1006239 h 1996440" name="connsiteY5"/>
                <a:gd fmla="*/ 0 w 276894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0 w 386602" name="connsiteX4"/>
                <a:gd fmla="*/ 1996440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1996440" name="connsiteY0"/>
                <a:gd fmla="*/ 267665 w 386602" name="connsiteX1"/>
                <a:gd fmla="*/ 0 h 1996440" name="connsiteY1"/>
                <a:gd fmla="*/ 386602 w 386602" name="connsiteX2"/>
                <a:gd fmla="*/ 1031353 h 1996440" name="connsiteY2"/>
                <a:gd fmla="*/ 267665 w 386602" name="connsiteX3"/>
                <a:gd fmla="*/ 1996440 h 1996440" name="connsiteY3"/>
                <a:gd fmla="*/ 65884 w 386602" name="connsiteX4"/>
                <a:gd fmla="*/ 1795203 h 1996440" name="connsiteY4"/>
                <a:gd fmla="*/ 103383 w 386602" name="connsiteX5"/>
                <a:gd fmla="*/ 1006239 h 1996440" name="connsiteY5"/>
                <a:gd fmla="*/ 0 w 386602" name="connsiteX6"/>
                <a:gd fmla="*/ 0 h 1996440" name="connsiteY6"/>
                <a:gd fmla="*/ 0 w 386602" name="connsiteX0"/>
                <a:gd fmla="*/ 0 h 2006491" name="connsiteY0"/>
                <a:gd fmla="*/ 267665 w 386602" name="connsiteX1"/>
                <a:gd fmla="*/ 0 h 2006491" name="connsiteY1"/>
                <a:gd fmla="*/ 386602 w 386602" name="connsiteX2"/>
                <a:gd fmla="*/ 1031353 h 2006491" name="connsiteY2"/>
                <a:gd fmla="*/ 259252 w 386602" name="connsiteX3"/>
                <a:gd fmla="*/ 2006491 h 2006491" name="connsiteY3"/>
                <a:gd fmla="*/ 65884 w 386602" name="connsiteX4"/>
                <a:gd fmla="*/ 1795203 h 2006491" name="connsiteY4"/>
                <a:gd fmla="*/ 103383 w 386602" name="connsiteX5"/>
                <a:gd fmla="*/ 1006239 h 2006491" name="connsiteY5"/>
                <a:gd fmla="*/ 0 w 386602" name="connsiteX6"/>
                <a:gd fmla="*/ 0 h 2006491" name="connsiteY6"/>
                <a:gd fmla="*/ 0 w 362248" name="connsiteX0"/>
                <a:gd fmla="*/ 379315 h 2006491" name="connsiteY0"/>
                <a:gd fmla="*/ 243311 w 362248" name="connsiteX1"/>
                <a:gd fmla="*/ 0 h 2006491" name="connsiteY1"/>
                <a:gd fmla="*/ 362248 w 362248" name="connsiteX2"/>
                <a:gd fmla="*/ 1031353 h 2006491" name="connsiteY2"/>
                <a:gd fmla="*/ 234898 w 362248" name="connsiteX3"/>
                <a:gd fmla="*/ 2006491 h 2006491" name="connsiteY3"/>
                <a:gd fmla="*/ 41530 w 362248" name="connsiteX4"/>
                <a:gd fmla="*/ 1795203 h 2006491" name="connsiteY4"/>
                <a:gd fmla="*/ 79029 w 362248" name="connsiteX5"/>
                <a:gd fmla="*/ 1006239 h 2006491" name="connsiteY5"/>
                <a:gd fmla="*/ 0 w 362248" name="connsiteX6"/>
                <a:gd fmla="*/ 379315 h 2006491" name="connsiteY6"/>
                <a:gd fmla="*/ 0 w 362248" name="connsiteX0"/>
                <a:gd fmla="*/ 442772 h 2069948" name="connsiteY0"/>
                <a:gd fmla="*/ 77645 w 362248" name="connsiteX1"/>
                <a:gd fmla="*/ 0 h 2069948" name="connsiteY1"/>
                <a:gd fmla="*/ 362248 w 362248" name="connsiteX2"/>
                <a:gd fmla="*/ 1094810 h 2069948" name="connsiteY2"/>
                <a:gd fmla="*/ 234898 w 362248" name="connsiteX3"/>
                <a:gd fmla="*/ 2069948 h 2069948" name="connsiteY3"/>
                <a:gd fmla="*/ 41530 w 362248" name="connsiteX4"/>
                <a:gd fmla="*/ 1858660 h 2069948" name="connsiteY4"/>
                <a:gd fmla="*/ 79029 w 362248" name="connsiteX5"/>
                <a:gd fmla="*/ 1069696 h 2069948" name="connsiteY5"/>
                <a:gd fmla="*/ 0 w 36224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79029 w 254178" name="connsiteX5"/>
                <a:gd fmla="*/ 1069696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1530 w 254178" name="connsiteX4"/>
                <a:gd fmla="*/ 1858660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54178" name="connsiteX0"/>
                <a:gd fmla="*/ 442772 h 2069948" name="connsiteY0"/>
                <a:gd fmla="*/ 77645 w 254178" name="connsiteX1"/>
                <a:gd fmla="*/ 0 h 2069948" name="connsiteY1"/>
                <a:gd fmla="*/ 254178 w 254178" name="connsiteX2"/>
                <a:gd fmla="*/ 1093234 h 2069948" name="connsiteY2"/>
                <a:gd fmla="*/ 234898 w 254178" name="connsiteX3"/>
                <a:gd fmla="*/ 2069948 h 2069948" name="connsiteY3"/>
                <a:gd fmla="*/ 45533 w 254178" name="connsiteX4"/>
                <a:gd fmla="*/ 1715019 h 2069948" name="connsiteY4"/>
                <a:gd fmla="*/ 22568 w 254178" name="connsiteX5"/>
                <a:gd fmla="*/ 1104479 h 2069948" name="connsiteY5"/>
                <a:gd fmla="*/ 0 w 254178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22568 w 235400" name="connsiteX5"/>
                <a:gd fmla="*/ 1104479 h 2069948" name="connsiteY5"/>
                <a:gd fmla="*/ 0 w 235400" name="connsiteX6"/>
                <a:gd fmla="*/ 442772 h 2069948" name="connsiteY6"/>
                <a:gd fmla="*/ 0 w 235400" name="connsiteX0"/>
                <a:gd fmla="*/ 442772 h 2069948" name="connsiteY0"/>
                <a:gd fmla="*/ 77645 w 235400" name="connsiteX1"/>
                <a:gd fmla="*/ 0 h 2069948" name="connsiteY1"/>
                <a:gd fmla="*/ 228879 w 235400" name="connsiteX2"/>
                <a:gd fmla="*/ 996853 h 2069948" name="connsiteY2"/>
                <a:gd fmla="*/ 234898 w 235400" name="connsiteX3"/>
                <a:gd fmla="*/ 2069948 h 2069948" name="connsiteY3"/>
                <a:gd fmla="*/ 45533 w 235400" name="connsiteX4"/>
                <a:gd fmla="*/ 1715019 h 2069948" name="connsiteY4"/>
                <a:gd fmla="*/ 63275 w 235400" name="connsiteX5"/>
                <a:gd fmla="*/ 1059928 h 2069948" name="connsiteY5"/>
                <a:gd fmla="*/ 0 w 235400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63275 w 321416" name="connsiteX5"/>
                <a:gd fmla="*/ 1059928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45533 w 321416" name="connsiteX4"/>
                <a:gd fmla="*/ 171501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16" name="connsiteX0"/>
                <a:gd fmla="*/ 442772 h 2069948" name="connsiteY0"/>
                <a:gd fmla="*/ 77645 w 321416" name="connsiteX1"/>
                <a:gd fmla="*/ 0 h 2069948" name="connsiteY1"/>
                <a:gd fmla="*/ 321416 w 321416" name="connsiteX2"/>
                <a:gd fmla="*/ 886294 h 2069948" name="connsiteY2"/>
                <a:gd fmla="*/ 234898 w 321416" name="connsiteX3"/>
                <a:gd fmla="*/ 2069948 h 2069948" name="connsiteY3"/>
                <a:gd fmla="*/ 97142 w 321416" name="connsiteX4"/>
                <a:gd fmla="*/ 1751379 h 2069948" name="connsiteY4"/>
                <a:gd fmla="*/ 120871 w 321416" name="connsiteX5"/>
                <a:gd fmla="*/ 1121809 h 2069948" name="connsiteY5"/>
                <a:gd fmla="*/ 0 w 321416" name="connsiteX6"/>
                <a:gd fmla="*/ 442772 h 2069948" name="connsiteY6"/>
                <a:gd fmla="*/ 0 w 321456" name="connsiteX0"/>
                <a:gd fmla="*/ 442772 h 2069948" name="connsiteY0"/>
                <a:gd fmla="*/ 77645 w 321456" name="connsiteX1"/>
                <a:gd fmla="*/ 0 h 2069948" name="connsiteY1"/>
                <a:gd fmla="*/ 321416 w 321456" name="connsiteX2"/>
                <a:gd fmla="*/ 886294 h 2069948" name="connsiteY2"/>
                <a:gd fmla="*/ 234898 w 321456" name="connsiteX3"/>
                <a:gd fmla="*/ 2069948 h 2069948" name="connsiteY3"/>
                <a:gd fmla="*/ 97142 w 321456" name="connsiteX4"/>
                <a:gd fmla="*/ 1751379 h 2069948" name="connsiteY4"/>
                <a:gd fmla="*/ 120871 w 321456" name="connsiteX5"/>
                <a:gd fmla="*/ 1121809 h 2069948" name="connsiteY5"/>
                <a:gd fmla="*/ 0 w 321456" name="connsiteX6"/>
                <a:gd fmla="*/ 442772 h 2069948" name="connsiteY6"/>
                <a:gd fmla="*/ 0 w 326725" name="connsiteX0"/>
                <a:gd fmla="*/ 442772 h 2069948" name="connsiteY0"/>
                <a:gd fmla="*/ 77645 w 326725" name="connsiteX1"/>
                <a:gd fmla="*/ 0 h 2069948" name="connsiteY1"/>
                <a:gd fmla="*/ 321416 w 326725" name="connsiteX2"/>
                <a:gd fmla="*/ 886294 h 2069948" name="connsiteY2"/>
                <a:gd fmla="*/ 234898 w 326725" name="connsiteX3"/>
                <a:gd fmla="*/ 2069948 h 2069948" name="connsiteY3"/>
                <a:gd fmla="*/ 97142 w 326725" name="connsiteX4"/>
                <a:gd fmla="*/ 1751379 h 2069948" name="connsiteY4"/>
                <a:gd fmla="*/ 120871 w 326725" name="connsiteX5"/>
                <a:gd fmla="*/ 1121809 h 2069948" name="connsiteY5"/>
                <a:gd fmla="*/ 0 w 326725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20871 w 369192" name="connsiteX5"/>
                <a:gd fmla="*/ 1121809 h 2069948" name="connsiteY5"/>
                <a:gd fmla="*/ 0 w 369192" name="connsiteX6"/>
                <a:gd fmla="*/ 442772 h 2069948" name="connsiteY6"/>
                <a:gd fmla="*/ 0 w 369192" name="connsiteX0"/>
                <a:gd fmla="*/ 442772 h 2069948" name="connsiteY0"/>
                <a:gd fmla="*/ 77645 w 369192" name="connsiteX1"/>
                <a:gd fmla="*/ 0 h 2069948" name="connsiteY1"/>
                <a:gd fmla="*/ 365178 w 369192" name="connsiteX2"/>
                <a:gd fmla="*/ 981036 h 2069948" name="connsiteY2"/>
                <a:gd fmla="*/ 234898 w 369192" name="connsiteX3"/>
                <a:gd fmla="*/ 2069948 h 2069948" name="connsiteY3"/>
                <a:gd fmla="*/ 97142 w 369192" name="connsiteX4"/>
                <a:gd fmla="*/ 1751379 h 2069948" name="connsiteY4"/>
                <a:gd fmla="*/ 187887 w 369192" name="connsiteX5"/>
                <a:gd fmla="*/ 1017237 h 2069948" name="connsiteY5"/>
                <a:gd fmla="*/ 0 w 369192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187885 w 369190" name="connsiteX5"/>
                <a:gd fmla="*/ 101723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95569 w 369190" name="connsiteX5"/>
                <a:gd fmla="*/ 1025429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97140 w 369190" name="connsiteX4"/>
                <a:gd fmla="*/ 1751379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9190" name="connsiteX0"/>
                <a:gd fmla="*/ 442772 h 2069948" name="connsiteY0"/>
                <a:gd fmla="*/ 77643 w 369190" name="connsiteX1"/>
                <a:gd fmla="*/ 0 h 2069948" name="connsiteY1"/>
                <a:gd fmla="*/ 365176 w 369190" name="connsiteX2"/>
                <a:gd fmla="*/ 981036 h 2069948" name="connsiteY2"/>
                <a:gd fmla="*/ 234896 w 369190" name="connsiteX3"/>
                <a:gd fmla="*/ 2069948 h 2069948" name="connsiteY3"/>
                <a:gd fmla="*/ 36207 w 369190" name="connsiteX4"/>
                <a:gd fmla="*/ 1526038 h 2069948" name="connsiteY4"/>
                <a:gd fmla="*/ 39896 w 369190" name="connsiteX5"/>
                <a:gd fmla="*/ 1006177 h 2069948" name="connsiteY5"/>
                <a:gd fmla="*/ 0 w 369190" name="connsiteX6"/>
                <a:gd fmla="*/ 442772 h 2069948" name="connsiteY6"/>
                <a:gd fmla="*/ 0 w 367456" name="connsiteX0"/>
                <a:gd fmla="*/ 442772 h 1526038" name="connsiteY0"/>
                <a:gd fmla="*/ 77643 w 367456" name="connsiteX1"/>
                <a:gd fmla="*/ 0 h 1526038" name="connsiteY1"/>
                <a:gd fmla="*/ 365176 w 367456" name="connsiteX2"/>
                <a:gd fmla="*/ 981036 h 1526038" name="connsiteY2"/>
                <a:gd fmla="*/ 218989 w 367456" name="connsiteX3"/>
                <a:gd fmla="*/ 1198614 h 1526038" name="connsiteY3"/>
                <a:gd fmla="*/ 36207 w 367456" name="connsiteX4"/>
                <a:gd fmla="*/ 1526038 h 1526038" name="connsiteY4"/>
                <a:gd fmla="*/ 39896 w 367456" name="connsiteX5"/>
                <a:gd fmla="*/ 1006177 h 1526038" name="connsiteY5"/>
                <a:gd fmla="*/ 0 w 367456" name="connsiteX6"/>
                <a:gd fmla="*/ 442772 h 1526038" name="connsiteY6"/>
                <a:gd fmla="*/ 0 w 225378" name="connsiteX0"/>
                <a:gd fmla="*/ 442772 h 1526038" name="connsiteY0"/>
                <a:gd fmla="*/ 77643 w 225378" name="connsiteX1"/>
                <a:gd fmla="*/ 0 h 1526038" name="connsiteY1"/>
                <a:gd fmla="*/ 211580 w 225378" name="connsiteX2"/>
                <a:gd fmla="*/ 613187 h 1526038" name="connsiteY2"/>
                <a:gd fmla="*/ 218989 w 225378" name="connsiteX3"/>
                <a:gd fmla="*/ 1198614 h 1526038" name="connsiteY3"/>
                <a:gd fmla="*/ 36207 w 225378" name="connsiteX4"/>
                <a:gd fmla="*/ 1526038 h 1526038" name="connsiteY4"/>
                <a:gd fmla="*/ 39896 w 225378" name="connsiteX5"/>
                <a:gd fmla="*/ 1006177 h 1526038" name="connsiteY5"/>
                <a:gd fmla="*/ 0 w 225378" name="connsiteX6"/>
                <a:gd fmla="*/ 442772 h 1526038" name="connsiteY6"/>
                <a:gd fmla="*/ 40590 w 274362" name="connsiteX0"/>
                <a:gd fmla="*/ 530297 h 1613563" name="connsiteY0"/>
                <a:gd fmla="*/ 0 w 274362" name="connsiteX1"/>
                <a:gd fmla="*/ 0 h 1613563" name="connsiteY1"/>
                <a:gd fmla="*/ 252170 w 274362" name="connsiteX2"/>
                <a:gd fmla="*/ 700712 h 1613563" name="connsiteY2"/>
                <a:gd fmla="*/ 259579 w 274362" name="connsiteX3"/>
                <a:gd fmla="*/ 1286139 h 1613563" name="connsiteY3"/>
                <a:gd fmla="*/ 76797 w 274362" name="connsiteX4"/>
                <a:gd fmla="*/ 1613563 h 1613563" name="connsiteY4"/>
                <a:gd fmla="*/ 80486 w 274362" name="connsiteX5"/>
                <a:gd fmla="*/ 1093702 h 1613563" name="connsiteY5"/>
                <a:gd fmla="*/ 40590 w 274362" name="connsiteX6"/>
                <a:gd fmla="*/ 53029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268500 w 462376" name="connsiteX5"/>
                <a:gd fmla="*/ 1093702 h 1613563" name="connsiteY5"/>
                <a:gd fmla="*/ 0 w 462376" name="connsiteX6"/>
                <a:gd fmla="*/ 129337 h 1613563" name="connsiteY6"/>
                <a:gd fmla="*/ 0 w 462376" name="connsiteX0"/>
                <a:gd fmla="*/ 129337 h 1613563" name="connsiteY0"/>
                <a:gd fmla="*/ 188014 w 462376" name="connsiteX1"/>
                <a:gd fmla="*/ 0 h 1613563" name="connsiteY1"/>
                <a:gd fmla="*/ 440184 w 462376" name="connsiteX2"/>
                <a:gd fmla="*/ 700712 h 1613563" name="connsiteY2"/>
                <a:gd fmla="*/ 447593 w 462376" name="connsiteX3"/>
                <a:gd fmla="*/ 1286139 h 1613563" name="connsiteY3"/>
                <a:gd fmla="*/ 264811 w 462376" name="connsiteX4"/>
                <a:gd fmla="*/ 1613563 h 1613563" name="connsiteY4"/>
                <a:gd fmla="*/ 199179 w 462376" name="connsiteX5"/>
                <a:gd fmla="*/ 626071 h 1613563" name="connsiteY5"/>
                <a:gd fmla="*/ 0 w 462376" name="connsiteX6"/>
                <a:gd fmla="*/ 129337 h 1613563" name="connsiteY6"/>
                <a:gd fmla="*/ 0 w 462376" name="connsiteX0"/>
                <a:gd fmla="*/ 129337 h 1286139" name="connsiteY0"/>
                <a:gd fmla="*/ 188014 w 462376" name="connsiteX1"/>
                <a:gd fmla="*/ 0 h 1286139" name="connsiteY1"/>
                <a:gd fmla="*/ 440184 w 462376" name="connsiteX2"/>
                <a:gd fmla="*/ 700712 h 1286139" name="connsiteY2"/>
                <a:gd fmla="*/ 447593 w 462376" name="connsiteX3"/>
                <a:gd fmla="*/ 1286139 h 1286139" name="connsiteY3"/>
                <a:gd fmla="*/ 74760 w 462376" name="connsiteX4"/>
                <a:gd fmla="*/ 914764 h 1286139" name="connsiteY4"/>
                <a:gd fmla="*/ 199179 w 462376" name="connsiteX5"/>
                <a:gd fmla="*/ 626071 h 1286139" name="connsiteY5"/>
                <a:gd fmla="*/ 0 w 462376" name="connsiteX6"/>
                <a:gd fmla="*/ 129337 h 1286139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99179 w 440206" name="connsiteX5"/>
                <a:gd fmla="*/ 626071 h 1336427" name="connsiteY5"/>
                <a:gd fmla="*/ 0 w 440206" name="connsiteX6"/>
                <a:gd fmla="*/ 129337 h 1336427" name="connsiteY6"/>
                <a:gd fmla="*/ 0 w 440206" name="connsiteX0"/>
                <a:gd fmla="*/ 129337 h 1336427" name="connsiteY0"/>
                <a:gd fmla="*/ 188014 w 440206" name="connsiteX1"/>
                <a:gd fmla="*/ 0 h 1336427" name="connsiteY1"/>
                <a:gd fmla="*/ 440184 w 440206" name="connsiteX2"/>
                <a:gd fmla="*/ 700712 h 1336427" name="connsiteY2"/>
                <a:gd fmla="*/ 173106 w 440206" name="connsiteX3"/>
                <a:gd fmla="*/ 1336427 h 1336427" name="connsiteY3"/>
                <a:gd fmla="*/ 74760 w 440206" name="connsiteX4"/>
                <a:gd fmla="*/ 914764 h 1336427" name="connsiteY4"/>
                <a:gd fmla="*/ 142107 w 440206" name="connsiteX5"/>
                <a:gd fmla="*/ 545382 h 1336427" name="connsiteY5"/>
                <a:gd fmla="*/ 0 w 440206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142107 w 252271" name="connsiteX5"/>
                <a:gd fmla="*/ 545382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2271" name="connsiteX0"/>
                <a:gd fmla="*/ 129337 h 1336427" name="connsiteY0"/>
                <a:gd fmla="*/ 188014 w 252271" name="connsiteX1"/>
                <a:gd fmla="*/ 0 h 1336427" name="connsiteY1"/>
                <a:gd fmla="*/ 251982 w 252271" name="connsiteX2"/>
                <a:gd fmla="*/ 597653 h 1336427" name="connsiteY2"/>
                <a:gd fmla="*/ 173106 w 252271" name="connsiteX3"/>
                <a:gd fmla="*/ 1336427 h 1336427" name="connsiteY3"/>
                <a:gd fmla="*/ 74760 w 252271" name="connsiteX4"/>
                <a:gd fmla="*/ 914764 h 1336427" name="connsiteY4"/>
                <a:gd fmla="*/ 85172 w 252271" name="connsiteX5"/>
                <a:gd fmla="*/ 567060 h 1336427" name="connsiteY5"/>
                <a:gd fmla="*/ 0 w 252271" name="connsiteX6"/>
                <a:gd fmla="*/ 129337 h 1336427" name="connsiteY6"/>
                <a:gd fmla="*/ 0 w 254412" name="connsiteX0"/>
                <a:gd fmla="*/ 129337 h 1136544" name="connsiteY0"/>
                <a:gd fmla="*/ 188014 w 254412" name="connsiteX1"/>
                <a:gd fmla="*/ 0 h 1136544" name="connsiteY1"/>
                <a:gd fmla="*/ 251982 w 254412" name="connsiteX2"/>
                <a:gd fmla="*/ 597653 h 1136544" name="connsiteY2"/>
                <a:gd fmla="*/ 128439 w 254412" name="connsiteX3"/>
                <a:gd fmla="*/ 1136544 h 1136544" name="connsiteY3"/>
                <a:gd fmla="*/ 74760 w 254412" name="connsiteX4"/>
                <a:gd fmla="*/ 914764 h 1136544" name="connsiteY4"/>
                <a:gd fmla="*/ 85172 w 254412" name="connsiteX5"/>
                <a:gd fmla="*/ 567060 h 1136544" name="connsiteY5"/>
                <a:gd fmla="*/ 0 w 254412" name="connsiteX6"/>
                <a:gd fmla="*/ 129337 h 1136544" name="connsiteY6"/>
                <a:gd fmla="*/ 0 w 229347" name="connsiteX0"/>
                <a:gd fmla="*/ 129337 h 1136544" name="connsiteY0"/>
                <a:gd fmla="*/ 188014 w 229347" name="connsiteX1"/>
                <a:gd fmla="*/ 0 h 1136544" name="connsiteY1"/>
                <a:gd fmla="*/ 221372 w 229347" name="connsiteX2"/>
                <a:gd fmla="*/ 416518 h 1136544" name="connsiteY2"/>
                <a:gd fmla="*/ 128439 w 229347" name="connsiteX3"/>
                <a:gd fmla="*/ 1136544 h 1136544" name="connsiteY3"/>
                <a:gd fmla="*/ 74760 w 229347" name="connsiteX4"/>
                <a:gd fmla="*/ 914764 h 1136544" name="connsiteY4"/>
                <a:gd fmla="*/ 85172 w 229347" name="connsiteX5"/>
                <a:gd fmla="*/ 567060 h 1136544" name="connsiteY5"/>
                <a:gd fmla="*/ 0 w 229347" name="connsiteX6"/>
                <a:gd fmla="*/ 129337 h 1136544" name="connsiteY6"/>
                <a:gd fmla="*/ 0 w 222799" name="connsiteX0"/>
                <a:gd fmla="*/ 129337 h 1136544" name="connsiteY0"/>
                <a:gd fmla="*/ 188014 w 222799" name="connsiteX1"/>
                <a:gd fmla="*/ 0 h 1136544" name="connsiteY1"/>
                <a:gd fmla="*/ 221372 w 222799" name="connsiteX2"/>
                <a:gd fmla="*/ 416518 h 1136544" name="connsiteY2"/>
                <a:gd fmla="*/ 128439 w 222799" name="connsiteX3"/>
                <a:gd fmla="*/ 1136544 h 1136544" name="connsiteY3"/>
                <a:gd fmla="*/ 74760 w 222799" name="connsiteX4"/>
                <a:gd fmla="*/ 914764 h 1136544" name="connsiteY4"/>
                <a:gd fmla="*/ 85172 w 222799" name="connsiteX5"/>
                <a:gd fmla="*/ 567060 h 1136544" name="connsiteY5"/>
                <a:gd fmla="*/ 0 w 222799" name="connsiteX6"/>
                <a:gd fmla="*/ 129337 h 1136544" name="connsiteY6"/>
                <a:gd fmla="*/ 0 w 268472" name="connsiteX0"/>
                <a:gd fmla="*/ 129337 h 1136544" name="connsiteY0"/>
                <a:gd fmla="*/ 188014 w 268472" name="connsiteX1"/>
                <a:gd fmla="*/ 0 h 1136544" name="connsiteY1"/>
                <a:gd fmla="*/ 267454 w 268472" name="connsiteX2"/>
                <a:gd fmla="*/ 423072 h 1136544" name="connsiteY2"/>
                <a:gd fmla="*/ 128439 w 268472" name="connsiteX3"/>
                <a:gd fmla="*/ 1136544 h 1136544" name="connsiteY3"/>
                <a:gd fmla="*/ 74760 w 268472" name="connsiteX4"/>
                <a:gd fmla="*/ 914764 h 1136544" name="connsiteY4"/>
                <a:gd fmla="*/ 85172 w 268472" name="connsiteX5"/>
                <a:gd fmla="*/ 567060 h 1136544" name="connsiteY5"/>
                <a:gd fmla="*/ 0 w 268472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70929" name="connsiteX0"/>
                <a:gd fmla="*/ 129337 h 1136544" name="connsiteY0"/>
                <a:gd fmla="*/ 188014 w 270929" name="connsiteX1"/>
                <a:gd fmla="*/ 0 h 1136544" name="connsiteY1"/>
                <a:gd fmla="*/ 267454 w 270929" name="connsiteX2"/>
                <a:gd fmla="*/ 423072 h 1136544" name="connsiteY2"/>
                <a:gd fmla="*/ 128439 w 270929" name="connsiteX3"/>
                <a:gd fmla="*/ 1136544 h 1136544" name="connsiteY3"/>
                <a:gd fmla="*/ 74760 w 270929" name="connsiteX4"/>
                <a:gd fmla="*/ 914764 h 1136544" name="connsiteY4"/>
                <a:gd fmla="*/ 85172 w 270929" name="connsiteX5"/>
                <a:gd fmla="*/ 567060 h 1136544" name="connsiteY5"/>
                <a:gd fmla="*/ 0 w 270929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85172 w 285632" name="connsiteX5"/>
                <a:gd fmla="*/ 567060 h 1136544" name="connsiteY5"/>
                <a:gd fmla="*/ 0 w 285632" name="connsiteX6"/>
                <a:gd fmla="*/ 129337 h 1136544" name="connsiteY6"/>
                <a:gd fmla="*/ 3113 w 288745" name="connsiteX0"/>
                <a:gd fmla="*/ 129337 h 1136544" name="connsiteY0"/>
                <a:gd fmla="*/ 191127 w 288745" name="connsiteX1"/>
                <a:gd fmla="*/ 0 h 1136544" name="connsiteY1"/>
                <a:gd fmla="*/ 285529 w 288745" name="connsiteX2"/>
                <a:gd fmla="*/ 414112 h 1136544" name="connsiteY2"/>
                <a:gd fmla="*/ 131552 w 288745" name="connsiteX3"/>
                <a:gd fmla="*/ 1136544 h 1136544" name="connsiteY3"/>
                <a:gd fmla="*/ 77873 w 288745" name="connsiteX4"/>
                <a:gd fmla="*/ 914764 h 1136544" name="connsiteY4"/>
                <a:gd fmla="*/ 3113 w 288745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4760 w 285632" name="connsiteX4"/>
                <a:gd fmla="*/ 914764 h 1136544" name="connsiteY4"/>
                <a:gd fmla="*/ 0 w 285632" name="connsiteX5"/>
                <a:gd fmla="*/ 129337 h 1136544" name="connsiteY5"/>
                <a:gd fmla="*/ 0 w 285632" name="connsiteX0"/>
                <a:gd fmla="*/ 129337 h 1136544" name="connsiteY0"/>
                <a:gd fmla="*/ 188014 w 285632" name="connsiteX1"/>
                <a:gd fmla="*/ 0 h 1136544" name="connsiteY1"/>
                <a:gd fmla="*/ 282416 w 285632" name="connsiteX2"/>
                <a:gd fmla="*/ 414112 h 1136544" name="connsiteY2"/>
                <a:gd fmla="*/ 128439 w 285632" name="connsiteX3"/>
                <a:gd fmla="*/ 1136544 h 1136544" name="connsiteY3"/>
                <a:gd fmla="*/ 78092 w 285632" name="connsiteX4"/>
                <a:gd fmla="*/ 525155 h 1136544" name="connsiteY4"/>
                <a:gd fmla="*/ 0 w 285632" name="connsiteX5"/>
                <a:gd fmla="*/ 129337 h 1136544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3817" name="connsiteX0"/>
                <a:gd fmla="*/ 72694 h 1079901" name="connsiteY0"/>
                <a:gd fmla="*/ 210665 w 283817" name="connsiteX1"/>
                <a:gd fmla="*/ 0 h 1079901" name="connsiteY1"/>
                <a:gd fmla="*/ 282416 w 283817" name="connsiteX2"/>
                <a:gd fmla="*/ 357469 h 1079901" name="connsiteY2"/>
                <a:gd fmla="*/ 128439 w 283817" name="connsiteX3"/>
                <a:gd fmla="*/ 1079901 h 1079901" name="connsiteY3"/>
                <a:gd fmla="*/ 78092 w 283817" name="connsiteX4"/>
                <a:gd fmla="*/ 468512 h 1079901" name="connsiteY4"/>
                <a:gd fmla="*/ 0 w 283817" name="connsiteX5"/>
                <a:gd fmla="*/ 72694 h 1079901" name="connsiteY5"/>
                <a:gd fmla="*/ 0 w 284228" name="connsiteX0"/>
                <a:gd fmla="*/ 72694 h 1079901" name="connsiteY0"/>
                <a:gd fmla="*/ 210665 w 284228" name="connsiteX1"/>
                <a:gd fmla="*/ 0 h 1079901" name="connsiteY1"/>
                <a:gd fmla="*/ 282416 w 284228" name="connsiteX2"/>
                <a:gd fmla="*/ 357469 h 1079901" name="connsiteY2"/>
                <a:gd fmla="*/ 128439 w 284228" name="connsiteX3"/>
                <a:gd fmla="*/ 1079901 h 1079901" name="connsiteY3"/>
                <a:gd fmla="*/ 78092 w 284228" name="connsiteX4"/>
                <a:gd fmla="*/ 468512 h 1079901" name="connsiteY4"/>
                <a:gd fmla="*/ 0 w 284228" name="connsiteX5"/>
                <a:gd fmla="*/ 72694 h 1079901" name="connsiteY5"/>
                <a:gd fmla="*/ 0 w 283498" name="connsiteX0"/>
                <a:gd fmla="*/ 116094 h 1123301" name="connsiteY0"/>
                <a:gd fmla="*/ 196086 w 283498" name="connsiteX1"/>
                <a:gd fmla="*/ 0 h 1123301" name="connsiteY1"/>
                <a:gd fmla="*/ 282416 w 283498" name="connsiteX2"/>
                <a:gd fmla="*/ 400869 h 1123301" name="connsiteY2"/>
                <a:gd fmla="*/ 128439 w 283498" name="connsiteX3"/>
                <a:gd fmla="*/ 1123301 h 1123301" name="connsiteY3"/>
                <a:gd fmla="*/ 78092 w 283498" name="connsiteX4"/>
                <a:gd fmla="*/ 511912 h 1123301" name="connsiteY4"/>
                <a:gd fmla="*/ 0 w 283498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78092 w 284080" name="connsiteX4"/>
                <a:gd fmla="*/ 511912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89412 w 284080" name="connsiteX4"/>
                <a:gd fmla="*/ 409701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4080" name="connsiteX0"/>
                <a:gd fmla="*/ 116094 h 1123301" name="connsiteY0"/>
                <a:gd fmla="*/ 196086 w 284080" name="connsiteX1"/>
                <a:gd fmla="*/ 0 h 1123301" name="connsiteY1"/>
                <a:gd fmla="*/ 282416 w 284080" name="connsiteX2"/>
                <a:gd fmla="*/ 400869 h 1123301" name="connsiteY2"/>
                <a:gd fmla="*/ 128439 w 284080" name="connsiteX3"/>
                <a:gd fmla="*/ 1123301 h 1123301" name="connsiteY3"/>
                <a:gd fmla="*/ 116738 w 284080" name="connsiteX4"/>
                <a:gd fmla="*/ 484145 h 1123301" name="connsiteY4"/>
                <a:gd fmla="*/ 0 w 284080" name="connsiteX5"/>
                <a:gd fmla="*/ 116094 h 1123301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16738 w 282532" name="connsiteX4"/>
                <a:gd fmla="*/ 484145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2532" name="connsiteX0"/>
                <a:gd fmla="*/ 116094 h 1119665" name="connsiteY0"/>
                <a:gd fmla="*/ 196086 w 282532" name="connsiteX1"/>
                <a:gd fmla="*/ 0 h 1119665" name="connsiteY1"/>
                <a:gd fmla="*/ 282416 w 282532" name="connsiteX2"/>
                <a:gd fmla="*/ 400869 h 1119665" name="connsiteY2"/>
                <a:gd fmla="*/ 180843 w 282532" name="connsiteX3"/>
                <a:gd fmla="*/ 1119665 h 1119665" name="connsiteY3"/>
                <a:gd fmla="*/ 107804 w 282532" name="connsiteX4"/>
                <a:gd fmla="*/ 588711 h 1119665" name="connsiteY4"/>
                <a:gd fmla="*/ 0 w 282532" name="connsiteX5"/>
                <a:gd fmla="*/ 116094 h 1119665" name="connsiteY5"/>
                <a:gd fmla="*/ 0 w 283544" name="connsiteX0"/>
                <a:gd fmla="*/ 116094 h 1119665" name="connsiteY0"/>
                <a:gd fmla="*/ 196086 w 283544" name="connsiteX1"/>
                <a:gd fmla="*/ 0 h 1119665" name="connsiteY1"/>
                <a:gd fmla="*/ 282416 w 283544" name="connsiteX2"/>
                <a:gd fmla="*/ 400869 h 1119665" name="connsiteY2"/>
                <a:gd fmla="*/ 180843 w 283544" name="connsiteX3"/>
                <a:gd fmla="*/ 1119665 h 1119665" name="connsiteY3"/>
                <a:gd fmla="*/ 107804 w 283544" name="connsiteX4"/>
                <a:gd fmla="*/ 588711 h 1119665" name="connsiteY4"/>
                <a:gd fmla="*/ 0 w 283544" name="connsiteX5"/>
                <a:gd fmla="*/ 116094 h 1119665" name="connsiteY5"/>
                <a:gd fmla="*/ 0 w 251546" name="connsiteX0"/>
                <a:gd fmla="*/ 116094 h 1119665" name="connsiteY0"/>
                <a:gd fmla="*/ 196086 w 251546" name="connsiteX1"/>
                <a:gd fmla="*/ 0 h 1119665" name="connsiteY1"/>
                <a:gd fmla="*/ 249074 w 251546" name="connsiteX2"/>
                <a:gd fmla="*/ 491885 h 1119665" name="connsiteY2"/>
                <a:gd fmla="*/ 180843 w 251546" name="connsiteX3"/>
                <a:gd fmla="*/ 1119665 h 1119665" name="connsiteY3"/>
                <a:gd fmla="*/ 107804 w 251546" name="connsiteX4"/>
                <a:gd fmla="*/ 588711 h 1119665" name="connsiteY4"/>
                <a:gd fmla="*/ 0 w 251546" name="connsiteX5"/>
                <a:gd fmla="*/ 116094 h 1119665" name="connsiteY5"/>
                <a:gd fmla="*/ 0 w 254134" name="connsiteX0"/>
                <a:gd fmla="*/ 116094 h 1119665" name="connsiteY0"/>
                <a:gd fmla="*/ 196086 w 254134" name="connsiteX1"/>
                <a:gd fmla="*/ 0 h 1119665" name="connsiteY1"/>
                <a:gd fmla="*/ 249074 w 254134" name="connsiteX2"/>
                <a:gd fmla="*/ 491885 h 1119665" name="connsiteY2"/>
                <a:gd fmla="*/ 180843 w 254134" name="connsiteX3"/>
                <a:gd fmla="*/ 1119665 h 1119665" name="connsiteY3"/>
                <a:gd fmla="*/ 107804 w 254134" name="connsiteX4"/>
                <a:gd fmla="*/ 588711 h 1119665" name="connsiteY4"/>
                <a:gd fmla="*/ 0 w 254134" name="connsiteX5"/>
                <a:gd fmla="*/ 116094 h 1119665" name="connsiteY5"/>
                <a:gd fmla="*/ 0 w 250071" name="connsiteX0"/>
                <a:gd fmla="*/ 116094 h 970078" name="connsiteY0"/>
                <a:gd fmla="*/ 196086 w 250071" name="connsiteX1"/>
                <a:gd fmla="*/ 0 h 970078" name="connsiteY1"/>
                <a:gd fmla="*/ 249074 w 250071" name="connsiteX2"/>
                <a:gd fmla="*/ 491885 h 970078" name="connsiteY2"/>
                <a:gd fmla="*/ 170886 w 250071" name="connsiteX3"/>
                <a:gd fmla="*/ 970078 h 970078" name="connsiteY3"/>
                <a:gd fmla="*/ 107804 w 250071" name="connsiteX4"/>
                <a:gd fmla="*/ 588711 h 970078" name="connsiteY4"/>
                <a:gd fmla="*/ 0 w 250071" name="connsiteX5"/>
                <a:gd fmla="*/ 116094 h 970078" name="connsiteY5"/>
                <a:gd fmla="*/ 0 w 250719" name="connsiteX0"/>
                <a:gd fmla="*/ 116094 h 1016840" name="connsiteY0"/>
                <a:gd fmla="*/ 196086 w 250719" name="connsiteX1"/>
                <a:gd fmla="*/ 0 h 1016840" name="connsiteY1"/>
                <a:gd fmla="*/ 249074 w 250719" name="connsiteX2"/>
                <a:gd fmla="*/ 491885 h 1016840" name="connsiteY2"/>
                <a:gd fmla="*/ 159492 w 250719" name="connsiteX3"/>
                <a:gd fmla="*/ 1016840 h 1016840" name="connsiteY3"/>
                <a:gd fmla="*/ 107804 w 250719" name="connsiteX4"/>
                <a:gd fmla="*/ 588711 h 1016840" name="connsiteY4"/>
                <a:gd fmla="*/ 0 w 250719" name="connsiteX5"/>
                <a:gd fmla="*/ 116094 h 1016840" name="connsiteY5"/>
                <a:gd fmla="*/ 0 w 249320" name="connsiteX0"/>
                <a:gd fmla="*/ 116094 h 1152006" name="connsiteY0"/>
                <a:gd fmla="*/ 196086 w 249320" name="connsiteX1"/>
                <a:gd fmla="*/ 0 h 1152006" name="connsiteY1"/>
                <a:gd fmla="*/ 249074 w 249320" name="connsiteX2"/>
                <a:gd fmla="*/ 491885 h 1152006" name="connsiteY2"/>
                <a:gd fmla="*/ 186510 w 249320" name="connsiteX3"/>
                <a:gd fmla="*/ 1152006 h 1152006" name="connsiteY3"/>
                <a:gd fmla="*/ 107804 w 249320" name="connsiteX4"/>
                <a:gd fmla="*/ 588711 h 1152006" name="connsiteY4"/>
                <a:gd fmla="*/ 0 w 249320" name="connsiteX5"/>
                <a:gd fmla="*/ 116094 h 1152006" name="connsiteY5"/>
                <a:gd fmla="*/ 0 w 278665" name="connsiteX0"/>
                <a:gd fmla="*/ 116094 h 1152006" name="connsiteY0"/>
                <a:gd fmla="*/ 196086 w 278665" name="connsiteX1"/>
                <a:gd fmla="*/ 0 h 1152006" name="connsiteY1"/>
                <a:gd fmla="*/ 278612 w 278665" name="connsiteX2"/>
                <a:gd fmla="*/ 620499 h 1152006" name="connsiteY2"/>
                <a:gd fmla="*/ 186510 w 278665" name="connsiteX3"/>
                <a:gd fmla="*/ 1152006 h 1152006" name="connsiteY3"/>
                <a:gd fmla="*/ 107804 w 278665" name="connsiteX4"/>
                <a:gd fmla="*/ 588711 h 1152006" name="connsiteY4"/>
                <a:gd fmla="*/ 0 w 278665" name="connsiteX5"/>
                <a:gd fmla="*/ 116094 h 1152006" name="connsiteY5"/>
                <a:gd fmla="*/ 0 w 210697" name="connsiteX0"/>
                <a:gd fmla="*/ 116094 h 1152006" name="connsiteY0"/>
                <a:gd fmla="*/ 196086 w 210697" name="connsiteX1"/>
                <a:gd fmla="*/ 0 h 1152006" name="connsiteY1"/>
                <a:gd fmla="*/ 186510 w 210697" name="connsiteX2"/>
                <a:gd fmla="*/ 1152006 h 1152006" name="connsiteY2"/>
                <a:gd fmla="*/ 107804 w 210697" name="connsiteX3"/>
                <a:gd fmla="*/ 588711 h 1152006" name="connsiteY3"/>
                <a:gd fmla="*/ 0 w 210697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107804 w 269898" name="connsiteX3"/>
                <a:gd fmla="*/ 588711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91566 w 269898" name="connsiteX3"/>
                <a:gd fmla="*/ 39126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69898" name="connsiteX0"/>
                <a:gd fmla="*/ 116094 h 1152006" name="connsiteY0"/>
                <a:gd fmla="*/ 196086 w 269898" name="connsiteX1"/>
                <a:gd fmla="*/ 0 h 1152006" name="connsiteY1"/>
                <a:gd fmla="*/ 186510 w 269898" name="connsiteX2"/>
                <a:gd fmla="*/ 1152006 h 1152006" name="connsiteY2"/>
                <a:gd fmla="*/ 78651 w 269898" name="connsiteX3"/>
                <a:gd fmla="*/ 370070 h 1152006" name="connsiteY3"/>
                <a:gd fmla="*/ 0 w 269898" name="connsiteX4"/>
                <a:gd fmla="*/ 116094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89851" name="connsiteX0"/>
                <a:gd fmla="*/ 28587 h 1152006" name="connsiteY0"/>
                <a:gd fmla="*/ 216039 w 289851" name="connsiteX1"/>
                <a:gd fmla="*/ 0 h 1152006" name="connsiteY1"/>
                <a:gd fmla="*/ 206463 w 289851" name="connsiteX2"/>
                <a:gd fmla="*/ 1152006 h 1152006" name="connsiteY2"/>
                <a:gd fmla="*/ 98604 w 289851" name="connsiteX3"/>
                <a:gd fmla="*/ 370070 h 1152006" name="connsiteY3"/>
                <a:gd fmla="*/ 0 w 289851" name="connsiteX4"/>
                <a:gd fmla="*/ 28587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05377 w 296624" name="connsiteX3"/>
                <a:gd fmla="*/ 370070 h 1152006" name="connsiteY3"/>
                <a:gd fmla="*/ 0 w 296624" name="connsiteX4"/>
                <a:gd fmla="*/ 53544 h 1152006" name="connsiteY4"/>
                <a:gd fmla="*/ 0 w 296624" name="connsiteX0"/>
                <a:gd fmla="*/ 53544 h 1152006" name="connsiteY0"/>
                <a:gd fmla="*/ 222812 w 296624" name="connsiteX1"/>
                <a:gd fmla="*/ 0 h 1152006" name="connsiteY1"/>
                <a:gd fmla="*/ 213236 w 296624" name="connsiteX2"/>
                <a:gd fmla="*/ 1152006 h 1152006" name="connsiteY2"/>
                <a:gd fmla="*/ 125786 w 296624" name="connsiteX3"/>
                <a:gd fmla="*/ 507752 h 1152006" name="connsiteY3"/>
                <a:gd fmla="*/ 0 w 296624" name="connsiteX4"/>
                <a:gd fmla="*/ 53544 h 1152006" name="connsiteY4"/>
                <a:gd fmla="*/ 0 w 296624" name="connsiteX0"/>
                <a:gd fmla="*/ 53544 h 1163127" name="connsiteY0"/>
                <a:gd fmla="*/ 222812 w 296624" name="connsiteX1"/>
                <a:gd fmla="*/ 0 h 1163127" name="connsiteY1"/>
                <a:gd fmla="*/ 213236 w 296624" name="connsiteX2"/>
                <a:gd fmla="*/ 1152006 h 1163127" name="connsiteY2"/>
                <a:gd fmla="*/ 136366 w 296624" name="connsiteX3"/>
                <a:gd fmla="*/ 640394 h 1163127" name="connsiteY3"/>
                <a:gd fmla="*/ 125786 w 296624" name="connsiteX4"/>
                <a:gd fmla="*/ 507752 h 1163127" name="connsiteY4"/>
                <a:gd fmla="*/ 0 w 296624" name="connsiteX5"/>
                <a:gd fmla="*/ 53544 h 1163127" name="connsiteY5"/>
                <a:gd fmla="*/ 1239 w 297863" name="connsiteX0"/>
                <a:gd fmla="*/ 53544 h 1163127" name="connsiteY0"/>
                <a:gd fmla="*/ 224051 w 297863" name="connsiteX1"/>
                <a:gd fmla="*/ 0 h 1163127" name="connsiteY1"/>
                <a:gd fmla="*/ 214475 w 297863" name="connsiteX2"/>
                <a:gd fmla="*/ 1152006 h 1163127" name="connsiteY2"/>
                <a:gd fmla="*/ 137605 w 297863" name="connsiteX3"/>
                <a:gd fmla="*/ 640394 h 1163127" name="connsiteY3"/>
                <a:gd fmla="*/ 1239 w 297863" name="connsiteX4"/>
                <a:gd fmla="*/ 53544 h 1163127" name="connsiteY4"/>
                <a:gd fmla="*/ 1213 w 297837" name="connsiteX0"/>
                <a:gd fmla="*/ 53544 h 1161679" name="connsiteY0"/>
                <a:gd fmla="*/ 224025 w 297837" name="connsiteX1"/>
                <a:gd fmla="*/ 0 h 1161679" name="connsiteY1"/>
                <a:gd fmla="*/ 214449 w 297837" name="connsiteX2"/>
                <a:gd fmla="*/ 1152006 h 1161679" name="connsiteY2"/>
                <a:gd fmla="*/ 140359 w 297837" name="connsiteX3"/>
                <a:gd fmla="*/ 556121 h 1161679" name="connsiteY3"/>
                <a:gd fmla="*/ 1213 w 297837" name="connsiteX4"/>
                <a:gd fmla="*/ 53544 h 1161679" name="connsiteY4"/>
                <a:gd fmla="*/ 1081 w 297705" name="connsiteX0"/>
                <a:gd fmla="*/ 53544 h 1161679" name="connsiteY0"/>
                <a:gd fmla="*/ 223893 w 297705" name="connsiteX1"/>
                <a:gd fmla="*/ 0 h 1161679" name="connsiteY1"/>
                <a:gd fmla="*/ 214317 w 297705" name="connsiteX2"/>
                <a:gd fmla="*/ 1152006 h 1161679" name="connsiteY2"/>
                <a:gd fmla="*/ 140227 w 297705" name="connsiteX3"/>
                <a:gd fmla="*/ 556121 h 1161679" name="connsiteY3"/>
                <a:gd fmla="*/ 1081 w 297705" name="connsiteX4"/>
                <a:gd fmla="*/ 53544 h 1161679" name="connsiteY4"/>
                <a:gd fmla="*/ 0 w 296624" name="connsiteX0"/>
                <a:gd fmla="*/ 53544 h 1161679" name="connsiteY0"/>
                <a:gd fmla="*/ 222812 w 296624" name="connsiteX1"/>
                <a:gd fmla="*/ 0 h 1161679" name="connsiteY1"/>
                <a:gd fmla="*/ 213236 w 296624" name="connsiteX2"/>
                <a:gd fmla="*/ 1152006 h 1161679" name="connsiteY2"/>
                <a:gd fmla="*/ 139146 w 296624" name="connsiteX3"/>
                <a:gd fmla="*/ 556121 h 1161679" name="connsiteY3"/>
                <a:gd fmla="*/ 0 w 296624" name="connsiteX4"/>
                <a:gd fmla="*/ 53544 h 1161679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4494" name="connsiteY0"/>
                <a:gd fmla="*/ 222812 w 283167" name="connsiteX1"/>
                <a:gd fmla="*/ 0 h 1044494" name="connsiteY1"/>
                <a:gd fmla="*/ 192486 w 283167" name="connsiteX2"/>
                <a:gd fmla="*/ 1032635 h 1044494" name="connsiteY2"/>
                <a:gd fmla="*/ 139146 w 283167" name="connsiteX3"/>
                <a:gd fmla="*/ 556121 h 1044494" name="connsiteY3"/>
                <a:gd fmla="*/ 0 w 283167" name="connsiteX4"/>
                <a:gd fmla="*/ 53544 h 1044494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283167" name="connsiteX0"/>
                <a:gd fmla="*/ 53544 h 1046285" name="connsiteY0"/>
                <a:gd fmla="*/ 222812 w 283167" name="connsiteX1"/>
                <a:gd fmla="*/ 0 h 1046285" name="connsiteY1"/>
                <a:gd fmla="*/ 192486 w 283167" name="connsiteX2"/>
                <a:gd fmla="*/ 1032635 h 1046285" name="connsiteY2"/>
                <a:gd fmla="*/ 149450 w 283167" name="connsiteX3"/>
                <a:gd fmla="*/ 625624 h 1046285" name="connsiteY3"/>
                <a:gd fmla="*/ 0 w 283167" name="connsiteX4"/>
                <a:gd fmla="*/ 53544 h 1046285" name="connsiteY4"/>
                <a:gd fmla="*/ 0 w 309458" name="connsiteX0"/>
                <a:gd fmla="*/ 53544 h 1128911" name="connsiteY0"/>
                <a:gd fmla="*/ 222812 w 309458" name="connsiteX1"/>
                <a:gd fmla="*/ 0 h 1128911" name="connsiteY1"/>
                <a:gd fmla="*/ 231705 w 309458" name="connsiteX2"/>
                <a:gd fmla="*/ 1117384 h 1128911" name="connsiteY2"/>
                <a:gd fmla="*/ 149450 w 309458" name="connsiteX3"/>
                <a:gd fmla="*/ 625624 h 1128911" name="connsiteY3"/>
                <a:gd fmla="*/ 0 w 309458" name="connsiteX4"/>
                <a:gd fmla="*/ 53544 h 1128911" name="connsiteY4"/>
                <a:gd fmla="*/ 0 w 301299" name="connsiteX0"/>
                <a:gd fmla="*/ 53544 h 1140214" name="connsiteY0"/>
                <a:gd fmla="*/ 222812 w 301299" name="connsiteX1"/>
                <a:gd fmla="*/ 0 h 1140214" name="connsiteY1"/>
                <a:gd fmla="*/ 220088 w 301299" name="connsiteX2"/>
                <a:gd fmla="*/ 1128927 h 1140214" name="connsiteY2"/>
                <a:gd fmla="*/ 149450 w 301299" name="connsiteX3"/>
                <a:gd fmla="*/ 625624 h 1140214" name="connsiteY3"/>
                <a:gd fmla="*/ 0 w 301299" name="connsiteX4"/>
                <a:gd fmla="*/ 53544 h 1140214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1299" name="connsiteX0"/>
                <a:gd fmla="*/ 53544 h 1139568" name="connsiteY0"/>
                <a:gd fmla="*/ 222812 w 301299" name="connsiteX1"/>
                <a:gd fmla="*/ 0 h 1139568" name="connsiteY1"/>
                <a:gd fmla="*/ 220088 w 301299" name="connsiteX2"/>
                <a:gd fmla="*/ 1128927 h 1139568" name="connsiteY2"/>
                <a:gd fmla="*/ 144454 w 301299" name="connsiteX3"/>
                <a:gd fmla="*/ 591925 h 1139568" name="connsiteY3"/>
                <a:gd fmla="*/ 0 w 301299" name="connsiteX4"/>
                <a:gd fmla="*/ 53544 h 1139568" name="connsiteY4"/>
                <a:gd fmla="*/ 0 w 308175" name="connsiteX0"/>
                <a:gd fmla="*/ 53544 h 1139568" name="connsiteY0"/>
                <a:gd fmla="*/ 222812 w 308175" name="connsiteX1"/>
                <a:gd fmla="*/ 0 h 1139568" name="connsiteY1"/>
                <a:gd fmla="*/ 220088 w 308175" name="connsiteX2"/>
                <a:gd fmla="*/ 1128927 h 1139568" name="connsiteY2"/>
                <a:gd fmla="*/ 144454 w 308175" name="connsiteX3"/>
                <a:gd fmla="*/ 591925 h 1139568" name="connsiteY3"/>
                <a:gd fmla="*/ 0 w 308175" name="connsiteX4"/>
                <a:gd fmla="*/ 53544 h 1139568" name="connsiteY4"/>
                <a:gd fmla="*/ 0 w 338334" name="connsiteX0"/>
                <a:gd fmla="*/ 53544 h 1402922" name="connsiteY0"/>
                <a:gd fmla="*/ 222812 w 338334" name="connsiteX1"/>
                <a:gd fmla="*/ 0 h 1402922" name="connsiteY1"/>
                <a:gd fmla="*/ 263380 w 338334" name="connsiteX2"/>
                <a:gd fmla="*/ 1395604 h 1402922" name="connsiteY2"/>
                <a:gd fmla="*/ 144454 w 338334" name="connsiteX3"/>
                <a:gd fmla="*/ 591925 h 1402922" name="connsiteY3"/>
                <a:gd fmla="*/ 0 w 338334" name="connsiteX4"/>
                <a:gd fmla="*/ 53544 h 1402922" name="connsiteY4"/>
                <a:gd fmla="*/ 0 w 367639" name="connsiteX0"/>
                <a:gd fmla="*/ 53544 h 1402922" name="connsiteY0"/>
                <a:gd fmla="*/ 222812 w 367639" name="connsiteX1"/>
                <a:gd fmla="*/ 0 h 1402922" name="connsiteY1"/>
                <a:gd fmla="*/ 263380 w 367639" name="connsiteX2"/>
                <a:gd fmla="*/ 1395604 h 1402922" name="connsiteY2"/>
                <a:gd fmla="*/ 144454 w 367639" name="connsiteX3"/>
                <a:gd fmla="*/ 591925 h 1402922" name="connsiteY3"/>
                <a:gd fmla="*/ 0 w 367639" name="connsiteX4"/>
                <a:gd fmla="*/ 53544 h 1402922" name="connsiteY4"/>
                <a:gd fmla="*/ 0 w 355484" name="connsiteX0"/>
                <a:gd fmla="*/ 53544 h 1402922" name="connsiteY0"/>
                <a:gd fmla="*/ 222812 w 355484" name="connsiteX1"/>
                <a:gd fmla="*/ 0 h 1402922" name="connsiteY1"/>
                <a:gd fmla="*/ 263380 w 355484" name="connsiteX2"/>
                <a:gd fmla="*/ 1395604 h 1402922" name="connsiteY2"/>
                <a:gd fmla="*/ 144454 w 355484" name="connsiteX3"/>
                <a:gd fmla="*/ 591925 h 1402922" name="connsiteY3"/>
                <a:gd fmla="*/ 0 w 355484" name="connsiteX4"/>
                <a:gd fmla="*/ 53544 h 1402922" name="connsiteY4"/>
                <a:gd fmla="*/ 0 w 355883" name="connsiteX0"/>
                <a:gd fmla="*/ 53544 h 1402922" name="connsiteY0"/>
                <a:gd fmla="*/ 222812 w 355883" name="connsiteX1"/>
                <a:gd fmla="*/ 0 h 1402922" name="connsiteY1"/>
                <a:gd fmla="*/ 263380 w 355883" name="connsiteX2"/>
                <a:gd fmla="*/ 1395604 h 1402922" name="connsiteY2"/>
                <a:gd fmla="*/ 144454 w 355883" name="connsiteX3"/>
                <a:gd fmla="*/ 591925 h 1402922" name="connsiteY3"/>
                <a:gd fmla="*/ 0 w 355883" name="connsiteX4"/>
                <a:gd fmla="*/ 53544 h 140292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62551" name="connsiteX0"/>
                <a:gd fmla="*/ 53544 h 1275042" name="connsiteY0"/>
                <a:gd fmla="*/ 222812 w 362551" name="connsiteX1"/>
                <a:gd fmla="*/ 0 h 1275042" name="connsiteY1"/>
                <a:gd fmla="*/ 273551 w 362551" name="connsiteX2"/>
                <a:gd fmla="*/ 1266418 h 1275042" name="connsiteY2"/>
                <a:gd fmla="*/ 144454 w 362551" name="connsiteX3"/>
                <a:gd fmla="*/ 591925 h 1275042" name="connsiteY3"/>
                <a:gd fmla="*/ 0 w 362551" name="connsiteX4"/>
                <a:gd fmla="*/ 53544 h 1275042" name="connsiteY4"/>
                <a:gd fmla="*/ 0 w 346215" name="connsiteX0"/>
                <a:gd fmla="*/ 53544 h 1300145" name="connsiteY0"/>
                <a:gd fmla="*/ 222812 w 346215" name="connsiteX1"/>
                <a:gd fmla="*/ 0 h 1300145" name="connsiteY1"/>
                <a:gd fmla="*/ 247994 w 346215" name="connsiteX2"/>
                <a:gd fmla="*/ 1291813 h 1300145" name="connsiteY2"/>
                <a:gd fmla="*/ 144454 w 346215" name="connsiteX3"/>
                <a:gd fmla="*/ 591925 h 1300145" name="connsiteY3"/>
                <a:gd fmla="*/ 0 w 346215" name="connsiteX4"/>
                <a:gd fmla="*/ 53544 h 1300145" name="connsiteY4"/>
                <a:gd fmla="*/ 0 w 335804" name="connsiteX0"/>
                <a:gd fmla="*/ 53544 h 1300145" name="connsiteY0"/>
                <a:gd fmla="*/ 222812 w 335804" name="connsiteX1"/>
                <a:gd fmla="*/ 0 h 1300145" name="connsiteY1"/>
                <a:gd fmla="*/ 247994 w 335804" name="connsiteX2"/>
                <a:gd fmla="*/ 1291813 h 1300145" name="connsiteY2"/>
                <a:gd fmla="*/ 144454 w 335804" name="connsiteX3"/>
                <a:gd fmla="*/ 591925 h 1300145" name="connsiteY3"/>
                <a:gd fmla="*/ 0 w 335804" name="connsiteX4"/>
                <a:gd fmla="*/ 53544 h 1300145" name="connsiteY4"/>
                <a:gd fmla="*/ 0 w 308859" name="connsiteX0"/>
                <a:gd fmla="*/ 53544 h 1300145" name="connsiteY0"/>
                <a:gd fmla="*/ 222812 w 308859" name="connsiteX1"/>
                <a:gd fmla="*/ 0 h 1300145" name="connsiteY1"/>
                <a:gd fmla="*/ 247994 w 308859" name="connsiteX2"/>
                <a:gd fmla="*/ 1291813 h 1300145" name="connsiteY2"/>
                <a:gd fmla="*/ 144454 w 308859" name="connsiteX3"/>
                <a:gd fmla="*/ 591925 h 1300145" name="connsiteY3"/>
                <a:gd fmla="*/ 0 w 308859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0145" name="connsiteY0"/>
                <a:gd fmla="*/ 222812 w 328215" name="connsiteX1"/>
                <a:gd fmla="*/ 0 h 1300145" name="connsiteY1"/>
                <a:gd fmla="*/ 247994 w 328215" name="connsiteX2"/>
                <a:gd fmla="*/ 1291813 h 1300145" name="connsiteY2"/>
                <a:gd fmla="*/ 144454 w 328215" name="connsiteX3"/>
                <a:gd fmla="*/ 591925 h 1300145" name="connsiteY3"/>
                <a:gd fmla="*/ 0 w 328215" name="connsiteX4"/>
                <a:gd fmla="*/ 53544 h 1300145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28215" name="connsiteX0"/>
                <a:gd fmla="*/ 53544 h 1305140" name="connsiteY0"/>
                <a:gd fmla="*/ 222812 w 328215" name="connsiteX1"/>
                <a:gd fmla="*/ 0 h 1305140" name="connsiteY1"/>
                <a:gd fmla="*/ 247994 w 328215" name="connsiteX2"/>
                <a:gd fmla="*/ 1291813 h 1305140" name="connsiteY2"/>
                <a:gd fmla="*/ 186216 w 328215" name="connsiteX3"/>
                <a:gd fmla="*/ 873644 h 1305140" name="connsiteY3"/>
                <a:gd fmla="*/ 0 w 328215" name="connsiteX4"/>
                <a:gd fmla="*/ 53544 h 1305140" name="connsiteY4"/>
                <a:gd fmla="*/ 0 w 340307" name="connsiteX0"/>
                <a:gd fmla="*/ 53544 h 1258999" name="connsiteY0"/>
                <a:gd fmla="*/ 222812 w 340307" name="connsiteX1"/>
                <a:gd fmla="*/ 0 h 1258999" name="connsiteY1"/>
                <a:gd fmla="*/ 270254 w 340307" name="connsiteX2"/>
                <a:gd fmla="*/ 1244177 h 1258999" name="connsiteY2"/>
                <a:gd fmla="*/ 186216 w 340307" name="connsiteX3"/>
                <a:gd fmla="*/ 873644 h 1258999" name="connsiteY3"/>
                <a:gd fmla="*/ 0 w 340307" name="connsiteX4"/>
                <a:gd fmla="*/ 53544 h 1258999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40307" name="connsiteX0"/>
                <a:gd fmla="*/ 53544 h 1257666" name="connsiteY0"/>
                <a:gd fmla="*/ 222812 w 340307" name="connsiteX1"/>
                <a:gd fmla="*/ 0 h 1257666" name="connsiteY1"/>
                <a:gd fmla="*/ 270254 w 340307" name="connsiteX2"/>
                <a:gd fmla="*/ 1244177 h 1257666" name="connsiteY2"/>
                <a:gd fmla="*/ 214201 w 340307" name="connsiteX3"/>
                <a:gd fmla="*/ 831659 h 1257666" name="connsiteY3"/>
                <a:gd fmla="*/ 0 w 340307" name="connsiteX4"/>
                <a:gd fmla="*/ 53544 h 1257666" name="connsiteY4"/>
                <a:gd fmla="*/ 0 w 356551" name="connsiteX0"/>
                <a:gd fmla="*/ 53544 h 1431860" name="connsiteY0"/>
                <a:gd fmla="*/ 222812 w 356551" name="connsiteX1"/>
                <a:gd fmla="*/ 0 h 1431860" name="connsiteY1"/>
                <a:gd fmla="*/ 296630 w 356551" name="connsiteX2"/>
                <a:gd fmla="*/ 1422105 h 1431860" name="connsiteY2"/>
                <a:gd fmla="*/ 214201 w 356551" name="connsiteX3"/>
                <a:gd fmla="*/ 831659 h 1431860" name="connsiteY3"/>
                <a:gd fmla="*/ 0 w 356551" name="connsiteX4"/>
                <a:gd fmla="*/ 53544 h 1431860" name="connsiteY4"/>
                <a:gd fmla="*/ 0 w 336079" name="connsiteX0"/>
                <a:gd fmla="*/ 92742 h 1431860" name="connsiteY0"/>
                <a:gd fmla="*/ 202340 w 336079" name="connsiteX1"/>
                <a:gd fmla="*/ 0 h 1431860" name="connsiteY1"/>
                <a:gd fmla="*/ 276158 w 336079" name="connsiteX2"/>
                <a:gd fmla="*/ 1422105 h 1431860" name="connsiteY2"/>
                <a:gd fmla="*/ 193729 w 336079" name="connsiteX3"/>
                <a:gd fmla="*/ 831659 h 1431860" name="connsiteY3"/>
                <a:gd fmla="*/ 0 w 336079" name="connsiteX4"/>
                <a:gd fmla="*/ 92742 h 1431860" name="connsiteY4"/>
                <a:gd fmla="*/ 16220 w 316144" name="connsiteX0"/>
                <a:gd fmla="*/ 825368 h 2164486" name="connsiteY0"/>
                <a:gd fmla="*/ 0 w 316144" name="connsiteX1"/>
                <a:gd fmla="*/ 0 h 2164486" name="connsiteY1"/>
                <a:gd fmla="*/ 292378 w 316144" name="connsiteX2"/>
                <a:gd fmla="*/ 2154731 h 2164486" name="connsiteY2"/>
                <a:gd fmla="*/ 209949 w 316144" name="connsiteX3"/>
                <a:gd fmla="*/ 1564285 h 2164486" name="connsiteY3"/>
                <a:gd fmla="*/ 16220 w 316144" name="connsiteX4"/>
                <a:gd fmla="*/ 825368 h 2164486" name="connsiteY4"/>
                <a:gd fmla="*/ 16220 w 326987" name="connsiteX0"/>
                <a:gd fmla="*/ 825368 h 2164486" name="connsiteY0"/>
                <a:gd fmla="*/ 0 w 326987" name="connsiteX1"/>
                <a:gd fmla="*/ 0 h 2164486" name="connsiteY1"/>
                <a:gd fmla="*/ 292378 w 326987" name="connsiteX2"/>
                <a:gd fmla="*/ 2154731 h 2164486" name="connsiteY2"/>
                <a:gd fmla="*/ 209949 w 326987" name="connsiteX3"/>
                <a:gd fmla="*/ 1564285 h 2164486" name="connsiteY3"/>
                <a:gd fmla="*/ 16220 w 326987" name="connsiteX4"/>
                <a:gd fmla="*/ 825368 h 2164486" name="connsiteY4"/>
                <a:gd fmla="*/ 16220 w 327848" name="connsiteX0"/>
                <a:gd fmla="*/ 825368 h 2164486" name="connsiteY0"/>
                <a:gd fmla="*/ 0 w 327848" name="connsiteX1"/>
                <a:gd fmla="*/ 0 h 2164486" name="connsiteY1"/>
                <a:gd fmla="*/ 292378 w 327848" name="connsiteX2"/>
                <a:gd fmla="*/ 2154731 h 2164486" name="connsiteY2"/>
                <a:gd fmla="*/ 209949 w 327848" name="connsiteX3"/>
                <a:gd fmla="*/ 1564285 h 2164486" name="connsiteY3"/>
                <a:gd fmla="*/ 16220 w 327848" name="connsiteX4"/>
                <a:gd fmla="*/ 825368 h 2164486" name="connsiteY4"/>
                <a:gd fmla="*/ 16220 w 266671" name="connsiteX0"/>
                <a:gd fmla="*/ 825368 h 1639888" name="connsiteY0"/>
                <a:gd fmla="*/ 0 w 266671" name="connsiteX1"/>
                <a:gd fmla="*/ 0 h 1639888" name="connsiteY1"/>
                <a:gd fmla="*/ 217397 w 266671" name="connsiteX2"/>
                <a:gd fmla="*/ 1566503 h 1639888" name="connsiteY2"/>
                <a:gd fmla="*/ 209949 w 266671" name="connsiteX3"/>
                <a:gd fmla="*/ 1564285 h 1639888" name="connsiteY3"/>
                <a:gd fmla="*/ 16220 w 266671" name="connsiteX4"/>
                <a:gd fmla="*/ 825368 h 1639888" name="connsiteY4"/>
                <a:gd fmla="*/ 16220 w 278567" name="connsiteX0"/>
                <a:gd fmla="*/ 825368 h 1824295" name="connsiteY0"/>
                <a:gd fmla="*/ 0 w 278567" name="connsiteX1"/>
                <a:gd fmla="*/ 0 h 1824295" name="connsiteY1"/>
                <a:gd fmla="*/ 217397 w 278567" name="connsiteX2"/>
                <a:gd fmla="*/ 1566503 h 1824295" name="connsiteY2"/>
                <a:gd fmla="*/ 209949 w 278567" name="connsiteX3"/>
                <a:gd fmla="*/ 1564285 h 1824295" name="connsiteY3"/>
                <a:gd fmla="*/ 16220 w 278567" name="connsiteX4"/>
                <a:gd fmla="*/ 825368 h 1824295" name="connsiteY4"/>
                <a:gd fmla="*/ 27807 w 278258" name="connsiteX0"/>
                <a:gd fmla="*/ 825368 h 1808435" name="connsiteY0"/>
                <a:gd fmla="*/ 11587 w 278258" name="connsiteX1"/>
                <a:gd fmla="*/ 0 h 1808435" name="connsiteY1"/>
                <a:gd fmla="*/ 228984 w 278258" name="connsiteX2"/>
                <a:gd fmla="*/ 1566503 h 1808435" name="connsiteY2"/>
                <a:gd fmla="*/ 5703 w 278258" name="connsiteX3"/>
                <a:gd fmla="*/ 1509401 h 1808435" name="connsiteY3"/>
                <a:gd fmla="*/ 27807 w 278258" name="connsiteX4"/>
                <a:gd fmla="*/ 825368 h 1808435" name="connsiteY4"/>
                <a:gd fmla="*/ 27807 w 282432" name="connsiteX0"/>
                <a:gd fmla="*/ 825368 h 1998715" name="connsiteY0"/>
                <a:gd fmla="*/ 11587 w 282432" name="connsiteX1"/>
                <a:gd fmla="*/ 0 h 1998715" name="connsiteY1"/>
                <a:gd fmla="*/ 234416 w 282432" name="connsiteX2"/>
                <a:gd fmla="*/ 1809188 h 1998715" name="connsiteY2"/>
                <a:gd fmla="*/ 5703 w 282432" name="connsiteX3"/>
                <a:gd fmla="*/ 1509401 h 1998715" name="connsiteY3"/>
                <a:gd fmla="*/ 27807 w 282432" name="connsiteX4"/>
                <a:gd fmla="*/ 825368 h 1998715" name="connsiteY4"/>
                <a:gd fmla="*/ 16220 w 270845" name="connsiteX0"/>
                <a:gd fmla="*/ 825368 h 1959168" name="connsiteY0"/>
                <a:gd fmla="*/ 0 w 270845" name="connsiteX1"/>
                <a:gd fmla="*/ 0 h 1959168" name="connsiteY1"/>
                <a:gd fmla="*/ 222829 w 270845" name="connsiteX2"/>
                <a:gd fmla="*/ 1809188 h 1959168" name="connsiteY2"/>
                <a:gd fmla="*/ 115896 w 270845" name="connsiteX3"/>
                <a:gd fmla="*/ 1218281 h 1959168" name="connsiteY3"/>
                <a:gd fmla="*/ 16220 w 270845" name="connsiteX4"/>
                <a:gd fmla="*/ 825368 h 1959168" name="connsiteY4"/>
                <a:gd fmla="*/ 16220 w 265337" name="connsiteX0"/>
                <a:gd fmla="*/ 825368 h 1959168" name="connsiteY0"/>
                <a:gd fmla="*/ 0 w 265337" name="connsiteX1"/>
                <a:gd fmla="*/ 0 h 1959168" name="connsiteY1"/>
                <a:gd fmla="*/ 222829 w 265337" name="connsiteX2"/>
                <a:gd fmla="*/ 1809188 h 1959168" name="connsiteY2"/>
                <a:gd fmla="*/ 115896 w 265337" name="connsiteX3"/>
                <a:gd fmla="*/ 1218281 h 1959168" name="connsiteY3"/>
                <a:gd fmla="*/ 16220 w 265337" name="connsiteX4"/>
                <a:gd fmla="*/ 825368 h 1959168" name="connsiteY4"/>
                <a:gd fmla="*/ 16220 w 243368" name="connsiteX0"/>
                <a:gd fmla="*/ 825368 h 1809188" name="connsiteY0"/>
                <a:gd fmla="*/ 0 w 243368" name="connsiteX1"/>
                <a:gd fmla="*/ 0 h 1809188" name="connsiteY1"/>
                <a:gd fmla="*/ 222829 w 243368" name="connsiteX2"/>
                <a:gd fmla="*/ 1809188 h 1809188" name="connsiteY2"/>
                <a:gd fmla="*/ 115896 w 243368" name="connsiteX3"/>
                <a:gd fmla="*/ 1218281 h 1809188" name="connsiteY3"/>
                <a:gd fmla="*/ 16220 w 243368" name="connsiteX4"/>
                <a:gd fmla="*/ 825368 h 1809188" name="connsiteY4"/>
                <a:gd fmla="*/ 16220 w 222829" name="connsiteX0"/>
                <a:gd fmla="*/ 825368 h 1809188" name="connsiteY0"/>
                <a:gd fmla="*/ 0 w 222829" name="connsiteX1"/>
                <a:gd fmla="*/ 0 h 1809188" name="connsiteY1"/>
                <a:gd fmla="*/ 222829 w 222829" name="connsiteX2"/>
                <a:gd fmla="*/ 1809188 h 1809188" name="connsiteY2"/>
                <a:gd fmla="*/ 115896 w 222829" name="connsiteX3"/>
                <a:gd fmla="*/ 1218281 h 1809188" name="connsiteY3"/>
                <a:gd fmla="*/ 16220 w 222829" name="connsiteX4"/>
                <a:gd fmla="*/ 825368 h 1809188" name="connsiteY4"/>
                <a:gd fmla="*/ 16220 w 254960" name="connsiteX0"/>
                <a:gd fmla="*/ 825368 h 1809188" name="connsiteY0"/>
                <a:gd fmla="*/ 0 w 254960" name="connsiteX1"/>
                <a:gd fmla="*/ 0 h 1809188" name="connsiteY1"/>
                <a:gd fmla="*/ 222829 w 254960" name="connsiteX2"/>
                <a:gd fmla="*/ 1809188 h 1809188" name="connsiteY2"/>
                <a:gd fmla="*/ 115896 w 254960" name="connsiteX3"/>
                <a:gd fmla="*/ 1218281 h 1809188" name="connsiteY3"/>
                <a:gd fmla="*/ 16220 w 254960" name="connsiteX4"/>
                <a:gd fmla="*/ 825368 h 1809188" name="connsiteY4"/>
                <a:gd fmla="*/ 16220 w 270541" name="connsiteX0"/>
                <a:gd fmla="*/ 825368 h 1809188" name="connsiteY0"/>
                <a:gd fmla="*/ 0 w 270541" name="connsiteX1"/>
                <a:gd fmla="*/ 0 h 1809188" name="connsiteY1"/>
                <a:gd fmla="*/ 222829 w 270541" name="connsiteX2"/>
                <a:gd fmla="*/ 1809188 h 1809188" name="connsiteY2"/>
                <a:gd fmla="*/ 115896 w 270541" name="connsiteX3"/>
                <a:gd fmla="*/ 1218281 h 1809188" name="connsiteY3"/>
                <a:gd fmla="*/ 16220 w 270541" name="connsiteX4"/>
                <a:gd fmla="*/ 825368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0 w 358779" name="connsiteX4"/>
                <a:gd fmla="*/ 466077 h 1809188" name="connsiteY4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04134 w 358779" name="connsiteX3"/>
                <a:gd fmla="*/ 121828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8779" name="connsiteX0"/>
                <a:gd fmla="*/ 466077 h 1809188" name="connsiteY0"/>
                <a:gd fmla="*/ 88238 w 358779" name="connsiteX1"/>
                <a:gd fmla="*/ 0 h 1809188" name="connsiteY1"/>
                <a:gd fmla="*/ 311067 w 358779" name="connsiteX2"/>
                <a:gd fmla="*/ 1809188 h 1809188" name="connsiteY2"/>
                <a:gd fmla="*/ 238224 w 358779" name="connsiteX3"/>
                <a:gd fmla="*/ 1212761 h 1809188" name="connsiteY3"/>
                <a:gd fmla="*/ 108488 w 358779" name="connsiteX4"/>
                <a:gd fmla="*/ 811348 h 1809188" name="connsiteY4"/>
                <a:gd fmla="*/ 0 w 358779" name="connsiteX5"/>
                <a:gd fmla="*/ 466077 h 1809188" name="connsiteY5"/>
                <a:gd fmla="*/ 0 w 350885" name="connsiteX0"/>
                <a:gd fmla="*/ 701553 h 2044664" name="connsiteY0"/>
                <a:gd fmla="*/ 48444 w 350885" name="connsiteX1"/>
                <a:gd fmla="*/ 0 h 2044664" name="connsiteY1"/>
                <a:gd fmla="*/ 311067 w 350885" name="connsiteX2"/>
                <a:gd fmla="*/ 2044664 h 2044664" name="connsiteY2"/>
                <a:gd fmla="*/ 238224 w 350885" name="connsiteX3"/>
                <a:gd fmla="*/ 1448237 h 2044664" name="connsiteY3"/>
                <a:gd fmla="*/ 108488 w 350885" name="connsiteX4"/>
                <a:gd fmla="*/ 1046824 h 2044664" name="connsiteY4"/>
                <a:gd fmla="*/ 0 w 350885" name="connsiteX5"/>
                <a:gd fmla="*/ 701553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157993 w 400390" name="connsiteX4"/>
                <a:gd fmla="*/ 1046824 h 2044664" name="connsiteY4"/>
                <a:gd fmla="*/ 0 w 400390" name="connsiteX5"/>
                <a:gd fmla="*/ 532432 h 2044664" name="connsiteY5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400390" name="connsiteX0"/>
                <a:gd fmla="*/ 532432 h 2044664" name="connsiteY0"/>
                <a:gd fmla="*/ 97949 w 400390" name="connsiteX1"/>
                <a:gd fmla="*/ 0 h 2044664" name="connsiteY1"/>
                <a:gd fmla="*/ 360572 w 400390" name="connsiteX2"/>
                <a:gd fmla="*/ 2044664 h 2044664" name="connsiteY2"/>
                <a:gd fmla="*/ 287729 w 400390" name="connsiteX3"/>
                <a:gd fmla="*/ 1448237 h 2044664" name="connsiteY3"/>
                <a:gd fmla="*/ 0 w 400390" name="connsiteX4"/>
                <a:gd fmla="*/ 53243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62233" name="connsiteX0"/>
                <a:gd fmla="*/ 361262 h 2044664" name="connsiteY0"/>
                <a:gd fmla="*/ 59792 w 362233" name="connsiteX1"/>
                <a:gd fmla="*/ 0 h 2044664" name="connsiteY1"/>
                <a:gd fmla="*/ 322415 w 362233" name="connsiteX2"/>
                <a:gd fmla="*/ 2044664 h 2044664" name="connsiteY2"/>
                <a:gd fmla="*/ 249572 w 362233" name="connsiteX3"/>
                <a:gd fmla="*/ 1448237 h 2044664" name="connsiteY3"/>
                <a:gd fmla="*/ 0 w 362233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49572 w 391752" name="connsiteX3"/>
                <a:gd fmla="*/ 1448237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23341 w 391752" name="connsiteX3"/>
                <a:gd fmla="*/ 1451104 h 2044664" name="connsiteY3"/>
                <a:gd fmla="*/ 0 w 391752" name="connsiteX4"/>
                <a:gd fmla="*/ 361262 h 2044664" name="connsiteY4"/>
                <a:gd fmla="*/ 0 w 391752" name="connsiteX0"/>
                <a:gd fmla="*/ 361262 h 2044664" name="connsiteY0"/>
                <a:gd fmla="*/ 59792 w 391752" name="connsiteX1"/>
                <a:gd fmla="*/ 0 h 2044664" name="connsiteY1"/>
                <a:gd fmla="*/ 322415 w 391752" name="connsiteX2"/>
                <a:gd fmla="*/ 2044664 h 2044664" name="connsiteY2"/>
                <a:gd fmla="*/ 219345 w 391752" name="connsiteX3"/>
                <a:gd fmla="*/ 1424145 h 2044664" name="connsiteY3"/>
                <a:gd fmla="*/ 0 w 391752" name="connsiteX4"/>
                <a:gd fmla="*/ 361262 h 2044664" name="connsiteY4"/>
                <a:gd fmla="*/ 0 w 391752" name="connsiteX0"/>
                <a:gd fmla="*/ 361262 h 2046545" name="connsiteY0"/>
                <a:gd fmla="*/ 59792 w 391752" name="connsiteX1"/>
                <a:gd fmla="*/ 0 h 2046545" name="connsiteY1"/>
                <a:gd fmla="*/ 322415 w 391752" name="connsiteX2"/>
                <a:gd fmla="*/ 2044664 h 2046545" name="connsiteY2"/>
                <a:gd fmla="*/ 0 w 391752" name="connsiteX3"/>
                <a:gd fmla="*/ 361262 h 2046545" name="connsiteY3"/>
                <a:gd fmla="*/ 0 w 372534" name="connsiteX0"/>
                <a:gd fmla="*/ 361262 h 2062870" name="connsiteY0"/>
                <a:gd fmla="*/ 59792 w 372534" name="connsiteX1"/>
                <a:gd fmla="*/ 0 h 2062870" name="connsiteY1"/>
                <a:gd fmla="*/ 298182 w 372534" name="connsiteX2"/>
                <a:gd fmla="*/ 2061010 h 2062870" name="connsiteY2"/>
                <a:gd fmla="*/ 0 w 372534" name="connsiteX3"/>
                <a:gd fmla="*/ 361262 h 2062870" name="connsiteY3"/>
                <a:gd fmla="*/ 0 w 351508" name="connsiteX0"/>
                <a:gd fmla="*/ 353256 h 2062859" name="connsiteY0"/>
                <a:gd fmla="*/ 38766 w 351508" name="connsiteX1"/>
                <a:gd fmla="*/ 0 h 2062859" name="connsiteY1"/>
                <a:gd fmla="*/ 277156 w 351508" name="connsiteX2"/>
                <a:gd fmla="*/ 2061010 h 2062859" name="connsiteY2"/>
                <a:gd fmla="*/ 0 w 351508" name="connsiteX3"/>
                <a:gd fmla="*/ 353256 h 2062859" name="connsiteY3"/>
                <a:gd fmla="*/ 0 w 366707" name="connsiteX0"/>
                <a:gd fmla="*/ 219394 h 1928997" name="connsiteY0"/>
                <a:gd fmla="*/ 98594 w 366707" name="connsiteX1"/>
                <a:gd fmla="*/ 0 h 1928997" name="connsiteY1"/>
                <a:gd fmla="*/ 277156 w 366707" name="connsiteX2"/>
                <a:gd fmla="*/ 1927148 h 1928997" name="connsiteY2"/>
                <a:gd fmla="*/ 0 w 366707" name="connsiteX3"/>
                <a:gd fmla="*/ 219394 h 1928997" name="connsiteY3"/>
                <a:gd fmla="*/ 0 w 421801" name="connsiteX0"/>
                <a:gd fmla="*/ 318692 h 1929131" name="connsiteY0"/>
                <a:gd fmla="*/ 153688 w 421801" name="connsiteX1"/>
                <a:gd fmla="*/ 0 h 1929131" name="connsiteY1"/>
                <a:gd fmla="*/ 332250 w 421801" name="connsiteX2"/>
                <a:gd fmla="*/ 1927148 h 1929131" name="connsiteY2"/>
                <a:gd fmla="*/ 0 w 421801" name="connsiteX3"/>
                <a:gd fmla="*/ 318692 h 1929131" name="connsiteY3"/>
                <a:gd fmla="*/ 0 w 421801" name="connsiteX0"/>
                <a:gd fmla="*/ 318692 h 1929049" name="connsiteY0"/>
                <a:gd fmla="*/ 153688 w 421801" name="connsiteX1"/>
                <a:gd fmla="*/ 0 h 1929049" name="connsiteY1"/>
                <a:gd fmla="*/ 332250 w 421801" name="connsiteX2"/>
                <a:gd fmla="*/ 1927148 h 1929049" name="connsiteY2"/>
                <a:gd fmla="*/ 0 w 421801" name="connsiteX3"/>
                <a:gd fmla="*/ 318692 h 1929049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b" l="l" r="r" t="t"/>
              <a:pathLst>
                <a:path h="1929049" w="421801">
                  <a:moveTo>
                    <a:pt x="0" y="318692"/>
                  </a:moveTo>
                  <a:lnTo>
                    <a:pt x="153688" y="0"/>
                  </a:lnTo>
                  <a:cubicBezTo>
                    <a:pt x="425107" y="629066"/>
                    <a:pt x="501279" y="1032139"/>
                    <a:pt x="332250" y="1927148"/>
                  </a:cubicBezTo>
                  <a:cubicBezTo>
                    <a:pt x="322285" y="1987358"/>
                    <a:pt x="230376" y="599609"/>
                    <a:pt x="0" y="318692"/>
                  </a:cubicBez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dirty="0"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ACFC33-0DA2-4305-83D5-777EE6E5AF4C}"/>
                </a:ext>
              </a:extLst>
            </p:cNvPr>
            <p:cNvSpPr/>
            <p:nvPr/>
          </p:nvSpPr>
          <p:spPr>
            <a:xfrm rot="19970593">
              <a:off x="6263986" y="3058181"/>
              <a:ext cx="292761" cy="129003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1DF081-7070-4170-A4C5-92F339017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6" l="39469" r="41030" t="15909"/>
            <a:stretch/>
          </p:blipFill>
          <p:spPr>
            <a:xfrm rot="16200000">
              <a:off x="5863521" y="1872610"/>
              <a:ext cx="732617" cy="200643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C880B-F91C-4D0E-8C26-2B9FF30B61B2}"/>
                </a:ext>
              </a:extLst>
            </p:cNvPr>
            <p:cNvSpPr/>
            <p:nvPr/>
          </p:nvSpPr>
          <p:spPr>
            <a:xfrm rot="3754840">
              <a:off x="6275862" y="3813138"/>
              <a:ext cx="498333" cy="224249"/>
            </a:xfrm>
            <a:prstGeom prst="rect">
              <a:avLst/>
            </a:prstGeom>
            <a:solidFill>
              <a:srgbClr val="C0C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92C2A9-A100-41A2-B25B-F137E588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520" y="4017437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7B03F0-8322-4F85-8207-8156B8BC5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014" y="3975658"/>
              <a:ext cx="230272" cy="124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3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Words>40</Words>
  <Paragraphs>14</Paragraphs>
  <Slides>18</Slides>
  <Notes>0</Notes>
  <TotalTime>647</TotalTime>
  <HiddenSlides>0</HiddenSlides>
  <MMClips>0</MMClips>
  <ScaleCrop>false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25">
      <vt:lpstr>Amasis MT Pro Medium</vt:lpstr>
      <vt:lpstr>Arial</vt:lpstr>
      <vt:lpstr>Brix Sans Regular</vt:lpstr>
      <vt:lpstr>Calibri</vt:lpstr>
      <vt:lpstr>Calibri Light</vt:lpstr>
      <vt:lpstr>Varsity Team</vt:lpstr>
      <vt:lpstr>Office Theme</vt:lpstr>
      <vt:lpstr>BACK, FULL GRAPHIC</vt:lpstr>
      <vt:lpstr>PowerPoint Presentation</vt:lpstr>
      <vt:lpstr>FRONT MICRO GRAPHIC</vt:lpstr>
      <vt:lpstr>PowerPoint Presentation</vt:lpstr>
      <vt:lpstr>PowerPoint Presentation</vt:lpstr>
      <vt:lpstr>PowerPoint Presentation</vt:lpstr>
      <vt:lpstr>PowerPoint Presentation</vt:lpstr>
      <vt:lpstr>Drafts are below</vt:lpstr>
      <vt:lpstr>PowerPoint Presentation</vt:lpstr>
      <vt:lpstr>PowerPoint Presentation</vt:lpstr>
      <vt:lpstr>PowerPoint Presentation</vt:lpstr>
      <vt:lpstr>PowerPoint Presentation</vt:lpstr>
      <vt:lpstr>RESTLING          &amp; BJJ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2021-09-21T00:18:38Z</dcterms:created>
  <dc:creator>Christian Bissett</dc:creator>
  <cp:lastModifiedBy>Christian Bissett</cp:lastModifiedBy>
  <dcterms:modified xsi:type="dcterms:W3CDTF">2021-09-22T05:52:08Z</dcterms:modified>
  <cp:revision>46</cp:revision>
  <dc:title>RESTLING          &amp; BJJ</dc:title>
</cp:coreProperties>
</file>