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30275213" cy="21383625"/>
  <p:notesSz cx="6889750" cy="9671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68" autoAdjust="0"/>
    <p:restoredTop sz="96400" autoAdjust="0"/>
  </p:normalViewPr>
  <p:slideViewPr>
    <p:cSldViewPr snapToGrid="0">
      <p:cViewPr>
        <p:scale>
          <a:sx n="50" d="100"/>
          <a:sy n="50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6A9AA-81BB-4B36-89CA-33C6F86D7848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1209675"/>
            <a:ext cx="4619625" cy="3263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654550"/>
            <a:ext cx="5511800" cy="3808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86863"/>
            <a:ext cx="2986088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186863"/>
            <a:ext cx="2986088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22E3A-C06F-443D-810C-76290A4B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88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CE43-9328-478F-BD4C-CB1D66F39C21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2FB5-C18E-4A9E-9885-308E5F4D0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18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CE43-9328-478F-BD4C-CB1D66F39C21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2FB5-C18E-4A9E-9885-308E5F4D0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2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CE43-9328-478F-BD4C-CB1D66F39C21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2FB5-C18E-4A9E-9885-308E5F4D0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78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CE43-9328-478F-BD4C-CB1D66F39C21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2FB5-C18E-4A9E-9885-308E5F4D0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CE43-9328-478F-BD4C-CB1D66F39C21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2FB5-C18E-4A9E-9885-308E5F4D0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6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CE43-9328-478F-BD4C-CB1D66F39C21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2FB5-C18E-4A9E-9885-308E5F4D0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CE43-9328-478F-BD4C-CB1D66F39C21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2FB5-C18E-4A9E-9885-308E5F4D0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CE43-9328-478F-BD4C-CB1D66F39C21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2FB5-C18E-4A9E-9885-308E5F4D0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0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CE43-9328-478F-BD4C-CB1D66F39C21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2FB5-C18E-4A9E-9885-308E5F4D0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60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CE43-9328-478F-BD4C-CB1D66F39C21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2FB5-C18E-4A9E-9885-308E5F4D0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6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CE43-9328-478F-BD4C-CB1D66F39C21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2FB5-C18E-4A9E-9885-308E5F4D0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9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CE43-9328-478F-BD4C-CB1D66F39C21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2FB5-C18E-4A9E-9885-308E5F4D0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8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AE9D-D1D2-19EC-C8FB-8C7E72B0C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3" y="64088"/>
            <a:ext cx="9318740" cy="1601567"/>
          </a:xfrm>
        </p:spPr>
        <p:txBody>
          <a:bodyPr>
            <a:normAutofit fontScale="90000"/>
          </a:bodyPr>
          <a:lstStyle/>
          <a:p>
            <a:pPr algn="l"/>
            <a:r>
              <a:rPr lang="en-GB" sz="7200" b="1" u="sng" dirty="0"/>
              <a:t>Basic Packet Sniffer</a:t>
            </a:r>
            <a:br>
              <a:rPr lang="en-GB" sz="7200" b="1" dirty="0"/>
            </a:br>
            <a:r>
              <a:rPr lang="en-GB" sz="4000" b="1" dirty="0">
                <a:latin typeface="+mn-lt"/>
              </a:rPr>
              <a:t>By Cameron Bell</a:t>
            </a:r>
            <a:endParaRPr lang="en-GB" sz="80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90150-E428-7094-F6D1-20E325B8A336}"/>
              </a:ext>
            </a:extLst>
          </p:cNvPr>
          <p:cNvSpPr txBox="1"/>
          <p:nvPr/>
        </p:nvSpPr>
        <p:spPr>
          <a:xfrm>
            <a:off x="92863" y="1912406"/>
            <a:ext cx="779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+mj-lt"/>
              </a:rPr>
              <a:t>What are Packet Sniffers?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F7802-B9EB-A9A2-1568-6AD261DA3353}"/>
              </a:ext>
            </a:extLst>
          </p:cNvPr>
          <p:cNvSpPr txBox="1"/>
          <p:nvPr/>
        </p:nvSpPr>
        <p:spPr>
          <a:xfrm>
            <a:off x="104632" y="2587200"/>
            <a:ext cx="726802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A tool designed to monitor a network by recording all packets sent across it.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F51B4-2126-3ED6-D0FB-723CC16BCAF3}"/>
              </a:ext>
            </a:extLst>
          </p:cNvPr>
          <p:cNvSpPr txBox="1"/>
          <p:nvPr/>
        </p:nvSpPr>
        <p:spPr>
          <a:xfrm>
            <a:off x="92863" y="4714430"/>
            <a:ext cx="7760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+mj-lt"/>
              </a:rPr>
              <a:t>How do they work?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17B20-1679-1B4D-0201-9A6A3C56F1EF}"/>
              </a:ext>
            </a:extLst>
          </p:cNvPr>
          <p:cNvSpPr txBox="1"/>
          <p:nvPr/>
        </p:nvSpPr>
        <p:spPr>
          <a:xfrm>
            <a:off x="139124" y="5411875"/>
            <a:ext cx="7712845" cy="10618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Computers send data across networks in the form of packets.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Small units of data that can be constructed to form a file.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Typically these are sent to each machine on the network.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Machines that don’t require it simply drop them.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A packet sniffer sets it’s host machine too receive all packets (promiscuous mode)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The sniffer program then records each packet sent to/from the host machine.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This can be seen in figure 1, where any data packets sent between User and Router to Sniffing device, which is running a packet sniffer and recording every packet.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BA6C3C-AD81-CB9A-45E4-AE54C08755ED}"/>
              </a:ext>
            </a:extLst>
          </p:cNvPr>
          <p:cNvSpPr txBox="1"/>
          <p:nvPr/>
        </p:nvSpPr>
        <p:spPr>
          <a:xfrm>
            <a:off x="22254811" y="0"/>
            <a:ext cx="779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+mj-lt"/>
              </a:rPr>
              <a:t>Designing the Tool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1A9883-E55A-7039-C0AF-DF8C99602834}"/>
              </a:ext>
            </a:extLst>
          </p:cNvPr>
          <p:cNvSpPr txBox="1"/>
          <p:nvPr/>
        </p:nvSpPr>
        <p:spPr>
          <a:xfrm>
            <a:off x="22296163" y="701615"/>
            <a:ext cx="7790688" cy="895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The initial part of this project was investigating existing packet sniffing tools to design one that didn’t exist.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It was decided to develop a simple to use tool with a focus visually analysing the recorded packet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The tool should be able to sniff a network and save the recorded packet log as a pcap file, with options which packets are recorded.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Process the recorded data and produce charts and a document based on the data, to allow the data to be easily analysed. With options to narrow the data used in the chart/document generation.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5157FB-17AE-EBF6-7533-B152EE2726D8}"/>
              </a:ext>
            </a:extLst>
          </p:cNvPr>
          <p:cNvSpPr txBox="1"/>
          <p:nvPr/>
        </p:nvSpPr>
        <p:spPr>
          <a:xfrm>
            <a:off x="22566844" y="9791880"/>
            <a:ext cx="779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+mj-lt"/>
              </a:rPr>
              <a:t>Developing it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1B995C-913C-61C1-0E35-8F2C16456F07}"/>
              </a:ext>
            </a:extLst>
          </p:cNvPr>
          <p:cNvSpPr txBox="1"/>
          <p:nvPr/>
        </p:nvSpPr>
        <p:spPr>
          <a:xfrm>
            <a:off x="22297446" y="10493490"/>
            <a:ext cx="7750934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tool was developed in python, using the packages: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Scapy for the packet capture.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Pandas for the processing and storage of the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Matplotlib to generate the charts from the processed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Ipinfo used to look up information on IP address to get packet source/destination locations.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Python-docx to generate a docx file to hold the file analysis.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4061C-F912-1DD0-BB61-AB22FB7A209C}"/>
              </a:ext>
            </a:extLst>
          </p:cNvPr>
          <p:cNvSpPr txBox="1"/>
          <p:nvPr/>
        </p:nvSpPr>
        <p:spPr>
          <a:xfrm>
            <a:off x="8055274" y="16706908"/>
            <a:ext cx="779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+mj-lt"/>
              </a:rPr>
              <a:t>Tool Outcome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1C85AF-97C2-C0ED-F53A-58E4B75181B1}"/>
              </a:ext>
            </a:extLst>
          </p:cNvPr>
          <p:cNvSpPr txBox="1"/>
          <p:nvPr/>
        </p:nvSpPr>
        <p:spPr>
          <a:xfrm>
            <a:off x="8055274" y="17351595"/>
            <a:ext cx="1907129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tool met most of the outcomes set out at the beginning, with the tool able to: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Sniff and process the data (figure 3).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Generate charts for the source and destination IP addresses and ports (figure 5).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Generate maps showing the locations the packets were sent from and to (figure 3).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Generate an analysis document containing a basic write up about the packet log (figure 4).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Specify an IP address to use only packets relating to that when generating charts. </a:t>
            </a:r>
          </a:p>
          <a:p>
            <a:r>
              <a:rPr lang="en-GB" sz="3600" b="1" dirty="0"/>
              <a:t>There were some features such as a GUI and packet generating function that were planned but cut.</a:t>
            </a:r>
          </a:p>
        </p:txBody>
      </p:sp>
      <p:pic>
        <p:nvPicPr>
          <p:cNvPr id="48" name="Picture 47" descr="A picture containing text, screenshot, display, plot&#10;&#10;Description automatically generated">
            <a:extLst>
              <a:ext uri="{FF2B5EF4-FFF2-40B4-BE49-F238E27FC236}">
                <a16:creationId xmlns:a16="http://schemas.microsoft.com/office/drawing/2014/main" id="{539B2BB0-22EF-3A44-8CD6-E9A28DACB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50000" r="3265" b="1441"/>
          <a:stretch/>
        </p:blipFill>
        <p:spPr>
          <a:xfrm>
            <a:off x="8055274" y="11408554"/>
            <a:ext cx="14033713" cy="4621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66107DC-25EF-74D8-4DF4-96E3731C3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90" t="29929" r="43905" b="32349"/>
          <a:stretch/>
        </p:blipFill>
        <p:spPr>
          <a:xfrm>
            <a:off x="8120826" y="6784087"/>
            <a:ext cx="7534834" cy="3838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E8E16D0-0CF0-64FD-1861-783DCA2137DA}"/>
              </a:ext>
            </a:extLst>
          </p:cNvPr>
          <p:cNvSpPr txBox="1"/>
          <p:nvPr/>
        </p:nvSpPr>
        <p:spPr>
          <a:xfrm>
            <a:off x="8202333" y="6033598"/>
            <a:ext cx="169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Figure 2</a:t>
            </a:r>
            <a:endParaRPr lang="en-GB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63ED81-F919-E558-481D-8543CD0D94E2}"/>
              </a:ext>
            </a:extLst>
          </p:cNvPr>
          <p:cNvSpPr txBox="1"/>
          <p:nvPr/>
        </p:nvSpPr>
        <p:spPr>
          <a:xfrm>
            <a:off x="13945961" y="10604835"/>
            <a:ext cx="169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Figure 3</a:t>
            </a:r>
            <a:endParaRPr lang="en-GB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9BF588-0C7B-A688-F22C-1B383BA3D6F1}"/>
              </a:ext>
            </a:extLst>
          </p:cNvPr>
          <p:cNvSpPr txBox="1"/>
          <p:nvPr/>
        </p:nvSpPr>
        <p:spPr>
          <a:xfrm>
            <a:off x="16077524" y="10612643"/>
            <a:ext cx="200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Figure 4</a:t>
            </a:r>
            <a:endParaRPr lang="en-GB" sz="28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BFD445C-1CA5-4B3F-9395-A279B9AAC0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4" t="11461" r="7636" b="18928"/>
          <a:stretch/>
        </p:blipFill>
        <p:spPr>
          <a:xfrm>
            <a:off x="8161121" y="90963"/>
            <a:ext cx="10312648" cy="5921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E2EA728-6650-4B78-EA9D-78ECBC3059AA}"/>
              </a:ext>
            </a:extLst>
          </p:cNvPr>
          <p:cNvSpPr txBox="1"/>
          <p:nvPr/>
        </p:nvSpPr>
        <p:spPr>
          <a:xfrm>
            <a:off x="20658724" y="15985698"/>
            <a:ext cx="1423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Figure 5</a:t>
            </a:r>
            <a:endParaRPr lang="en-GB" sz="2800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AD7A6B2-3083-2616-1E1B-3D215945E7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015"/>
          <a:stretch/>
        </p:blipFill>
        <p:spPr>
          <a:xfrm>
            <a:off x="15924517" y="4586604"/>
            <a:ext cx="6157993" cy="6092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9B8F3A0-571F-A620-8B5E-5499AEE6478F}"/>
              </a:ext>
            </a:extLst>
          </p:cNvPr>
          <p:cNvSpPr/>
          <p:nvPr/>
        </p:nvSpPr>
        <p:spPr>
          <a:xfrm>
            <a:off x="747270" y="16514593"/>
            <a:ext cx="6625389" cy="42235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5" name="Graphic 64" descr="Wireless router with solid fill">
            <a:extLst>
              <a:ext uri="{FF2B5EF4-FFF2-40B4-BE49-F238E27FC236}">
                <a16:creationId xmlns:a16="http://schemas.microsoft.com/office/drawing/2014/main" id="{E33284E5-E6FA-C3BA-3B37-ABB8BFC0C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774" y="16508918"/>
            <a:ext cx="1767738" cy="1767738"/>
          </a:xfrm>
          <a:prstGeom prst="rect">
            <a:avLst/>
          </a:prstGeom>
        </p:spPr>
      </p:pic>
      <p:pic>
        <p:nvPicPr>
          <p:cNvPr id="66" name="Graphic 65" descr="Laptop with solid fill">
            <a:extLst>
              <a:ext uri="{FF2B5EF4-FFF2-40B4-BE49-F238E27FC236}">
                <a16:creationId xmlns:a16="http://schemas.microsoft.com/office/drawing/2014/main" id="{CA85AC93-4D65-F673-7BDD-16F11561E0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9609" y="18789868"/>
            <a:ext cx="1599813" cy="1599813"/>
          </a:xfrm>
          <a:prstGeom prst="rect">
            <a:avLst/>
          </a:prstGeom>
        </p:spPr>
      </p:pic>
      <p:pic>
        <p:nvPicPr>
          <p:cNvPr id="67" name="Graphic 66" descr="Computer with solid fill">
            <a:extLst>
              <a:ext uri="{FF2B5EF4-FFF2-40B4-BE49-F238E27FC236}">
                <a16:creationId xmlns:a16="http://schemas.microsoft.com/office/drawing/2014/main" id="{EEC0EF2A-298D-D59B-E90E-15398647E2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3785" y="16514593"/>
            <a:ext cx="1712555" cy="1712555"/>
          </a:xfrm>
          <a:prstGeom prst="rect">
            <a:avLst/>
          </a:prstGeom>
        </p:spPr>
      </p:pic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0359421A-080E-6377-7A13-BE49A3C331B5}"/>
              </a:ext>
            </a:extLst>
          </p:cNvPr>
          <p:cNvSpPr/>
          <p:nvPr/>
        </p:nvSpPr>
        <p:spPr>
          <a:xfrm>
            <a:off x="2377123" y="17156890"/>
            <a:ext cx="2775993" cy="39012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D6AED531-FDB4-2724-EE17-D864DBFF2CBD}"/>
              </a:ext>
            </a:extLst>
          </p:cNvPr>
          <p:cNvSpPr/>
          <p:nvPr/>
        </p:nvSpPr>
        <p:spPr>
          <a:xfrm rot="5400000">
            <a:off x="3078830" y="18011765"/>
            <a:ext cx="1282362" cy="43076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017DB5-3462-9BC8-BEB4-D110C86D639C}"/>
              </a:ext>
            </a:extLst>
          </p:cNvPr>
          <p:cNvSpPr txBox="1"/>
          <p:nvPr/>
        </p:nvSpPr>
        <p:spPr>
          <a:xfrm>
            <a:off x="5745120" y="17868649"/>
            <a:ext cx="116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User</a:t>
            </a:r>
            <a:endParaRPr lang="en-GB" sz="4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1A028A-13AC-5C1E-29D3-784B3544EF5E}"/>
              </a:ext>
            </a:extLst>
          </p:cNvPr>
          <p:cNvSpPr txBox="1"/>
          <p:nvPr/>
        </p:nvSpPr>
        <p:spPr>
          <a:xfrm>
            <a:off x="889294" y="17942001"/>
            <a:ext cx="233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Router</a:t>
            </a:r>
            <a:endParaRPr lang="en-GB" sz="4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962BDB-B9DA-0E11-E0CC-21E777D1B255}"/>
              </a:ext>
            </a:extLst>
          </p:cNvPr>
          <p:cNvSpPr txBox="1"/>
          <p:nvPr/>
        </p:nvSpPr>
        <p:spPr>
          <a:xfrm>
            <a:off x="2115741" y="20030251"/>
            <a:ext cx="353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Sniffing Device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9B99E1-92B9-2DCC-C1CF-7444165BDB66}"/>
              </a:ext>
            </a:extLst>
          </p:cNvPr>
          <p:cNvSpPr txBox="1"/>
          <p:nvPr/>
        </p:nvSpPr>
        <p:spPr>
          <a:xfrm>
            <a:off x="796383" y="20745322"/>
            <a:ext cx="169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Figure 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2322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381</TotalTime>
  <Words>438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Basic Packet Sniffer By Cameron Bell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Sniffer/Data Analysis By Cameron Bell</dc:title>
  <dc:creator>Bell, Cameron Bell</dc:creator>
  <cp:lastModifiedBy>Bell, Cameron Bell</cp:lastModifiedBy>
  <cp:revision>10</cp:revision>
  <dcterms:created xsi:type="dcterms:W3CDTF">2023-05-10T14:41:21Z</dcterms:created>
  <dcterms:modified xsi:type="dcterms:W3CDTF">2023-05-10T21:03:12Z</dcterms:modified>
</cp:coreProperties>
</file>