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60"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Arvo" panose="020B0604020202020204" charset="0"/>
      <p:regular r:id="rId12"/>
      <p:bold r:id="rId13"/>
      <p:italic r:id="rId14"/>
      <p:boldItalic r:id="rId15"/>
    </p:embeddedFont>
    <p:embeddedFont>
      <p:font typeface="Montserrat" panose="020B0604020202020204" charset="0"/>
      <p:regular r:id="rId16"/>
      <p:bold r:id="rId17"/>
      <p:italic r:id="rId18"/>
      <p:boldItalic r:id="rId19"/>
    </p:embeddedFont>
    <p:embeddedFont>
      <p:font typeface="Roboto" panose="020B060402020202020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3" d="100"/>
          <a:sy n="73" d="100"/>
        </p:scale>
        <p:origin x="120" y="3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a:endParaRPr/>
          </a:p>
        </p:txBody>
      </p:sp>
    </p:spTree>
    <p:extLst>
      <p:ext uri="{BB962C8B-B14F-4D97-AF65-F5344CB8AC3E}">
        <p14:creationId xmlns:p14="http://schemas.microsoft.com/office/powerpoint/2010/main" val="17029239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213153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341292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289200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5" name="Shape 7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438103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5857548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1004409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1683885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6633867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Be specific! If you mention another feature describe why that features is necessary, or what problem it solves. If you mention changing the UI mention specific technologies, or libraries you will use to do that. If you mention a technology, or feature you don’t know yet tell them how you plan on learning it.</a:t>
            </a:r>
          </a:p>
        </p:txBody>
      </p:sp>
    </p:spTree>
    <p:extLst>
      <p:ext uri="{BB962C8B-B14F-4D97-AF65-F5344CB8AC3E}">
        <p14:creationId xmlns:p14="http://schemas.microsoft.com/office/powerpoint/2010/main" val="33244734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8"/>
        <p:cNvGrpSpPr/>
        <p:nvPr/>
      </p:nvGrpSpPr>
      <p:grpSpPr>
        <a:xfrm>
          <a:off x="0" y="0"/>
          <a:ext cx="0" cy="0"/>
          <a:chOff x="0" y="0"/>
          <a:chExt cx="0" cy="0"/>
        </a:xfrm>
      </p:grpSpPr>
      <p:pic>
        <p:nvPicPr>
          <p:cNvPr id="9" name="Shape 9" descr="LaunchCode_white.png"/>
          <p:cNvPicPr preferRelativeResize="0"/>
          <p:nvPr/>
        </p:nvPicPr>
        <p:blipFill>
          <a:blip r:embed="rId2">
            <a:alphaModFix/>
          </a:blip>
          <a:stretch>
            <a:fillRect/>
          </a:stretch>
        </p:blipFill>
        <p:spPr>
          <a:xfrm>
            <a:off x="1152388" y="1135851"/>
            <a:ext cx="6839224" cy="14960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bg>
      <p:bgPr>
        <a:solidFill>
          <a:schemeClr val="accent4"/>
        </a:solidFill>
        <a:effectLst/>
      </p:bgPr>
    </p:bg>
    <p:spTree>
      <p:nvGrpSpPr>
        <p:cNvPr id="1" name="Shape 48"/>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1">
    <p:bg>
      <p:bgPr>
        <a:solidFill>
          <a:schemeClr val="accent4"/>
        </a:solidFill>
        <a:effectLst/>
      </p:bgPr>
    </p:bg>
    <p:spTree>
      <p:nvGrpSpPr>
        <p:cNvPr id="1" name="Shape 49"/>
        <p:cNvGrpSpPr/>
        <p:nvPr/>
      </p:nvGrpSpPr>
      <p:grpSpPr>
        <a:xfrm>
          <a:off x="0" y="0"/>
          <a:ext cx="0" cy="0"/>
          <a:chOff x="0" y="0"/>
          <a:chExt cx="0" cy="0"/>
        </a:xfrm>
      </p:grpSpPr>
      <p:pic>
        <p:nvPicPr>
          <p:cNvPr id="50" name="Shape 50"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51"/>
        <p:cNvGrpSpPr/>
        <p:nvPr/>
      </p:nvGrpSpPr>
      <p:grpSpPr>
        <a:xfrm>
          <a:off x="0" y="0"/>
          <a:ext cx="0" cy="0"/>
          <a:chOff x="0" y="0"/>
          <a:chExt cx="0" cy="0"/>
        </a:xfrm>
      </p:grpSpPr>
      <p:sp>
        <p:nvSpPr>
          <p:cNvPr id="52" name="Shape 52"/>
          <p:cNvSpPr txBox="1">
            <a:spLocks noGrp="1"/>
          </p:cNvSpPr>
          <p:nvPr>
            <p:ph type="ctrTitle"/>
          </p:nvPr>
        </p:nvSpPr>
        <p:spPr>
          <a:xfrm>
            <a:off x="311708" y="744575"/>
            <a:ext cx="8520600" cy="2052600"/>
          </a:xfrm>
          <a:prstGeom prst="rect">
            <a:avLst/>
          </a:prstGeom>
        </p:spPr>
        <p:txBody>
          <a:bodyPr wrap="square" lIns="91425" tIns="91425" rIns="91425" bIns="91425" anchor="b" anchorCtr="0"/>
          <a:lstStyle>
            <a:lvl1pPr lvl="0" algn="ctr" rtl="0">
              <a:spcBef>
                <a:spcPts val="0"/>
              </a:spcBef>
              <a:buSzPts val="5200"/>
              <a:buNone/>
              <a:defRPr sz="5200"/>
            </a:lvl1pPr>
            <a:lvl2pPr lvl="1" algn="ctr" rtl="0">
              <a:spcBef>
                <a:spcPts val="0"/>
              </a:spcBef>
              <a:buSzPts val="5200"/>
              <a:buNone/>
              <a:defRPr sz="5200"/>
            </a:lvl2pPr>
            <a:lvl3pPr lvl="2" algn="ctr" rtl="0">
              <a:spcBef>
                <a:spcPts val="0"/>
              </a:spcBef>
              <a:buSzPts val="5200"/>
              <a:buNone/>
              <a:defRPr sz="5200"/>
            </a:lvl3pPr>
            <a:lvl4pPr lvl="3" algn="ctr" rtl="0">
              <a:spcBef>
                <a:spcPts val="0"/>
              </a:spcBef>
              <a:buSzPts val="5200"/>
              <a:buNone/>
              <a:defRPr sz="5200"/>
            </a:lvl4pPr>
            <a:lvl5pPr lvl="4" algn="ctr" rtl="0">
              <a:spcBef>
                <a:spcPts val="0"/>
              </a:spcBef>
              <a:buSzPts val="5200"/>
              <a:buNone/>
              <a:defRPr sz="5200"/>
            </a:lvl5pPr>
            <a:lvl6pPr lvl="5" algn="ctr" rtl="0">
              <a:spcBef>
                <a:spcPts val="0"/>
              </a:spcBef>
              <a:buSzPts val="5200"/>
              <a:buNone/>
              <a:defRPr sz="5200"/>
            </a:lvl6pPr>
            <a:lvl7pPr lvl="6" algn="ctr" rtl="0">
              <a:spcBef>
                <a:spcPts val="0"/>
              </a:spcBef>
              <a:buSzPts val="5200"/>
              <a:buNone/>
              <a:defRPr sz="5200"/>
            </a:lvl7pPr>
            <a:lvl8pPr lvl="7" algn="ctr" rtl="0">
              <a:spcBef>
                <a:spcPts val="0"/>
              </a:spcBef>
              <a:buSzPts val="5200"/>
              <a:buNone/>
              <a:defRPr sz="5200"/>
            </a:lvl8pPr>
            <a:lvl9pPr lvl="8" algn="ctr" rtl="0">
              <a:spcBef>
                <a:spcPts val="0"/>
              </a:spcBef>
              <a:buSzPts val="5200"/>
              <a:buNone/>
              <a:defRPr sz="5200"/>
            </a:lvl9pPr>
          </a:lstStyle>
          <a:p>
            <a:endParaRPr/>
          </a:p>
        </p:txBody>
      </p:sp>
      <p:sp>
        <p:nvSpPr>
          <p:cNvPr id="53" name="Shape 53"/>
          <p:cNvSpPr txBox="1">
            <a:spLocks noGrp="1"/>
          </p:cNvSpPr>
          <p:nvPr>
            <p:ph type="subTitle" idx="1"/>
          </p:nvPr>
        </p:nvSpPr>
        <p:spPr>
          <a:xfrm>
            <a:off x="311700" y="2834125"/>
            <a:ext cx="8520600" cy="792600"/>
          </a:xfrm>
          <a:prstGeom prst="rect">
            <a:avLst/>
          </a:prstGeom>
        </p:spPr>
        <p:txBody>
          <a:bodyPr wrap="square" lIns="91425" tIns="91425" rIns="91425" bIns="91425" anchor="t" anchorCtr="0"/>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4" name="Shape 54"/>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marL="0" lvl="0" indent="0" rt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ection header 1">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460950" y="2065350"/>
            <a:ext cx="8222100" cy="1012800"/>
          </a:xfrm>
          <a:prstGeom prst="rect">
            <a:avLst/>
          </a:prstGeom>
        </p:spPr>
        <p:txBody>
          <a:bodyPr wrap="square" lIns="91425" tIns="91425" rIns="91425" bIns="91425" anchor="ctr" anchorCtr="0"/>
          <a:lstStyle>
            <a:lvl1pPr lvl="0" rtl="0">
              <a:spcBef>
                <a:spcPts val="0"/>
              </a:spcBef>
              <a:buSzPts val="4200"/>
              <a:buFont typeface="Montserrat"/>
              <a:buNone/>
              <a:defRPr sz="4200" b="1">
                <a:latin typeface="Montserrat"/>
                <a:ea typeface="Montserrat"/>
                <a:cs typeface="Montserrat"/>
                <a:sym typeface="Montserrat"/>
              </a:defRPr>
            </a:lvl1pPr>
            <a:lvl2pPr lvl="1" rtl="0">
              <a:spcBef>
                <a:spcPts val="0"/>
              </a:spcBef>
              <a:buSzPts val="4200"/>
              <a:buNone/>
              <a:defRPr sz="4200"/>
            </a:lvl2pPr>
            <a:lvl3pPr lvl="2" rtl="0">
              <a:spcBef>
                <a:spcPts val="0"/>
              </a:spcBef>
              <a:buSzPts val="4200"/>
              <a:buNone/>
              <a:defRPr sz="4200"/>
            </a:lvl3pPr>
            <a:lvl4pPr lvl="3" rtl="0">
              <a:spcBef>
                <a:spcPts val="0"/>
              </a:spcBef>
              <a:buSzPts val="4200"/>
              <a:buNone/>
              <a:defRPr sz="4200"/>
            </a:lvl4pPr>
            <a:lvl5pPr lvl="4" rtl="0">
              <a:spcBef>
                <a:spcPts val="0"/>
              </a:spcBef>
              <a:buSzPts val="4200"/>
              <a:buNone/>
              <a:defRPr sz="4200"/>
            </a:lvl5pPr>
            <a:lvl6pPr lvl="5" rtl="0">
              <a:spcBef>
                <a:spcPts val="0"/>
              </a:spcBef>
              <a:buSzPts val="4200"/>
              <a:buNone/>
              <a:defRPr sz="4200"/>
            </a:lvl6pPr>
            <a:lvl7pPr lvl="6" rtl="0">
              <a:spcBef>
                <a:spcPts val="0"/>
              </a:spcBef>
              <a:buSzPts val="4200"/>
              <a:buNone/>
              <a:defRPr sz="4200"/>
            </a:lvl7pPr>
            <a:lvl8pPr lvl="7" rtl="0">
              <a:spcBef>
                <a:spcPts val="0"/>
              </a:spcBef>
              <a:buSzPts val="4200"/>
              <a:buNone/>
              <a:defRPr sz="4200"/>
            </a:lvl8pPr>
            <a:lvl9pPr lvl="8" rtl="0">
              <a:spcBef>
                <a:spcPts val="0"/>
              </a:spcBef>
              <a:buSzPts val="4200"/>
              <a:buNone/>
              <a:defRPr sz="4200"/>
            </a:lvl9pPr>
          </a:lstStyle>
          <a:p>
            <a:endParaRPr/>
          </a:p>
        </p:txBody>
      </p:sp>
      <p:pic>
        <p:nvPicPr>
          <p:cNvPr id="12" name="Shape 12"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3"/>
        <p:cNvGrpSpPr/>
        <p:nvPr/>
      </p:nvGrpSpPr>
      <p:grpSpPr>
        <a:xfrm>
          <a:off x="0" y="0"/>
          <a:ext cx="0" cy="0"/>
          <a:chOff x="0" y="0"/>
          <a:chExt cx="0" cy="0"/>
        </a:xfrm>
      </p:grpSpPr>
      <p:sp>
        <p:nvSpPr>
          <p:cNvPr id="14" name="Shape 14"/>
          <p:cNvSpPr/>
          <p:nvPr/>
        </p:nvSpPr>
        <p:spPr>
          <a:xfrm rot="10800000" flipH="1">
            <a:off x="0" y="1686000"/>
            <a:ext cx="9144000" cy="3457500"/>
          </a:xfrm>
          <a:prstGeom prst="rect">
            <a:avLst/>
          </a:prstGeom>
          <a:solidFill>
            <a:srgbClr val="354A5F"/>
          </a:solidFill>
          <a:ln>
            <a:noFill/>
          </a:ln>
        </p:spPr>
        <p:txBody>
          <a:bodyPr wrap="square" lIns="91425" tIns="91425" rIns="91425" bIns="91425" anchor="ctr" anchorCtr="0">
            <a:noAutofit/>
          </a:bodyPr>
          <a:lstStyle/>
          <a:p>
            <a:pPr marL="0" lvl="0" indent="0">
              <a:spcBef>
                <a:spcPts val="0"/>
              </a:spcBef>
              <a:buNone/>
            </a:pPr>
            <a:endParaRPr/>
          </a:p>
        </p:txBody>
      </p:sp>
      <p:sp>
        <p:nvSpPr>
          <p:cNvPr id="15" name="Shape 15"/>
          <p:cNvSpPr txBox="1">
            <a:spLocks noGrp="1"/>
          </p:cNvSpPr>
          <p:nvPr>
            <p:ph type="title"/>
          </p:nvPr>
        </p:nvSpPr>
        <p:spPr>
          <a:xfrm>
            <a:off x="471900" y="738725"/>
            <a:ext cx="8222100" cy="1327500"/>
          </a:xfrm>
          <a:prstGeom prst="rect">
            <a:avLst/>
          </a:prstGeom>
        </p:spPr>
        <p:txBody>
          <a:bodyPr wrap="square" lIns="91425" tIns="91425" rIns="91425" bIns="91425" anchor="b" anchorCtr="0"/>
          <a:lstStyle>
            <a:lvl1pPr lvl="0">
              <a:spcBef>
                <a:spcPts val="0"/>
              </a:spcBef>
              <a:buSzPts val="4800"/>
              <a:buNone/>
              <a:defRPr sz="4800"/>
            </a:lvl1pPr>
            <a:lvl2pPr lvl="1">
              <a:spcBef>
                <a:spcPts val="0"/>
              </a:spcBef>
              <a:buSzPts val="3200"/>
              <a:buNone/>
              <a:defRPr/>
            </a:lvl2pPr>
            <a:lvl3pPr lvl="2">
              <a:spcBef>
                <a:spcPts val="0"/>
              </a:spcBef>
              <a:buSzPts val="3200"/>
              <a:buNone/>
              <a:defRPr/>
            </a:lvl3pPr>
            <a:lvl4pPr lvl="3">
              <a:spcBef>
                <a:spcPts val="0"/>
              </a:spcBef>
              <a:buSzPts val="3200"/>
              <a:buNone/>
              <a:defRPr/>
            </a:lvl4pPr>
            <a:lvl5pPr lvl="4">
              <a:spcBef>
                <a:spcPts val="0"/>
              </a:spcBef>
              <a:buSzPts val="3200"/>
              <a:buNone/>
              <a:defRPr/>
            </a:lvl5pPr>
            <a:lvl6pPr lvl="5">
              <a:spcBef>
                <a:spcPts val="0"/>
              </a:spcBef>
              <a:buSzPts val="3200"/>
              <a:buNone/>
              <a:defRPr/>
            </a:lvl6pPr>
            <a:lvl7pPr lvl="6">
              <a:spcBef>
                <a:spcPts val="0"/>
              </a:spcBef>
              <a:buSzPts val="3200"/>
              <a:buNone/>
              <a:defRPr/>
            </a:lvl7pPr>
            <a:lvl8pPr lvl="7">
              <a:spcBef>
                <a:spcPts val="0"/>
              </a:spcBef>
              <a:buSzPts val="3200"/>
              <a:buNone/>
              <a:defRPr/>
            </a:lvl8pPr>
            <a:lvl9pPr lvl="8">
              <a:spcBef>
                <a:spcPts val="0"/>
              </a:spcBef>
              <a:buSzPts val="3200"/>
              <a:buNone/>
              <a:defRPr/>
            </a:lvl9pPr>
          </a:lstStyle>
          <a:p>
            <a:endParaRPr/>
          </a:p>
        </p:txBody>
      </p:sp>
      <p:sp>
        <p:nvSpPr>
          <p:cNvPr id="16" name="Shape 16"/>
          <p:cNvSpPr txBox="1">
            <a:spLocks noGrp="1"/>
          </p:cNvSpPr>
          <p:nvPr>
            <p:ph type="body" idx="1"/>
          </p:nvPr>
        </p:nvSpPr>
        <p:spPr>
          <a:xfrm>
            <a:off x="471900" y="2226650"/>
            <a:ext cx="8222100" cy="2402700"/>
          </a:xfrm>
          <a:prstGeom prst="rect">
            <a:avLst/>
          </a:prstGeom>
        </p:spPr>
        <p:txBody>
          <a:bodyPr wrap="square" lIns="91425" tIns="91425" rIns="91425" bIns="91425" anchor="t" anchorCtr="0"/>
          <a:lstStyle>
            <a:lvl1pPr lvl="0">
              <a:spcBef>
                <a:spcPts val="0"/>
              </a:spcBef>
              <a:buClr>
                <a:srgbClr val="FFFFFF"/>
              </a:buClr>
              <a:buSzPts val="1800"/>
              <a:buChar char="●"/>
              <a:defRPr>
                <a:solidFill>
                  <a:srgbClr val="FFFFFF"/>
                </a:solidFill>
              </a:defRPr>
            </a:lvl1pPr>
            <a:lvl2pPr lvl="1">
              <a:spcBef>
                <a:spcPts val="0"/>
              </a:spcBef>
              <a:buClr>
                <a:srgbClr val="FFFFFF"/>
              </a:buClr>
              <a:buSzPts val="1400"/>
              <a:buChar char="○"/>
              <a:defRPr>
                <a:solidFill>
                  <a:srgbClr val="FFFFFF"/>
                </a:solidFill>
              </a:defRPr>
            </a:lvl2pPr>
            <a:lvl3pPr lvl="2">
              <a:spcBef>
                <a:spcPts val="0"/>
              </a:spcBef>
              <a:buClr>
                <a:srgbClr val="FFFFFF"/>
              </a:buClr>
              <a:buSzPts val="1400"/>
              <a:buChar char="■"/>
              <a:defRPr>
                <a:solidFill>
                  <a:srgbClr val="FFFFFF"/>
                </a:solidFill>
              </a:defRPr>
            </a:lvl3pPr>
            <a:lvl4pPr lvl="3">
              <a:spcBef>
                <a:spcPts val="0"/>
              </a:spcBef>
              <a:buClr>
                <a:srgbClr val="FFFFFF"/>
              </a:buClr>
              <a:buSzPts val="1400"/>
              <a:buChar char="●"/>
              <a:defRPr>
                <a:solidFill>
                  <a:srgbClr val="FFFFFF"/>
                </a:solidFill>
              </a:defRPr>
            </a:lvl4pPr>
            <a:lvl5pPr lvl="4">
              <a:spcBef>
                <a:spcPts val="0"/>
              </a:spcBef>
              <a:buClr>
                <a:srgbClr val="FFFFFF"/>
              </a:buClr>
              <a:buSzPts val="1400"/>
              <a:buChar char="○"/>
              <a:defRPr>
                <a:solidFill>
                  <a:srgbClr val="FFFFFF"/>
                </a:solidFill>
              </a:defRPr>
            </a:lvl5pPr>
            <a:lvl6pPr lvl="5">
              <a:spcBef>
                <a:spcPts val="0"/>
              </a:spcBef>
              <a:buClr>
                <a:srgbClr val="FFFFFF"/>
              </a:buClr>
              <a:buSzPts val="1400"/>
              <a:buChar char="■"/>
              <a:defRPr>
                <a:solidFill>
                  <a:srgbClr val="FFFFFF"/>
                </a:solidFill>
              </a:defRPr>
            </a:lvl6pPr>
            <a:lvl7pPr lvl="6">
              <a:spcBef>
                <a:spcPts val="0"/>
              </a:spcBef>
              <a:buClr>
                <a:srgbClr val="FFFFFF"/>
              </a:buClr>
              <a:buSzPts val="1400"/>
              <a:buChar char="●"/>
              <a:defRPr>
                <a:solidFill>
                  <a:srgbClr val="FFFFFF"/>
                </a:solidFill>
              </a:defRPr>
            </a:lvl7pPr>
            <a:lvl8pPr lvl="7">
              <a:spcBef>
                <a:spcPts val="0"/>
              </a:spcBef>
              <a:buClr>
                <a:srgbClr val="FFFFFF"/>
              </a:buClr>
              <a:buSzPts val="1400"/>
              <a:buChar char="○"/>
              <a:defRPr>
                <a:solidFill>
                  <a:srgbClr val="FFFFFF"/>
                </a:solidFill>
              </a:defRPr>
            </a:lvl8pPr>
            <a:lvl9pPr lvl="8">
              <a:spcBef>
                <a:spcPts val="0"/>
              </a:spcBef>
              <a:buClr>
                <a:srgbClr val="FFFFFF"/>
              </a:buClr>
              <a:buSzPts val="1400"/>
              <a:buChar char="■"/>
              <a:defRPr>
                <a:solidFill>
                  <a:srgbClr val="FFFFFF"/>
                </a:solidFill>
              </a:defRPr>
            </a:lvl9pPr>
          </a:lstStyle>
          <a:p>
            <a:endParaRPr/>
          </a:p>
        </p:txBody>
      </p:sp>
      <p:pic>
        <p:nvPicPr>
          <p:cNvPr id="17" name="Shape 17"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8"/>
        <p:cNvGrpSpPr/>
        <p:nvPr/>
      </p:nvGrpSpPr>
      <p:grpSpPr>
        <a:xfrm>
          <a:off x="0" y="0"/>
          <a:ext cx="0" cy="0"/>
          <a:chOff x="0" y="0"/>
          <a:chExt cx="0" cy="0"/>
        </a:xfrm>
      </p:grpSpPr>
      <p:sp>
        <p:nvSpPr>
          <p:cNvPr id="19" name="Shape 19"/>
          <p:cNvSpPr/>
          <p:nvPr/>
        </p:nvSpPr>
        <p:spPr>
          <a:xfrm rot="10800000" flipH="1">
            <a:off x="0" y="1686000"/>
            <a:ext cx="9144000" cy="3457500"/>
          </a:xfrm>
          <a:prstGeom prst="rect">
            <a:avLst/>
          </a:prstGeom>
          <a:solidFill>
            <a:srgbClr val="354A5F"/>
          </a:solidFill>
          <a:ln>
            <a:noFill/>
          </a:ln>
        </p:spPr>
        <p:txBody>
          <a:bodyPr wrap="square" lIns="91425" tIns="91425" rIns="91425" bIns="91425" anchor="ctr" anchorCtr="0">
            <a:noAutofit/>
          </a:bodyPr>
          <a:lstStyle/>
          <a:p>
            <a:pPr marL="0" lvl="0" indent="0">
              <a:spcBef>
                <a:spcPts val="0"/>
              </a:spcBef>
              <a:buNone/>
            </a:pPr>
            <a:endParaRPr/>
          </a:p>
        </p:txBody>
      </p:sp>
      <p:sp>
        <p:nvSpPr>
          <p:cNvPr id="20" name="Shape 20"/>
          <p:cNvSpPr txBox="1">
            <a:spLocks noGrp="1"/>
          </p:cNvSpPr>
          <p:nvPr>
            <p:ph type="title"/>
          </p:nvPr>
        </p:nvSpPr>
        <p:spPr>
          <a:xfrm>
            <a:off x="471900" y="738725"/>
            <a:ext cx="8222100" cy="767700"/>
          </a:xfrm>
          <a:prstGeom prst="rect">
            <a:avLst/>
          </a:prstGeom>
        </p:spPr>
        <p:txBody>
          <a:bodyPr wrap="square" lIns="91425" tIns="91425" rIns="91425" bIns="91425" anchor="b" anchorCtr="0"/>
          <a:lstStyle>
            <a:lvl1pPr lvl="0">
              <a:spcBef>
                <a:spcPts val="0"/>
              </a:spcBef>
              <a:buClr>
                <a:srgbClr val="5B93CE"/>
              </a:buClr>
              <a:buSzPts val="3200"/>
              <a:buNone/>
              <a:defRPr>
                <a:solidFill>
                  <a:srgbClr val="5B93CE"/>
                </a:solidFill>
              </a:defRPr>
            </a:lvl1pPr>
            <a:lvl2pPr lvl="1">
              <a:spcBef>
                <a:spcPts val="0"/>
              </a:spcBef>
              <a:buSzPts val="3200"/>
              <a:buNone/>
              <a:defRPr/>
            </a:lvl2pPr>
            <a:lvl3pPr lvl="2">
              <a:spcBef>
                <a:spcPts val="0"/>
              </a:spcBef>
              <a:buSzPts val="3200"/>
              <a:buNone/>
              <a:defRPr/>
            </a:lvl3pPr>
            <a:lvl4pPr lvl="3">
              <a:spcBef>
                <a:spcPts val="0"/>
              </a:spcBef>
              <a:buSzPts val="3200"/>
              <a:buNone/>
              <a:defRPr/>
            </a:lvl4pPr>
            <a:lvl5pPr lvl="4">
              <a:spcBef>
                <a:spcPts val="0"/>
              </a:spcBef>
              <a:buSzPts val="3200"/>
              <a:buNone/>
              <a:defRPr/>
            </a:lvl5pPr>
            <a:lvl6pPr lvl="5">
              <a:spcBef>
                <a:spcPts val="0"/>
              </a:spcBef>
              <a:buSzPts val="3200"/>
              <a:buNone/>
              <a:defRPr/>
            </a:lvl6pPr>
            <a:lvl7pPr lvl="6">
              <a:spcBef>
                <a:spcPts val="0"/>
              </a:spcBef>
              <a:buSzPts val="3200"/>
              <a:buNone/>
              <a:defRPr/>
            </a:lvl7pPr>
            <a:lvl8pPr lvl="7">
              <a:spcBef>
                <a:spcPts val="0"/>
              </a:spcBef>
              <a:buSzPts val="3200"/>
              <a:buNone/>
              <a:defRPr/>
            </a:lvl8pPr>
            <a:lvl9pPr lvl="8">
              <a:spcBef>
                <a:spcPts val="0"/>
              </a:spcBef>
              <a:buSzPts val="3200"/>
              <a:buNone/>
              <a:defRPr/>
            </a:lvl9pPr>
          </a:lstStyle>
          <a:p>
            <a:endParaRPr/>
          </a:p>
        </p:txBody>
      </p:sp>
      <p:sp>
        <p:nvSpPr>
          <p:cNvPr id="21" name="Shape 21"/>
          <p:cNvSpPr txBox="1">
            <a:spLocks noGrp="1"/>
          </p:cNvSpPr>
          <p:nvPr>
            <p:ph type="body" idx="1"/>
          </p:nvPr>
        </p:nvSpPr>
        <p:spPr>
          <a:xfrm>
            <a:off x="471900" y="1919075"/>
            <a:ext cx="3999900" cy="27102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22" name="Shape 22"/>
          <p:cNvSpPr txBox="1">
            <a:spLocks noGrp="1"/>
          </p:cNvSpPr>
          <p:nvPr>
            <p:ph type="body" idx="2"/>
          </p:nvPr>
        </p:nvSpPr>
        <p:spPr>
          <a:xfrm>
            <a:off x="4694250" y="1919075"/>
            <a:ext cx="3999900" cy="27102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pic>
        <p:nvPicPr>
          <p:cNvPr id="23" name="Shape 23"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4"/>
        <p:cNvGrpSpPr/>
        <p:nvPr/>
      </p:nvGrpSpPr>
      <p:grpSpPr>
        <a:xfrm>
          <a:off x="0" y="0"/>
          <a:ext cx="0" cy="0"/>
          <a:chOff x="0" y="0"/>
          <a:chExt cx="0" cy="0"/>
        </a:xfrm>
      </p:grpSpPr>
      <p:sp>
        <p:nvSpPr>
          <p:cNvPr id="25" name="Shape 25"/>
          <p:cNvSpPr/>
          <p:nvPr/>
        </p:nvSpPr>
        <p:spPr>
          <a:xfrm rot="10800000" flipH="1">
            <a:off x="0" y="656400"/>
            <a:ext cx="9144000" cy="4487100"/>
          </a:xfrm>
          <a:prstGeom prst="rect">
            <a:avLst/>
          </a:prstGeom>
          <a:solidFill>
            <a:srgbClr val="354A5F"/>
          </a:solidFill>
          <a:ln>
            <a:noFill/>
          </a:ln>
        </p:spPr>
        <p:txBody>
          <a:bodyPr wrap="square" lIns="91425" tIns="91425" rIns="91425" bIns="91425" anchor="ctr" anchorCtr="0">
            <a:noAutofit/>
          </a:bodyPr>
          <a:lstStyle/>
          <a:p>
            <a:pPr marL="0" lvl="0" indent="0">
              <a:spcBef>
                <a:spcPts val="0"/>
              </a:spcBef>
              <a:buNone/>
            </a:pPr>
            <a:endParaRPr/>
          </a:p>
        </p:txBody>
      </p:sp>
      <p:sp>
        <p:nvSpPr>
          <p:cNvPr id="26" name="Shape 26"/>
          <p:cNvSpPr txBox="1">
            <a:spLocks noGrp="1"/>
          </p:cNvSpPr>
          <p:nvPr>
            <p:ph type="title"/>
          </p:nvPr>
        </p:nvSpPr>
        <p:spPr>
          <a:xfrm>
            <a:off x="98250" y="16350"/>
            <a:ext cx="8826600" cy="602700"/>
          </a:xfrm>
          <a:prstGeom prst="rect">
            <a:avLst/>
          </a:prstGeom>
        </p:spPr>
        <p:txBody>
          <a:bodyPr wrap="square" lIns="91425" tIns="91425" rIns="91425" bIns="91425" anchor="ctr" anchorCtr="0"/>
          <a:lstStyle>
            <a:lvl1pPr lvl="0">
              <a:spcBef>
                <a:spcPts val="0"/>
              </a:spcBef>
              <a:buSzPts val="1800"/>
              <a:buNone/>
              <a:defRPr sz="1800"/>
            </a:lvl1pPr>
            <a:lvl2pPr lvl="1">
              <a:spcBef>
                <a:spcPts val="0"/>
              </a:spcBef>
              <a:buSzPts val="1800"/>
              <a:buNone/>
              <a:defRPr sz="1800"/>
            </a:lvl2pPr>
            <a:lvl3pPr lvl="2">
              <a:spcBef>
                <a:spcPts val="0"/>
              </a:spcBef>
              <a:buSzPts val="1800"/>
              <a:buNone/>
              <a:defRPr sz="1800"/>
            </a:lvl3pPr>
            <a:lvl4pPr lvl="3">
              <a:spcBef>
                <a:spcPts val="0"/>
              </a:spcBef>
              <a:buSzPts val="1800"/>
              <a:buNone/>
              <a:defRPr sz="1800"/>
            </a:lvl4pPr>
            <a:lvl5pPr lvl="4">
              <a:spcBef>
                <a:spcPts val="0"/>
              </a:spcBef>
              <a:buSzPts val="1800"/>
              <a:buNone/>
              <a:defRPr sz="1800"/>
            </a:lvl5pPr>
            <a:lvl6pPr lvl="5">
              <a:spcBef>
                <a:spcPts val="0"/>
              </a:spcBef>
              <a:buSzPts val="1800"/>
              <a:buNone/>
              <a:defRPr sz="1800"/>
            </a:lvl6pPr>
            <a:lvl7pPr lvl="6">
              <a:spcBef>
                <a:spcPts val="0"/>
              </a:spcBef>
              <a:buSzPts val="1800"/>
              <a:buNone/>
              <a:defRPr sz="1800"/>
            </a:lvl7pPr>
            <a:lvl8pPr lvl="7">
              <a:spcBef>
                <a:spcPts val="0"/>
              </a:spcBef>
              <a:buSzPts val="1800"/>
              <a:buNone/>
              <a:defRPr sz="1800"/>
            </a:lvl8pPr>
            <a:lvl9pPr lvl="8">
              <a:spcBef>
                <a:spcPts val="0"/>
              </a:spcBef>
              <a:buSzPts val="1800"/>
              <a:buNone/>
              <a:defRPr sz="1800"/>
            </a:lvl9pPr>
          </a:lstStyle>
          <a:p>
            <a:endParaRPr/>
          </a:p>
        </p:txBody>
      </p:sp>
      <p:pic>
        <p:nvPicPr>
          <p:cNvPr id="27" name="Shape 27"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p:nvPr/>
        </p:nvSpPr>
        <p:spPr>
          <a:xfrm rot="10800000" flipH="1">
            <a:off x="3276600" y="25"/>
            <a:ext cx="5867400" cy="5143500"/>
          </a:xfrm>
          <a:prstGeom prst="rect">
            <a:avLst/>
          </a:prstGeom>
          <a:solidFill>
            <a:schemeClr val="accent4"/>
          </a:solidFill>
          <a:ln>
            <a:noFill/>
          </a:ln>
        </p:spPr>
        <p:txBody>
          <a:bodyPr wrap="square" lIns="91425" tIns="91425" rIns="91425" bIns="91425" anchor="ctr" anchorCtr="0">
            <a:noAutofit/>
          </a:bodyPr>
          <a:lstStyle/>
          <a:p>
            <a:pPr marL="0" lvl="0" indent="0">
              <a:spcBef>
                <a:spcPts val="0"/>
              </a:spcBef>
              <a:buNone/>
            </a:pPr>
            <a:endParaRPr/>
          </a:p>
        </p:txBody>
      </p:sp>
      <p:sp>
        <p:nvSpPr>
          <p:cNvPr id="30" name="Shape 30"/>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wrap="square" lIns="91425" tIns="91425" rIns="91425" bIns="91425" anchor="ctr" anchorCtr="0">
            <a:noAutofit/>
          </a:bodyPr>
          <a:lstStyle/>
          <a:p>
            <a:pPr marL="0" lvl="0" indent="0">
              <a:spcBef>
                <a:spcPts val="0"/>
              </a:spcBef>
              <a:buNone/>
            </a:pPr>
            <a:endParaRPr/>
          </a:p>
        </p:txBody>
      </p:sp>
      <p:sp>
        <p:nvSpPr>
          <p:cNvPr id="31" name="Shape 31"/>
          <p:cNvSpPr txBox="1">
            <a:spLocks noGrp="1"/>
          </p:cNvSpPr>
          <p:nvPr>
            <p:ph type="title"/>
          </p:nvPr>
        </p:nvSpPr>
        <p:spPr>
          <a:xfrm>
            <a:off x="226078" y="357800"/>
            <a:ext cx="2808000" cy="953400"/>
          </a:xfrm>
          <a:prstGeom prst="rect">
            <a:avLst/>
          </a:prstGeom>
        </p:spPr>
        <p:txBody>
          <a:bodyPr wrap="square" lIns="91425" tIns="91425" rIns="91425" bIns="91425" anchor="b" anchorCtr="0"/>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a:endParaRPr/>
          </a:p>
        </p:txBody>
      </p:sp>
      <p:sp>
        <p:nvSpPr>
          <p:cNvPr id="32" name="Shape 32"/>
          <p:cNvSpPr txBox="1">
            <a:spLocks noGrp="1"/>
          </p:cNvSpPr>
          <p:nvPr>
            <p:ph type="body" idx="1"/>
          </p:nvPr>
        </p:nvSpPr>
        <p:spPr>
          <a:xfrm>
            <a:off x="226075" y="1465800"/>
            <a:ext cx="2808000" cy="3163500"/>
          </a:xfrm>
          <a:prstGeom prst="rect">
            <a:avLst/>
          </a:prstGeom>
        </p:spPr>
        <p:txBody>
          <a:bodyPr wrap="square" lIns="91425" tIns="91425" rIns="91425" bIns="91425" anchor="t" anchorCtr="0"/>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pic>
        <p:nvPicPr>
          <p:cNvPr id="33" name="Shape 33"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490250" y="488250"/>
            <a:ext cx="6227100" cy="4090800"/>
          </a:xfrm>
          <a:prstGeom prst="rect">
            <a:avLst/>
          </a:prstGeom>
        </p:spPr>
        <p:txBody>
          <a:bodyPr wrap="square" lIns="91425" tIns="91425" rIns="91425" bIns="91425" anchor="ctr" anchorCtr="0"/>
          <a:lstStyle>
            <a:lvl1pPr lvl="0">
              <a:spcBef>
                <a:spcPts val="0"/>
              </a:spcBef>
              <a:buClr>
                <a:srgbClr val="FFFFFF"/>
              </a:buClr>
              <a:buSzPts val="6000"/>
              <a:buNone/>
              <a:defRPr sz="6000">
                <a:solidFill>
                  <a:srgbClr val="FFFFFF"/>
                </a:solidFill>
              </a:defRPr>
            </a:lvl1pPr>
            <a:lvl2pPr lvl="1">
              <a:spcBef>
                <a:spcPts val="0"/>
              </a:spcBef>
              <a:buSzPts val="6000"/>
              <a:buNone/>
              <a:defRPr sz="6000"/>
            </a:lvl2pPr>
            <a:lvl3pPr lvl="2">
              <a:spcBef>
                <a:spcPts val="0"/>
              </a:spcBef>
              <a:buSzPts val="6000"/>
              <a:buNone/>
              <a:defRPr sz="6000"/>
            </a:lvl3pPr>
            <a:lvl4pPr lvl="3">
              <a:spcBef>
                <a:spcPts val="0"/>
              </a:spcBef>
              <a:buSzPts val="6000"/>
              <a:buNone/>
              <a:defRPr sz="6000"/>
            </a:lvl4pPr>
            <a:lvl5pPr lvl="4">
              <a:spcBef>
                <a:spcPts val="0"/>
              </a:spcBef>
              <a:buSzPts val="6000"/>
              <a:buNone/>
              <a:defRPr sz="6000"/>
            </a:lvl5pPr>
            <a:lvl6pPr lvl="5">
              <a:spcBef>
                <a:spcPts val="0"/>
              </a:spcBef>
              <a:buSzPts val="6000"/>
              <a:buNone/>
              <a:defRPr sz="6000"/>
            </a:lvl6pPr>
            <a:lvl7pPr lvl="6">
              <a:spcBef>
                <a:spcPts val="0"/>
              </a:spcBef>
              <a:buSzPts val="6000"/>
              <a:buNone/>
              <a:defRPr sz="6000"/>
            </a:lvl7pPr>
            <a:lvl8pPr lvl="7">
              <a:spcBef>
                <a:spcPts val="0"/>
              </a:spcBef>
              <a:buSzPts val="6000"/>
              <a:buNone/>
              <a:defRPr sz="6000"/>
            </a:lvl8pPr>
            <a:lvl9pPr lvl="8">
              <a:spcBef>
                <a:spcPts val="0"/>
              </a:spcBef>
              <a:buSzPts val="6000"/>
              <a:buNone/>
              <a:defRPr sz="6000"/>
            </a:lvl9pPr>
          </a:lstStyle>
          <a:p>
            <a:endParaRPr/>
          </a:p>
        </p:txBody>
      </p:sp>
      <p:pic>
        <p:nvPicPr>
          <p:cNvPr id="36" name="Shape 36"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7"/>
        <p:cNvGrpSpPr/>
        <p:nvPr/>
      </p:nvGrpSpPr>
      <p:grpSpPr>
        <a:xfrm>
          <a:off x="0" y="0"/>
          <a:ext cx="0" cy="0"/>
          <a:chOff x="0" y="0"/>
          <a:chExt cx="0" cy="0"/>
        </a:xfrm>
      </p:grpSpPr>
      <p:sp>
        <p:nvSpPr>
          <p:cNvPr id="38" name="Shape 38"/>
          <p:cNvSpPr/>
          <p:nvPr/>
        </p:nvSpPr>
        <p:spPr>
          <a:xfrm flipH="1">
            <a:off x="0" y="0"/>
            <a:ext cx="4572000" cy="5143500"/>
          </a:xfrm>
          <a:prstGeom prst="rect">
            <a:avLst/>
          </a:prstGeom>
          <a:solidFill>
            <a:schemeClr val="accent4"/>
          </a:solidFill>
          <a:ln>
            <a:noFill/>
          </a:ln>
        </p:spPr>
        <p:txBody>
          <a:bodyPr wrap="square" lIns="91425" tIns="91425" rIns="91425" bIns="91425" anchor="ctr" anchorCtr="0">
            <a:noAutofit/>
          </a:bodyPr>
          <a:lstStyle/>
          <a:p>
            <a:pPr marL="0" lvl="0" indent="0">
              <a:spcBef>
                <a:spcPts val="0"/>
              </a:spcBef>
              <a:buNone/>
            </a:pPr>
            <a:endParaRPr/>
          </a:p>
        </p:txBody>
      </p:sp>
      <p:sp>
        <p:nvSpPr>
          <p:cNvPr id="39" name="Shape 3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wrap="square" lIns="91425" tIns="91425" rIns="91425" bIns="91425" anchor="ctr" anchorCtr="0">
            <a:noAutofit/>
          </a:bodyPr>
          <a:lstStyle/>
          <a:p>
            <a:pPr marL="0" lvl="0" indent="0">
              <a:spcBef>
                <a:spcPts val="0"/>
              </a:spcBef>
              <a:buNone/>
            </a:pPr>
            <a:endParaRPr/>
          </a:p>
        </p:txBody>
      </p:sp>
      <p:sp>
        <p:nvSpPr>
          <p:cNvPr id="40" name="Shape 40"/>
          <p:cNvSpPr txBox="1">
            <a:spLocks noGrp="1"/>
          </p:cNvSpPr>
          <p:nvPr>
            <p:ph type="title"/>
          </p:nvPr>
        </p:nvSpPr>
        <p:spPr>
          <a:xfrm>
            <a:off x="265500" y="1233175"/>
            <a:ext cx="4045200" cy="1482300"/>
          </a:xfrm>
          <a:prstGeom prst="rect">
            <a:avLst/>
          </a:prstGeom>
        </p:spPr>
        <p:txBody>
          <a:bodyPr wrap="square" lIns="91425" tIns="91425" rIns="91425" bIns="91425" anchor="b" anchorCtr="0"/>
          <a:lstStyle>
            <a:lvl1pPr lvl="0" algn="ctr">
              <a:spcBef>
                <a:spcPts val="0"/>
              </a:spcBef>
              <a:buClr>
                <a:srgbClr val="354A5F"/>
              </a:buClr>
              <a:buSzPts val="4200"/>
              <a:buNone/>
              <a:defRPr sz="4200">
                <a:solidFill>
                  <a:srgbClr val="354A5F"/>
                </a:solidFill>
              </a:defRPr>
            </a:lvl1pPr>
            <a:lvl2pPr lvl="1" algn="ctr">
              <a:spcBef>
                <a:spcPts val="0"/>
              </a:spcBef>
              <a:buClr>
                <a:schemeClr val="dk2"/>
              </a:buClr>
              <a:buSzPts val="4200"/>
              <a:buNone/>
              <a:defRPr sz="4200">
                <a:solidFill>
                  <a:schemeClr val="dk2"/>
                </a:solidFill>
              </a:defRPr>
            </a:lvl2pPr>
            <a:lvl3pPr lvl="2" algn="ctr">
              <a:spcBef>
                <a:spcPts val="0"/>
              </a:spcBef>
              <a:buClr>
                <a:schemeClr val="dk2"/>
              </a:buClr>
              <a:buSzPts val="4200"/>
              <a:buNone/>
              <a:defRPr sz="4200">
                <a:solidFill>
                  <a:schemeClr val="dk2"/>
                </a:solidFill>
              </a:defRPr>
            </a:lvl3pPr>
            <a:lvl4pPr lvl="3" algn="ctr">
              <a:spcBef>
                <a:spcPts val="0"/>
              </a:spcBef>
              <a:buClr>
                <a:schemeClr val="dk2"/>
              </a:buClr>
              <a:buSzPts val="4200"/>
              <a:buNone/>
              <a:defRPr sz="4200">
                <a:solidFill>
                  <a:schemeClr val="dk2"/>
                </a:solidFill>
              </a:defRPr>
            </a:lvl4pPr>
            <a:lvl5pPr lvl="4" algn="ctr">
              <a:spcBef>
                <a:spcPts val="0"/>
              </a:spcBef>
              <a:buClr>
                <a:schemeClr val="dk2"/>
              </a:buClr>
              <a:buSzPts val="4200"/>
              <a:buNone/>
              <a:defRPr sz="4200">
                <a:solidFill>
                  <a:schemeClr val="dk2"/>
                </a:solidFill>
              </a:defRPr>
            </a:lvl5pPr>
            <a:lvl6pPr lvl="5" algn="ctr">
              <a:spcBef>
                <a:spcPts val="0"/>
              </a:spcBef>
              <a:buClr>
                <a:schemeClr val="dk2"/>
              </a:buClr>
              <a:buSzPts val="4200"/>
              <a:buNone/>
              <a:defRPr sz="4200">
                <a:solidFill>
                  <a:schemeClr val="dk2"/>
                </a:solidFill>
              </a:defRPr>
            </a:lvl6pPr>
            <a:lvl7pPr lvl="6" algn="ctr">
              <a:spcBef>
                <a:spcPts val="0"/>
              </a:spcBef>
              <a:buClr>
                <a:schemeClr val="dk2"/>
              </a:buClr>
              <a:buSzPts val="4200"/>
              <a:buNone/>
              <a:defRPr sz="4200">
                <a:solidFill>
                  <a:schemeClr val="dk2"/>
                </a:solidFill>
              </a:defRPr>
            </a:lvl7pPr>
            <a:lvl8pPr lvl="7" algn="ctr">
              <a:spcBef>
                <a:spcPts val="0"/>
              </a:spcBef>
              <a:buClr>
                <a:schemeClr val="dk2"/>
              </a:buClr>
              <a:buSzPts val="4200"/>
              <a:buNone/>
              <a:defRPr sz="4200">
                <a:solidFill>
                  <a:schemeClr val="dk2"/>
                </a:solidFill>
              </a:defRPr>
            </a:lvl8pPr>
            <a:lvl9pPr lvl="8" algn="ctr">
              <a:spcBef>
                <a:spcPts val="0"/>
              </a:spcBef>
              <a:buClr>
                <a:schemeClr val="dk2"/>
              </a:buClr>
              <a:buSzPts val="4200"/>
              <a:buNone/>
              <a:defRPr sz="4200">
                <a:solidFill>
                  <a:schemeClr val="dk2"/>
                </a:solidFill>
              </a:defRPr>
            </a:lvl9pPr>
          </a:lstStyle>
          <a:p>
            <a:endParaRPr/>
          </a:p>
        </p:txBody>
      </p:sp>
      <p:sp>
        <p:nvSpPr>
          <p:cNvPr id="41" name="Shape 41"/>
          <p:cNvSpPr txBox="1">
            <a:spLocks noGrp="1"/>
          </p:cNvSpPr>
          <p:nvPr>
            <p:ph type="subTitle" idx="1"/>
          </p:nvPr>
        </p:nvSpPr>
        <p:spPr>
          <a:xfrm>
            <a:off x="265500" y="2779467"/>
            <a:ext cx="4045200" cy="1235100"/>
          </a:xfrm>
          <a:prstGeom prst="rect">
            <a:avLst/>
          </a:prstGeom>
        </p:spPr>
        <p:txBody>
          <a:bodyPr wrap="square" lIns="91425" tIns="91425" rIns="91425" bIns="91425" anchor="t" anchorCtr="0"/>
          <a:lstStyle>
            <a:lvl1pPr lvl="0" algn="ctr">
              <a:lnSpc>
                <a:spcPct val="100000"/>
              </a:lnSpc>
              <a:spcBef>
                <a:spcPts val="0"/>
              </a:spcBef>
              <a:spcAft>
                <a:spcPts val="0"/>
              </a:spcAft>
              <a:buClr>
                <a:srgbClr val="547899"/>
              </a:buClr>
              <a:buSzPts val="2100"/>
              <a:buNone/>
              <a:defRPr sz="2100">
                <a:solidFill>
                  <a:srgbClr val="547899"/>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2" name="Shape 42"/>
          <p:cNvSpPr txBox="1">
            <a:spLocks noGrp="1"/>
          </p:cNvSpPr>
          <p:nvPr>
            <p:ph type="body" idx="2"/>
          </p:nvPr>
        </p:nvSpPr>
        <p:spPr>
          <a:xfrm>
            <a:off x="4939500" y="724200"/>
            <a:ext cx="3837000" cy="3695100"/>
          </a:xfrm>
          <a:prstGeom prst="rect">
            <a:avLst/>
          </a:prstGeom>
        </p:spPr>
        <p:txBody>
          <a:bodyPr wrap="square" lIns="91425" tIns="91425" rIns="91425" bIns="91425" anchor="ctr" anchorCtr="0"/>
          <a:lstStyle>
            <a:lvl1pPr lvl="0">
              <a:spcBef>
                <a:spcPts val="0"/>
              </a:spcBef>
              <a:buClr>
                <a:srgbClr val="CCCCCC"/>
              </a:buClr>
              <a:buSzPts val="1800"/>
              <a:buChar char="●"/>
              <a:defRPr>
                <a:solidFill>
                  <a:srgbClr val="CCCCCC"/>
                </a:solidFill>
              </a:defRPr>
            </a:lvl1pPr>
            <a:lvl2pPr lvl="1">
              <a:spcBef>
                <a:spcPts val="0"/>
              </a:spcBef>
              <a:buClr>
                <a:srgbClr val="CCCCCC"/>
              </a:buClr>
              <a:buSzPts val="1400"/>
              <a:buChar char="○"/>
              <a:defRPr>
                <a:solidFill>
                  <a:srgbClr val="CCCCCC"/>
                </a:solidFill>
              </a:defRPr>
            </a:lvl2pPr>
            <a:lvl3pPr lvl="2">
              <a:spcBef>
                <a:spcPts val="0"/>
              </a:spcBef>
              <a:buClr>
                <a:srgbClr val="CCCCCC"/>
              </a:buClr>
              <a:buSzPts val="1400"/>
              <a:buChar char="■"/>
              <a:defRPr>
                <a:solidFill>
                  <a:srgbClr val="CCCCCC"/>
                </a:solidFill>
              </a:defRPr>
            </a:lvl3pPr>
            <a:lvl4pPr lvl="3">
              <a:spcBef>
                <a:spcPts val="0"/>
              </a:spcBef>
              <a:buClr>
                <a:srgbClr val="CCCCCC"/>
              </a:buClr>
              <a:buSzPts val="1400"/>
              <a:buChar char="●"/>
              <a:defRPr>
                <a:solidFill>
                  <a:srgbClr val="CCCCCC"/>
                </a:solidFill>
              </a:defRPr>
            </a:lvl4pPr>
            <a:lvl5pPr lvl="4">
              <a:spcBef>
                <a:spcPts val="0"/>
              </a:spcBef>
              <a:buClr>
                <a:srgbClr val="CCCCCC"/>
              </a:buClr>
              <a:buSzPts val="1400"/>
              <a:buChar char="○"/>
              <a:defRPr>
                <a:solidFill>
                  <a:srgbClr val="CCCCCC"/>
                </a:solidFill>
              </a:defRPr>
            </a:lvl5pPr>
            <a:lvl6pPr lvl="5">
              <a:spcBef>
                <a:spcPts val="0"/>
              </a:spcBef>
              <a:buClr>
                <a:srgbClr val="CCCCCC"/>
              </a:buClr>
              <a:buSzPts val="1400"/>
              <a:buChar char="■"/>
              <a:defRPr>
                <a:solidFill>
                  <a:srgbClr val="CCCCCC"/>
                </a:solidFill>
              </a:defRPr>
            </a:lvl6pPr>
            <a:lvl7pPr lvl="6">
              <a:spcBef>
                <a:spcPts val="0"/>
              </a:spcBef>
              <a:buClr>
                <a:srgbClr val="CCCCCC"/>
              </a:buClr>
              <a:buSzPts val="1400"/>
              <a:buChar char="●"/>
              <a:defRPr>
                <a:solidFill>
                  <a:srgbClr val="CCCCCC"/>
                </a:solidFill>
              </a:defRPr>
            </a:lvl7pPr>
            <a:lvl8pPr lvl="7">
              <a:spcBef>
                <a:spcPts val="0"/>
              </a:spcBef>
              <a:buClr>
                <a:srgbClr val="CCCCCC"/>
              </a:buClr>
              <a:buSzPts val="1400"/>
              <a:buChar char="○"/>
              <a:defRPr>
                <a:solidFill>
                  <a:srgbClr val="CCCCCC"/>
                </a:solidFill>
              </a:defRPr>
            </a:lvl8pPr>
            <a:lvl9pPr lvl="8">
              <a:spcBef>
                <a:spcPts val="0"/>
              </a:spcBef>
              <a:buClr>
                <a:srgbClr val="CCCCCC"/>
              </a:buClr>
              <a:buSzPts val="1400"/>
              <a:buChar char="■"/>
              <a:defRPr>
                <a:solidFill>
                  <a:srgbClr val="CCCCCC"/>
                </a:solidFill>
              </a:defRPr>
            </a:lvl9pPr>
          </a:lstStyle>
          <a:p>
            <a:endParaRPr/>
          </a:p>
        </p:txBody>
      </p:sp>
      <p:pic>
        <p:nvPicPr>
          <p:cNvPr id="43" name="Shape 43"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ig number">
    <p:bg>
      <p:bgPr>
        <a:solidFill>
          <a:schemeClr val="accent4"/>
        </a:solidFill>
        <a:effectLst/>
      </p:bgPr>
    </p:bg>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475500" y="1258525"/>
            <a:ext cx="8222100" cy="1963500"/>
          </a:xfrm>
          <a:prstGeom prst="rect">
            <a:avLst/>
          </a:prstGeom>
        </p:spPr>
        <p:txBody>
          <a:bodyPr wrap="square" lIns="91425" tIns="91425" rIns="91425" bIns="91425" anchor="b" anchorCtr="0"/>
          <a:lstStyle>
            <a:lvl1pPr lvl="0" algn="ctr">
              <a:spcBef>
                <a:spcPts val="0"/>
              </a:spcBef>
              <a:buClr>
                <a:srgbClr val="354A5F"/>
              </a:buClr>
              <a:buSzPts val="12000"/>
              <a:buNone/>
              <a:defRPr sz="12000">
                <a:solidFill>
                  <a:srgbClr val="354A5F"/>
                </a:solidFill>
              </a:defRPr>
            </a:lvl1pPr>
            <a:lvl2pPr lvl="1" algn="ctr">
              <a:spcBef>
                <a:spcPts val="0"/>
              </a:spcBef>
              <a:buClr>
                <a:schemeClr val="dk2"/>
              </a:buClr>
              <a:buSzPts val="12000"/>
              <a:buNone/>
              <a:defRPr sz="12000">
                <a:solidFill>
                  <a:schemeClr val="dk2"/>
                </a:solidFill>
              </a:defRPr>
            </a:lvl2pPr>
            <a:lvl3pPr lvl="2" algn="ctr">
              <a:spcBef>
                <a:spcPts val="0"/>
              </a:spcBef>
              <a:buClr>
                <a:schemeClr val="dk2"/>
              </a:buClr>
              <a:buSzPts val="12000"/>
              <a:buNone/>
              <a:defRPr sz="12000">
                <a:solidFill>
                  <a:schemeClr val="dk2"/>
                </a:solidFill>
              </a:defRPr>
            </a:lvl3pPr>
            <a:lvl4pPr lvl="3" algn="ctr">
              <a:spcBef>
                <a:spcPts val="0"/>
              </a:spcBef>
              <a:buClr>
                <a:schemeClr val="dk2"/>
              </a:buClr>
              <a:buSzPts val="12000"/>
              <a:buNone/>
              <a:defRPr sz="12000">
                <a:solidFill>
                  <a:schemeClr val="dk2"/>
                </a:solidFill>
              </a:defRPr>
            </a:lvl4pPr>
            <a:lvl5pPr lvl="4" algn="ctr">
              <a:spcBef>
                <a:spcPts val="0"/>
              </a:spcBef>
              <a:buClr>
                <a:schemeClr val="dk2"/>
              </a:buClr>
              <a:buSzPts val="12000"/>
              <a:buNone/>
              <a:defRPr sz="12000">
                <a:solidFill>
                  <a:schemeClr val="dk2"/>
                </a:solidFill>
              </a:defRPr>
            </a:lvl5pPr>
            <a:lvl6pPr lvl="5" algn="ctr">
              <a:spcBef>
                <a:spcPts val="0"/>
              </a:spcBef>
              <a:buClr>
                <a:schemeClr val="dk2"/>
              </a:buClr>
              <a:buSzPts val="12000"/>
              <a:buNone/>
              <a:defRPr sz="12000">
                <a:solidFill>
                  <a:schemeClr val="dk2"/>
                </a:solidFill>
              </a:defRPr>
            </a:lvl6pPr>
            <a:lvl7pPr lvl="6" algn="ctr">
              <a:spcBef>
                <a:spcPts val="0"/>
              </a:spcBef>
              <a:buClr>
                <a:schemeClr val="dk2"/>
              </a:buClr>
              <a:buSzPts val="12000"/>
              <a:buNone/>
              <a:defRPr sz="12000">
                <a:solidFill>
                  <a:schemeClr val="dk2"/>
                </a:solidFill>
              </a:defRPr>
            </a:lvl7pPr>
            <a:lvl8pPr lvl="7" algn="ctr">
              <a:spcBef>
                <a:spcPts val="0"/>
              </a:spcBef>
              <a:buClr>
                <a:schemeClr val="dk2"/>
              </a:buClr>
              <a:buSzPts val="12000"/>
              <a:buNone/>
              <a:defRPr sz="12000">
                <a:solidFill>
                  <a:schemeClr val="dk2"/>
                </a:solidFill>
              </a:defRPr>
            </a:lvl8pPr>
            <a:lvl9pPr lvl="8" algn="ctr">
              <a:spcBef>
                <a:spcPts val="0"/>
              </a:spcBef>
              <a:buClr>
                <a:schemeClr val="dk2"/>
              </a:buClr>
              <a:buSzPts val="12000"/>
              <a:buNone/>
              <a:defRPr sz="12000">
                <a:solidFill>
                  <a:schemeClr val="dk2"/>
                </a:solidFill>
              </a:defRPr>
            </a:lvl9pPr>
          </a:lstStyle>
          <a:p>
            <a:endParaRPr/>
          </a:p>
        </p:txBody>
      </p:sp>
      <p:sp>
        <p:nvSpPr>
          <p:cNvPr id="46" name="Shape 46"/>
          <p:cNvSpPr txBox="1">
            <a:spLocks noGrp="1"/>
          </p:cNvSpPr>
          <p:nvPr>
            <p:ph type="body" idx="1"/>
          </p:nvPr>
        </p:nvSpPr>
        <p:spPr>
          <a:xfrm>
            <a:off x="475500" y="3304625"/>
            <a:ext cx="8222100" cy="1300800"/>
          </a:xfrm>
          <a:prstGeom prst="rect">
            <a:avLst/>
          </a:prstGeom>
        </p:spPr>
        <p:txBody>
          <a:bodyPr wrap="square" lIns="91425" tIns="91425" rIns="91425" bIns="91425" anchor="t" anchorCtr="0"/>
          <a:lstStyle>
            <a:lvl1pPr lvl="0" algn="ctr">
              <a:spcBef>
                <a:spcPts val="0"/>
              </a:spcBef>
              <a:buClr>
                <a:srgbClr val="547899"/>
              </a:buClr>
              <a:buSzPts val="1800"/>
              <a:buChar char="●"/>
              <a:defRPr>
                <a:solidFill>
                  <a:srgbClr val="547899"/>
                </a:solidFill>
              </a:defRPr>
            </a:lvl1pPr>
            <a:lvl2pPr lvl="1" algn="ctr">
              <a:spcBef>
                <a:spcPts val="0"/>
              </a:spcBef>
              <a:buClr>
                <a:srgbClr val="547899"/>
              </a:buClr>
              <a:buSzPts val="1400"/>
              <a:buChar char="○"/>
              <a:defRPr>
                <a:solidFill>
                  <a:srgbClr val="547899"/>
                </a:solidFill>
              </a:defRPr>
            </a:lvl2pPr>
            <a:lvl3pPr lvl="2" algn="ctr">
              <a:spcBef>
                <a:spcPts val="0"/>
              </a:spcBef>
              <a:buClr>
                <a:srgbClr val="547899"/>
              </a:buClr>
              <a:buSzPts val="1400"/>
              <a:buChar char="■"/>
              <a:defRPr>
                <a:solidFill>
                  <a:srgbClr val="547899"/>
                </a:solidFill>
              </a:defRPr>
            </a:lvl3pPr>
            <a:lvl4pPr lvl="3" algn="ctr">
              <a:spcBef>
                <a:spcPts val="0"/>
              </a:spcBef>
              <a:buClr>
                <a:srgbClr val="547899"/>
              </a:buClr>
              <a:buSzPts val="1400"/>
              <a:buChar char="●"/>
              <a:defRPr>
                <a:solidFill>
                  <a:srgbClr val="547899"/>
                </a:solidFill>
              </a:defRPr>
            </a:lvl4pPr>
            <a:lvl5pPr lvl="4" algn="ctr">
              <a:spcBef>
                <a:spcPts val="0"/>
              </a:spcBef>
              <a:buClr>
                <a:srgbClr val="547899"/>
              </a:buClr>
              <a:buSzPts val="1400"/>
              <a:buChar char="○"/>
              <a:defRPr>
                <a:solidFill>
                  <a:srgbClr val="547899"/>
                </a:solidFill>
              </a:defRPr>
            </a:lvl5pPr>
            <a:lvl6pPr lvl="5" algn="ctr">
              <a:spcBef>
                <a:spcPts val="0"/>
              </a:spcBef>
              <a:buClr>
                <a:srgbClr val="547899"/>
              </a:buClr>
              <a:buSzPts val="1400"/>
              <a:buChar char="■"/>
              <a:defRPr>
                <a:solidFill>
                  <a:srgbClr val="547899"/>
                </a:solidFill>
              </a:defRPr>
            </a:lvl6pPr>
            <a:lvl7pPr lvl="6" algn="ctr">
              <a:spcBef>
                <a:spcPts val="0"/>
              </a:spcBef>
              <a:buClr>
                <a:srgbClr val="547899"/>
              </a:buClr>
              <a:buSzPts val="1400"/>
              <a:buChar char="●"/>
              <a:defRPr>
                <a:solidFill>
                  <a:srgbClr val="547899"/>
                </a:solidFill>
              </a:defRPr>
            </a:lvl7pPr>
            <a:lvl8pPr lvl="7" algn="ctr">
              <a:spcBef>
                <a:spcPts val="0"/>
              </a:spcBef>
              <a:buClr>
                <a:srgbClr val="547899"/>
              </a:buClr>
              <a:buSzPts val="1400"/>
              <a:buChar char="○"/>
              <a:defRPr>
                <a:solidFill>
                  <a:srgbClr val="547899"/>
                </a:solidFill>
              </a:defRPr>
            </a:lvl8pPr>
            <a:lvl9pPr lvl="8" algn="ctr">
              <a:spcBef>
                <a:spcPts val="0"/>
              </a:spcBef>
              <a:buClr>
                <a:srgbClr val="547899"/>
              </a:buClr>
              <a:buSzPts val="1400"/>
              <a:buChar char="■"/>
              <a:defRPr>
                <a:solidFill>
                  <a:srgbClr val="547899"/>
                </a:solidFill>
              </a:defRPr>
            </a:lvl9pPr>
          </a:lstStyle>
          <a:p>
            <a:endParaRPr/>
          </a:p>
        </p:txBody>
      </p:sp>
      <p:pic>
        <p:nvPicPr>
          <p:cNvPr id="47" name="Shape 47"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rgbClr val="354A5F"/>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71900" y="738725"/>
            <a:ext cx="8222100" cy="767700"/>
          </a:xfrm>
          <a:prstGeom prst="rect">
            <a:avLst/>
          </a:prstGeom>
          <a:noFill/>
          <a:ln>
            <a:noFill/>
          </a:ln>
        </p:spPr>
        <p:txBody>
          <a:bodyPr wrap="square" lIns="91425" tIns="91425" rIns="91425" bIns="91425" anchor="b" anchorCtr="0"/>
          <a:lstStyle>
            <a:lvl1pPr lvl="0">
              <a:spcBef>
                <a:spcPts val="0"/>
              </a:spcBef>
              <a:buClr>
                <a:srgbClr val="5B93CE"/>
              </a:buClr>
              <a:buSzPts val="3200"/>
              <a:buFont typeface="Montserrat"/>
              <a:buNone/>
              <a:defRPr sz="3200" b="1">
                <a:solidFill>
                  <a:srgbClr val="5B93CE"/>
                </a:solidFill>
                <a:latin typeface="Montserrat"/>
                <a:ea typeface="Montserrat"/>
                <a:cs typeface="Montserrat"/>
                <a:sym typeface="Montserrat"/>
              </a:defRPr>
            </a:lvl1pPr>
            <a:lvl2pPr lvl="1">
              <a:spcBef>
                <a:spcPts val="0"/>
              </a:spcBef>
              <a:buClr>
                <a:schemeClr val="lt1"/>
              </a:buClr>
              <a:buSzPts val="3200"/>
              <a:buFont typeface="Roboto"/>
              <a:buNone/>
              <a:defRPr sz="3200">
                <a:solidFill>
                  <a:schemeClr val="lt1"/>
                </a:solidFill>
                <a:latin typeface="Roboto"/>
                <a:ea typeface="Roboto"/>
                <a:cs typeface="Roboto"/>
                <a:sym typeface="Roboto"/>
              </a:defRPr>
            </a:lvl2pPr>
            <a:lvl3pPr lvl="2">
              <a:spcBef>
                <a:spcPts val="0"/>
              </a:spcBef>
              <a:buClr>
                <a:schemeClr val="lt1"/>
              </a:buClr>
              <a:buSzPts val="3200"/>
              <a:buFont typeface="Roboto"/>
              <a:buNone/>
              <a:defRPr sz="3200">
                <a:solidFill>
                  <a:schemeClr val="lt1"/>
                </a:solidFill>
                <a:latin typeface="Roboto"/>
                <a:ea typeface="Roboto"/>
                <a:cs typeface="Roboto"/>
                <a:sym typeface="Roboto"/>
              </a:defRPr>
            </a:lvl3pPr>
            <a:lvl4pPr lvl="3">
              <a:spcBef>
                <a:spcPts val="0"/>
              </a:spcBef>
              <a:buClr>
                <a:schemeClr val="lt1"/>
              </a:buClr>
              <a:buSzPts val="3200"/>
              <a:buFont typeface="Roboto"/>
              <a:buNone/>
              <a:defRPr sz="3200">
                <a:solidFill>
                  <a:schemeClr val="lt1"/>
                </a:solidFill>
                <a:latin typeface="Roboto"/>
                <a:ea typeface="Roboto"/>
                <a:cs typeface="Roboto"/>
                <a:sym typeface="Roboto"/>
              </a:defRPr>
            </a:lvl4pPr>
            <a:lvl5pPr lvl="4">
              <a:spcBef>
                <a:spcPts val="0"/>
              </a:spcBef>
              <a:buClr>
                <a:schemeClr val="lt1"/>
              </a:buClr>
              <a:buSzPts val="3200"/>
              <a:buFont typeface="Roboto"/>
              <a:buNone/>
              <a:defRPr sz="3200">
                <a:solidFill>
                  <a:schemeClr val="lt1"/>
                </a:solidFill>
                <a:latin typeface="Roboto"/>
                <a:ea typeface="Roboto"/>
                <a:cs typeface="Roboto"/>
                <a:sym typeface="Roboto"/>
              </a:defRPr>
            </a:lvl5pPr>
            <a:lvl6pPr lvl="5">
              <a:spcBef>
                <a:spcPts val="0"/>
              </a:spcBef>
              <a:buClr>
                <a:schemeClr val="lt1"/>
              </a:buClr>
              <a:buSzPts val="3200"/>
              <a:buFont typeface="Roboto"/>
              <a:buNone/>
              <a:defRPr sz="3200">
                <a:solidFill>
                  <a:schemeClr val="lt1"/>
                </a:solidFill>
                <a:latin typeface="Roboto"/>
                <a:ea typeface="Roboto"/>
                <a:cs typeface="Roboto"/>
                <a:sym typeface="Roboto"/>
              </a:defRPr>
            </a:lvl6pPr>
            <a:lvl7pPr lvl="6">
              <a:spcBef>
                <a:spcPts val="0"/>
              </a:spcBef>
              <a:buClr>
                <a:schemeClr val="lt1"/>
              </a:buClr>
              <a:buSzPts val="3200"/>
              <a:buFont typeface="Roboto"/>
              <a:buNone/>
              <a:defRPr sz="3200">
                <a:solidFill>
                  <a:schemeClr val="lt1"/>
                </a:solidFill>
                <a:latin typeface="Roboto"/>
                <a:ea typeface="Roboto"/>
                <a:cs typeface="Roboto"/>
                <a:sym typeface="Roboto"/>
              </a:defRPr>
            </a:lvl7pPr>
            <a:lvl8pPr lvl="7">
              <a:spcBef>
                <a:spcPts val="0"/>
              </a:spcBef>
              <a:buClr>
                <a:schemeClr val="lt1"/>
              </a:buClr>
              <a:buSzPts val="3200"/>
              <a:buFont typeface="Roboto"/>
              <a:buNone/>
              <a:defRPr sz="3200">
                <a:solidFill>
                  <a:schemeClr val="lt1"/>
                </a:solidFill>
                <a:latin typeface="Roboto"/>
                <a:ea typeface="Roboto"/>
                <a:cs typeface="Roboto"/>
                <a:sym typeface="Roboto"/>
              </a:defRPr>
            </a:lvl8pPr>
            <a:lvl9pPr lvl="8">
              <a:spcBef>
                <a:spcPts val="0"/>
              </a:spcBef>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471900" y="1919075"/>
            <a:ext cx="8222100" cy="27102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rgbClr val="FFFFFF"/>
              </a:buClr>
              <a:buSzPts val="1800"/>
              <a:buFont typeface="Arvo"/>
              <a:buChar char="●"/>
              <a:defRPr sz="1800">
                <a:solidFill>
                  <a:srgbClr val="FFFFFF"/>
                </a:solidFill>
                <a:latin typeface="Arvo"/>
                <a:ea typeface="Arvo"/>
                <a:cs typeface="Arvo"/>
                <a:sym typeface="Arvo"/>
              </a:defRPr>
            </a:lvl1pPr>
            <a:lvl2pPr lvl="1">
              <a:lnSpc>
                <a:spcPct val="115000"/>
              </a:lnSpc>
              <a:spcBef>
                <a:spcPts val="0"/>
              </a:spcBef>
              <a:spcAft>
                <a:spcPts val="1600"/>
              </a:spcAft>
              <a:buClr>
                <a:srgbClr val="FFFFFF"/>
              </a:buClr>
              <a:buSzPts val="1400"/>
              <a:buFont typeface="Arvo"/>
              <a:buChar char="○"/>
              <a:defRPr u="sng">
                <a:solidFill>
                  <a:srgbClr val="FFFFFF"/>
                </a:solidFill>
                <a:latin typeface="Arvo"/>
                <a:ea typeface="Arvo"/>
                <a:cs typeface="Arvo"/>
                <a:sym typeface="Arvo"/>
              </a:defRPr>
            </a:lvl2pPr>
            <a:lvl3pPr lvl="2">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3pPr>
            <a:lvl4pPr lvl="3">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4pPr>
            <a:lvl5pPr lvl="4">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5pPr>
            <a:lvl6pPr lvl="5">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6pPr>
            <a:lvl7pPr lvl="6">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7pPr>
            <a:lvl8pPr lvl="7">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8pPr>
            <a:lvl9pPr lvl="8">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ctrTitle"/>
          </p:nvPr>
        </p:nvSpPr>
        <p:spPr>
          <a:xfrm>
            <a:off x="311708" y="744575"/>
            <a:ext cx="8520600" cy="2052600"/>
          </a:xfrm>
          <a:prstGeom prst="rect">
            <a:avLst/>
          </a:prstGeom>
        </p:spPr>
        <p:txBody>
          <a:bodyPr wrap="square" lIns="91425" tIns="91425" rIns="91425" bIns="91425" anchor="b" anchorCtr="0">
            <a:noAutofit/>
          </a:bodyPr>
          <a:lstStyle/>
          <a:p>
            <a:pPr marL="0" lvl="0" indent="0">
              <a:spcBef>
                <a:spcPts val="0"/>
              </a:spcBef>
              <a:buNone/>
            </a:pPr>
            <a:r>
              <a:rPr lang="en-US" dirty="0"/>
              <a:t>Maintainer</a:t>
            </a:r>
            <a:endParaRPr lang="en" dirty="0"/>
          </a:p>
        </p:txBody>
      </p:sp>
      <p:sp>
        <p:nvSpPr>
          <p:cNvPr id="60" name="Shape 60"/>
          <p:cNvSpPr txBox="1">
            <a:spLocks noGrp="1"/>
          </p:cNvSpPr>
          <p:nvPr>
            <p:ph type="subTitle" idx="1"/>
          </p:nvPr>
        </p:nvSpPr>
        <p:spPr>
          <a:xfrm>
            <a:off x="311700" y="2834125"/>
            <a:ext cx="8520600" cy="1189200"/>
          </a:xfrm>
          <a:prstGeom prst="rect">
            <a:avLst/>
          </a:prstGeom>
        </p:spPr>
        <p:txBody>
          <a:bodyPr wrap="square" lIns="91425" tIns="91425" rIns="91425" bIns="91425" anchor="t" anchorCtr="0">
            <a:noAutofit/>
          </a:bodyPr>
          <a:lstStyle/>
          <a:p>
            <a:pPr marL="0" lvl="0" indent="0">
              <a:spcBef>
                <a:spcPts val="0"/>
              </a:spcBef>
              <a:buNone/>
            </a:pPr>
            <a:r>
              <a:rPr lang="en-US" dirty="0"/>
              <a:t>Clara (Jean) Bless</a:t>
            </a:r>
            <a:endParaRPr lang="en" dirty="0"/>
          </a:p>
          <a:p>
            <a:pPr marL="0" lvl="0" indent="0">
              <a:spcBef>
                <a:spcPts val="0"/>
              </a:spcBef>
              <a:buNone/>
            </a:pPr>
            <a:r>
              <a:rPr lang="en" dirty="0"/>
              <a:t>@</a:t>
            </a:r>
            <a:r>
              <a:rPr lang="en-US" dirty="0" err="1"/>
              <a:t>CJBless</a:t>
            </a:r>
            <a:endParaRPr lang="e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Description</a:t>
            </a:r>
          </a:p>
        </p:txBody>
      </p:sp>
      <p:sp>
        <p:nvSpPr>
          <p:cNvPr id="66" name="Shape 66"/>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0" lvl="0" indent="0">
              <a:spcBef>
                <a:spcPts val="0"/>
              </a:spcBef>
              <a:buNone/>
            </a:pPr>
            <a:r>
              <a:rPr lang="en-US" dirty="0"/>
              <a:t>Maintainer is a web application to store vehicle maintenance appointments for groups.  It includes suggestions for appointment scheduling.</a:t>
            </a:r>
            <a:endParaRPr lang="e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Features</a:t>
            </a:r>
          </a:p>
        </p:txBody>
      </p:sp>
      <p:sp>
        <p:nvSpPr>
          <p:cNvPr id="72" name="Shape 72"/>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457200" lvl="0" indent="-342900" rtl="0">
              <a:spcBef>
                <a:spcPts val="0"/>
              </a:spcBef>
              <a:spcAft>
                <a:spcPts val="0"/>
              </a:spcAft>
              <a:buSzPts val="1800"/>
              <a:buChar char="●"/>
            </a:pPr>
            <a:r>
              <a:rPr lang="en-US" dirty="0"/>
              <a:t>Color coordinated calendar of appointments</a:t>
            </a:r>
            <a:endParaRPr lang="en" dirty="0"/>
          </a:p>
          <a:p>
            <a:pPr marL="457200" lvl="0" indent="-342900" rtl="0">
              <a:spcBef>
                <a:spcPts val="0"/>
              </a:spcBef>
              <a:spcAft>
                <a:spcPts val="0"/>
              </a:spcAft>
              <a:buSzPts val="1800"/>
              <a:buChar char="●"/>
            </a:pPr>
            <a:r>
              <a:rPr lang="en-US" dirty="0"/>
              <a:t>Ability to form user groups</a:t>
            </a:r>
            <a:endParaRPr lang="en" dirty="0"/>
          </a:p>
          <a:p>
            <a:pPr marL="457200" lvl="0" indent="-342900">
              <a:spcBef>
                <a:spcPts val="0"/>
              </a:spcBef>
              <a:buSzPts val="1800"/>
              <a:buChar char="●"/>
            </a:pPr>
            <a:r>
              <a:rPr lang="en-US" dirty="0"/>
              <a:t>Messages for upcoming maintenance</a:t>
            </a:r>
            <a:endParaRPr lang="e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Planning - User Stories</a:t>
            </a:r>
          </a:p>
        </p:txBody>
      </p:sp>
      <p:sp>
        <p:nvSpPr>
          <p:cNvPr id="78" name="Shape 78"/>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0" lvl="0" indent="0">
              <a:spcBef>
                <a:spcPts val="0"/>
              </a:spcBef>
              <a:buNone/>
            </a:pPr>
            <a:r>
              <a:rPr lang="en-US" dirty="0"/>
              <a:t>My user stories were separated by administrator and regular user roles.  All user types should have the ability to add their own vehicles, schedule their own appointments, and schedule alerts.  Only administrators have access to view all information available to the users in their group, and to add additional users.</a:t>
            </a:r>
            <a:endParaRPr lang="e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Planning - Database</a:t>
            </a:r>
          </a:p>
        </p:txBody>
      </p:sp>
      <p:sp>
        <p:nvSpPr>
          <p:cNvPr id="84" name="Shape 84"/>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0" lvl="0" indent="0">
              <a:spcBef>
                <a:spcPts val="0"/>
              </a:spcBef>
              <a:buNone/>
            </a:pPr>
            <a:r>
              <a:rPr lang="en-US" dirty="0"/>
              <a:t>The database has separate tables for all objects(Users, Roles, Vehicles, Appointments, and Appointment Types), of these tables several are joined to aloe for easier restriction of information to the users(vehicles &amp; users, users &amp; roles,  appointments &amp; types).  Appointment Types has it’s own table in order to predefine values available to any user.</a:t>
            </a:r>
            <a:endParaRPr lang="e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Technology Stack</a:t>
            </a:r>
          </a:p>
        </p:txBody>
      </p:sp>
      <p:sp>
        <p:nvSpPr>
          <p:cNvPr id="90" name="Shape 90"/>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457200" lvl="0" indent="-342900" rtl="0">
              <a:spcBef>
                <a:spcPts val="0"/>
              </a:spcBef>
              <a:spcAft>
                <a:spcPts val="0"/>
              </a:spcAft>
              <a:buSzPts val="1800"/>
              <a:buChar char="●"/>
            </a:pPr>
            <a:r>
              <a:rPr lang="en-US" dirty="0"/>
              <a:t>Java</a:t>
            </a:r>
            <a:endParaRPr lang="en" dirty="0"/>
          </a:p>
          <a:p>
            <a:pPr marL="457200" lvl="0" indent="-342900" rtl="0">
              <a:spcBef>
                <a:spcPts val="0"/>
              </a:spcBef>
              <a:spcAft>
                <a:spcPts val="0"/>
              </a:spcAft>
              <a:buSzPts val="1800"/>
              <a:buChar char="●"/>
            </a:pPr>
            <a:r>
              <a:rPr lang="en-US" dirty="0"/>
              <a:t>Spring</a:t>
            </a:r>
            <a:endParaRPr lang="en" dirty="0"/>
          </a:p>
          <a:p>
            <a:pPr marL="457200" lvl="0" indent="-342900" rtl="0">
              <a:spcBef>
                <a:spcPts val="0"/>
              </a:spcBef>
              <a:spcAft>
                <a:spcPts val="0"/>
              </a:spcAft>
              <a:buSzPts val="1800"/>
              <a:buChar char="●"/>
            </a:pPr>
            <a:r>
              <a:rPr lang="en-US" dirty="0" err="1"/>
              <a:t>Thymeleaf</a:t>
            </a:r>
            <a:endParaRPr lang="en" dirty="0"/>
          </a:p>
          <a:p>
            <a:pPr marL="457200" lvl="0" indent="-342900" rtl="0">
              <a:spcBef>
                <a:spcPts val="0"/>
              </a:spcBef>
              <a:spcAft>
                <a:spcPts val="0"/>
              </a:spcAft>
              <a:buSzPts val="1800"/>
              <a:buChar char="●"/>
            </a:pPr>
            <a:r>
              <a:rPr lang="en-US" dirty="0"/>
              <a:t>MySQL</a:t>
            </a:r>
            <a:endParaRPr lang="en" dirty="0"/>
          </a:p>
          <a:p>
            <a:pPr marL="457200" lvl="0" indent="-342900">
              <a:spcBef>
                <a:spcPts val="0"/>
              </a:spcBef>
              <a:buSzPts val="1800"/>
              <a:buChar char="●"/>
            </a:pPr>
            <a:r>
              <a:rPr lang="en-US" dirty="0"/>
              <a:t>FullCalendar.io, Bootstrap, jQuery, Spring Security</a:t>
            </a:r>
            <a:endParaRPr lang="e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460950" y="2065350"/>
            <a:ext cx="8222100" cy="1012800"/>
          </a:xfrm>
          <a:prstGeom prst="rect">
            <a:avLst/>
          </a:prstGeom>
        </p:spPr>
        <p:txBody>
          <a:bodyPr wrap="square" lIns="91425" tIns="91425" rIns="91425" bIns="91425" anchor="ctr" anchorCtr="0">
            <a:noAutofit/>
          </a:bodyPr>
          <a:lstStyle/>
          <a:p>
            <a:pPr marL="0" lvl="0" indent="0">
              <a:spcBef>
                <a:spcPts val="0"/>
              </a:spcBef>
              <a:buNone/>
            </a:pPr>
            <a:r>
              <a:rPr lang="en" dirty="0"/>
              <a:t>Demo</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What I Learned</a:t>
            </a:r>
          </a:p>
        </p:txBody>
      </p:sp>
      <p:sp>
        <p:nvSpPr>
          <p:cNvPr id="101" name="Shape 101"/>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457200" lvl="0" indent="-342900" rtl="0">
              <a:spcBef>
                <a:spcPts val="0"/>
              </a:spcBef>
              <a:spcAft>
                <a:spcPts val="0"/>
              </a:spcAft>
              <a:buSzPts val="1800"/>
              <a:buChar char="●"/>
            </a:pPr>
            <a:r>
              <a:rPr lang="en-US" dirty="0"/>
              <a:t>Spring Security basics(Basic authentication)</a:t>
            </a:r>
            <a:endParaRPr lang="en" dirty="0"/>
          </a:p>
          <a:p>
            <a:pPr marL="457200" lvl="0" indent="-342900" rtl="0">
              <a:spcBef>
                <a:spcPts val="0"/>
              </a:spcBef>
              <a:spcAft>
                <a:spcPts val="0"/>
              </a:spcAft>
              <a:buSzPts val="1800"/>
              <a:buChar char="●"/>
            </a:pPr>
            <a:r>
              <a:rPr lang="en-US" dirty="0"/>
              <a:t>Working with a JavaScript component(</a:t>
            </a:r>
            <a:r>
              <a:rPr lang="en-US" dirty="0" err="1"/>
              <a:t>FullCalendar</a:t>
            </a:r>
            <a:r>
              <a:rPr lang="en-US" dirty="0"/>
              <a:t>) in a Java application</a:t>
            </a:r>
            <a:endParaRPr lang="en" dirty="0"/>
          </a:p>
          <a:p>
            <a:pPr marL="457200" lvl="0" indent="-342900" rtl="0">
              <a:spcBef>
                <a:spcPts val="0"/>
              </a:spcBef>
              <a:buSzPts val="1800"/>
              <a:buChar char="●"/>
            </a:pPr>
            <a:r>
              <a:rPr lang="en-US" dirty="0"/>
              <a:t>A lot about managing database relationships and layered software architecture</a:t>
            </a:r>
          </a:p>
          <a:p>
            <a:pPr marL="457200" lvl="0" indent="-342900" rtl="0">
              <a:spcBef>
                <a:spcPts val="0"/>
              </a:spcBef>
              <a:buSzPts val="1800"/>
              <a:buChar char="●"/>
            </a:pPr>
            <a:r>
              <a:rPr lang="en-US" dirty="0"/>
              <a:t>How to handle recursion </a:t>
            </a:r>
            <a:endParaRPr lang="e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What’s Next</a:t>
            </a:r>
          </a:p>
        </p:txBody>
      </p:sp>
      <p:sp>
        <p:nvSpPr>
          <p:cNvPr id="107" name="Shape 107"/>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457200" lvl="0" indent="-342900" rtl="0">
              <a:spcBef>
                <a:spcPts val="0"/>
              </a:spcBef>
              <a:spcAft>
                <a:spcPts val="0"/>
              </a:spcAft>
              <a:buSzPts val="1800"/>
              <a:buChar char="●"/>
            </a:pPr>
            <a:r>
              <a:rPr lang="en-US" dirty="0"/>
              <a:t>Email Notifications – Maybe using Spring email, or something more robust</a:t>
            </a:r>
          </a:p>
          <a:p>
            <a:pPr marL="457200" lvl="0" indent="-342900" rtl="0">
              <a:spcBef>
                <a:spcPts val="0"/>
              </a:spcBef>
              <a:spcAft>
                <a:spcPts val="0"/>
              </a:spcAft>
              <a:buSzPts val="1800"/>
              <a:buChar char="●"/>
            </a:pPr>
            <a:r>
              <a:rPr lang="en-US" dirty="0"/>
              <a:t>Implement administrative rights – I currently don’t have the application set up to view user specific data, this is the next and largest goal.</a:t>
            </a:r>
          </a:p>
          <a:p>
            <a:pPr marL="457200" lvl="0" indent="-342900" rtl="0">
              <a:spcBef>
                <a:spcPts val="0"/>
              </a:spcBef>
              <a:spcAft>
                <a:spcPts val="0"/>
              </a:spcAft>
              <a:buSzPts val="1800"/>
              <a:buChar char="●"/>
            </a:pPr>
            <a:r>
              <a:rPr lang="en-US" dirty="0"/>
              <a:t>Tests! – I manually tested the site functionality but have had a difficult time setting up a testing database, so test cases are on the list.</a:t>
            </a:r>
            <a:endParaRPr lang="en" dirty="0"/>
          </a:p>
        </p:txBody>
      </p:sp>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188</TotalTime>
  <Words>356</Words>
  <Application>Microsoft Office PowerPoint</Application>
  <PresentationFormat>On-screen Show (16:9)</PresentationFormat>
  <Paragraphs>30</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Arvo</vt:lpstr>
      <vt:lpstr>Roboto</vt:lpstr>
      <vt:lpstr>Arial</vt:lpstr>
      <vt:lpstr>Montserrat</vt:lpstr>
      <vt:lpstr>Material</vt:lpstr>
      <vt:lpstr>Maintainer</vt:lpstr>
      <vt:lpstr>Description</vt:lpstr>
      <vt:lpstr>Features</vt:lpstr>
      <vt:lpstr>Planning - User Stories</vt:lpstr>
      <vt:lpstr>Planning - Database</vt:lpstr>
      <vt:lpstr>Technology Stack</vt:lpstr>
      <vt:lpstr>Demo</vt:lpstr>
      <vt:lpstr>What I Learned</vt:lpstr>
      <vt:lpstr>What’s Next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dc:title>
  <dc:creator>Anna Hexter</dc:creator>
  <cp:lastModifiedBy>Clara Bless</cp:lastModifiedBy>
  <cp:revision>7</cp:revision>
  <dcterms:modified xsi:type="dcterms:W3CDTF">2020-07-01T20:57:26Z</dcterms:modified>
</cp:coreProperties>
</file>