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88" r:id="rId4"/>
    <p:sldId id="286" r:id="rId5"/>
    <p:sldId id="289" r:id="rId6"/>
    <p:sldId id="265" r:id="rId7"/>
    <p:sldId id="281" r:id="rId8"/>
    <p:sldId id="282" r:id="rId9"/>
    <p:sldId id="291" r:id="rId10"/>
    <p:sldId id="292" r:id="rId11"/>
    <p:sldId id="283" r:id="rId12"/>
    <p:sldId id="290" r:id="rId13"/>
    <p:sldId id="294" r:id="rId14"/>
    <p:sldId id="295" r:id="rId15"/>
    <p:sldId id="296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28" autoAdjust="0"/>
  </p:normalViewPr>
  <p:slideViewPr>
    <p:cSldViewPr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5.emf"/><Relationship Id="rId1" Type="http://schemas.openxmlformats.org/officeDocument/2006/relationships/image" Target="../media/image7.emf"/><Relationship Id="rId4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B2585-83CD-4E5C-9AED-B237FCD9840B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10DFE-4461-4EE4-977A-E896D3A635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273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file:///D:\yekoufeng\&#32472;&#22270;11\Drawing\~&#39029;-1\&#30697;&#24418;.16" TargetMode="External"/><Relationship Id="rId3" Type="http://schemas.openxmlformats.org/officeDocument/2006/relationships/oleObject" Target="file:///D:\yekoufeng\&#32472;&#22270;11\Drawing\~&#39029;-1\&#30697;&#24418;.10" TargetMode="Externa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file:///D:\yekoufeng\&#32472;&#22270;11\Drawing\~&#39029;-1\&#30697;&#24418;" TargetMode="External"/><Relationship Id="rId4" Type="http://schemas.openxmlformats.org/officeDocument/2006/relationships/image" Target="../media/image5.emf"/><Relationship Id="rId9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yekoufeng\&#32472;&#22270;11\Drawing\~&#39029;-1\&#30697;&#24418;" TargetMode="Externa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oleObject" Target="file:///D:\yekoufeng\&#32472;&#22270;11\Drawing\~&#39029;-1\&#30697;&#24418;.10" TargetMode="External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39.64/tech/Server/Seamles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yekoufeng\&#32472;&#22270;11\Drawing\~&#39029;-1\&#27491;&#26041;&#24418;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yekoufeng\&#32472;&#22270;11\Drawing\~&#39029;-1\&#30697;&#24418;" TargetMode="Externa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file:///D:\yekoufeng\&#32472;&#22270;11\Drawing\~&#39029;-1\&#30697;&#24418;.10" TargetMode="Externa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file:///D:\yekoufeng\&#32472;&#22270;11\Drawing\~&#39029;-1\&#30697;&#24418;.13" TargetMode="External"/><Relationship Id="rId7" Type="http://schemas.openxmlformats.org/officeDocument/2006/relationships/oleObject" Target="file:///D:\yekoufeng\&#32472;&#22270;11\Drawing\~&#39029;-1\&#30697;&#24418;.16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oleObject" Target="file:///D:\yekoufeng\&#32472;&#22270;11\Drawing\~&#39029;-1\&#30697;&#24418;.10" TargetMode="External"/><Relationship Id="rId10" Type="http://schemas.openxmlformats.org/officeDocument/2006/relationships/image" Target="../media/image9.emf"/><Relationship Id="rId4" Type="http://schemas.openxmlformats.org/officeDocument/2006/relationships/image" Target="../media/image7.emf"/><Relationship Id="rId9" Type="http://schemas.openxmlformats.org/officeDocument/2006/relationships/oleObject" Target="file:///D:\yekoufeng\&#32472;&#22270;11\Drawing\~&#39029;-1\&#30697;&#24418;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无缝大</a:t>
            </a:r>
            <a:r>
              <a:rPr lang="zh-CN" altLang="en-US" sz="5400" dirty="0" smtClean="0"/>
              <a:t>地图之</a:t>
            </a:r>
            <a:r>
              <a:rPr lang="en-US" altLang="zh-CN" sz="5400" dirty="0" smtClean="0"/>
              <a:t>-</a:t>
            </a:r>
            <a:r>
              <a:rPr lang="zh-CN" altLang="en-US" sz="5400" dirty="0" smtClean="0"/>
              <a:t>场景构建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193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</a:t>
            </a:r>
            <a:r>
              <a:rPr lang="zh-CN" altLang="en-US" dirty="0" smtClean="0"/>
              <a:t>里实体迁移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每个场景服务器上会有一份所有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的简单信息，主要是</a:t>
            </a:r>
            <a:r>
              <a:rPr lang="en-US" altLang="zh-CN" dirty="0" err="1" smtClean="0"/>
              <a:t>cellID</a:t>
            </a:r>
            <a:r>
              <a:rPr lang="en-US" altLang="zh-CN" dirty="0" smtClean="0"/>
              <a:t>, cell</a:t>
            </a:r>
            <a:r>
              <a:rPr lang="zh-CN" altLang="en-US" dirty="0" smtClean="0"/>
              <a:t>边界，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所在</a:t>
            </a:r>
            <a:r>
              <a:rPr lang="en-US" altLang="zh-CN" dirty="0" err="1" smtClean="0"/>
              <a:t>srvID</a:t>
            </a:r>
            <a:r>
              <a:rPr lang="zh-CN" altLang="en-US" dirty="0" smtClean="0"/>
              <a:t>等信息，这份数据在发生变化时会立马同步到场景服务器。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/>
              <a:t>当</a:t>
            </a:r>
            <a:r>
              <a:rPr lang="en-US" altLang="zh-CN" dirty="0"/>
              <a:t>cell</a:t>
            </a:r>
            <a:r>
              <a:rPr lang="zh-CN" altLang="en-US" dirty="0"/>
              <a:t>被切割时，被切割部分的</a:t>
            </a:r>
            <a:r>
              <a:rPr lang="zh-CN" altLang="en-US" dirty="0" smtClean="0"/>
              <a:t>实体发现它不在它原先的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边界内就发生</a:t>
            </a:r>
            <a:r>
              <a:rPr lang="zh-CN" altLang="en-US" dirty="0"/>
              <a:t>迁移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015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+mj-ea"/>
              </a:rPr>
              <a:t>带</a:t>
            </a:r>
            <a:r>
              <a:rPr lang="en-US" altLang="zh-CN" sz="3600" dirty="0" smtClean="0">
                <a:latin typeface="+mj-ea"/>
              </a:rPr>
              <a:t>cell</a:t>
            </a:r>
            <a:r>
              <a:rPr lang="zh-CN" altLang="en-US" sz="3600" dirty="0" smtClean="0">
                <a:latin typeface="+mj-ea"/>
              </a:rPr>
              <a:t>边界</a:t>
            </a:r>
            <a:r>
              <a:rPr lang="zh-CN" altLang="en-US" sz="3600" dirty="0">
                <a:latin typeface="+mj-ea"/>
              </a:rPr>
              <a:t>移动的切割</a:t>
            </a:r>
            <a:r>
              <a:rPr lang="en-US" altLang="zh-CN" sz="3600" dirty="0">
                <a:latin typeface="+mj-ea"/>
              </a:rPr>
              <a:t>n</a:t>
            </a:r>
            <a:r>
              <a:rPr lang="zh-CN" altLang="en-US" sz="3600" dirty="0">
                <a:latin typeface="+mj-ea"/>
              </a:rPr>
              <a:t>次后的效果图</a:t>
            </a:r>
          </a:p>
        </p:txBody>
      </p:sp>
      <p:pic>
        <p:nvPicPr>
          <p:cNvPr id="6145" name="Picture 1" descr="C:\Users\yekoufeng\AppData\Roaming\Tencent\Users\357262356\QQ\WinTemp\RichOle\8B@OO`M(XL7{GP`KG$W)_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883848"/>
            <a:ext cx="39624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25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</a:t>
            </a:r>
            <a:r>
              <a:rPr lang="zh-CN" altLang="en-US" dirty="0"/>
              <a:t>合并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Cell</a:t>
            </a:r>
            <a:r>
              <a:rPr lang="zh-CN" altLang="en-US" dirty="0"/>
              <a:t>上有定时器实时检测拆分条件，达到条件做相应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zh-CN" altLang="en-US" dirty="0"/>
              <a:t>合并条件：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Cell</a:t>
            </a:r>
            <a:r>
              <a:rPr lang="zh-CN" altLang="en-US" dirty="0"/>
              <a:t>区域小于</a:t>
            </a:r>
            <a:r>
              <a:rPr lang="en-US" altLang="zh-CN" dirty="0"/>
              <a:t>100(</a:t>
            </a:r>
            <a:r>
              <a:rPr lang="zh-CN" altLang="en-US" dirty="0"/>
              <a:t>可配</a:t>
            </a:r>
            <a:r>
              <a:rPr lang="en-US" altLang="zh-CN" dirty="0"/>
              <a:t>)</a:t>
            </a:r>
          </a:p>
          <a:p>
            <a:pPr marL="514350" indent="-514350">
              <a:buAutoNum type="arabicPeriod"/>
            </a:pPr>
            <a:r>
              <a:rPr lang="zh-CN" altLang="en-US" dirty="0"/>
              <a:t>人数小于指定人数</a:t>
            </a:r>
            <a:r>
              <a:rPr lang="en-US" altLang="zh-CN" dirty="0"/>
              <a:t>(</a:t>
            </a:r>
            <a:r>
              <a:rPr lang="zh-CN" altLang="en-US" dirty="0"/>
              <a:t>可配</a:t>
            </a:r>
            <a:r>
              <a:rPr lang="en-US" altLang="zh-CN" dirty="0" smtClean="0"/>
              <a:t>)</a:t>
            </a:r>
          </a:p>
          <a:p>
            <a:pPr marL="514350" indent="-514350">
              <a:buAutoNum type="arabicPeriod"/>
            </a:pPr>
            <a:r>
              <a:rPr lang="zh-CN" altLang="en-US" dirty="0" smtClean="0"/>
              <a:t>待合并的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个结点必须是叶子结点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删除待合并的两个儿子结点，修改父亲结点的场景区域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798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</a:t>
            </a:r>
            <a:r>
              <a:rPr lang="zh-CN" altLang="en-US" dirty="0" smtClean="0"/>
              <a:t>合并前</a:t>
            </a:r>
            <a:endParaRPr 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579778"/>
              </p:ext>
            </p:extLst>
          </p:nvPr>
        </p:nvGraphicFramePr>
        <p:xfrm>
          <a:off x="395536" y="2348879"/>
          <a:ext cx="1018034" cy="28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Visio" r:id="rId3" imgW="1162112" imgH="3105270" progId="Visio.Drawing.15">
                  <p:link updateAutomatic="1"/>
                </p:oleObj>
              </mc:Choice>
              <mc:Fallback>
                <p:oleObj name="Visio" r:id="rId3" imgW="1162112" imgH="3105270" progId="Visio.Drawing.15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348879"/>
                        <a:ext cx="1018034" cy="280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822978"/>
              </p:ext>
            </p:extLst>
          </p:nvPr>
        </p:nvGraphicFramePr>
        <p:xfrm>
          <a:off x="1115616" y="2348880"/>
          <a:ext cx="2434221" cy="23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Visio" r:id="rId5" imgW="3085999" imgH="2552580" progId="Visio.Drawing.15">
                  <p:link updateAutomatic="1"/>
                </p:oleObj>
              </mc:Choice>
              <mc:Fallback>
                <p:oleObj name="Visio" r:id="rId5" imgW="3085999" imgH="2552580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5616" y="2348880"/>
                        <a:ext cx="2434221" cy="23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548" y="2348880"/>
            <a:ext cx="4992985" cy="3213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366347"/>
              </p:ext>
            </p:extLst>
          </p:nvPr>
        </p:nvGraphicFramePr>
        <p:xfrm>
          <a:off x="1114996" y="4293691"/>
          <a:ext cx="2449512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Visio" r:id="rId8" imgW="1466822" imgH="1514430" progId="Visio.Drawing.15">
                  <p:link updateAutomatic="1"/>
                </p:oleObj>
              </mc:Choice>
              <mc:Fallback>
                <p:oleObj name="Visio" r:id="rId8" imgW="1466822" imgH="1514430" progId="Visio.Drawing.15">
                  <p:link updateAutomatic="1"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996" y="4293691"/>
                        <a:ext cx="2449512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022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</a:t>
            </a:r>
            <a:r>
              <a:rPr lang="zh-CN" altLang="en-US" dirty="0" smtClean="0"/>
              <a:t>合并后</a:t>
            </a:r>
            <a:endParaRPr 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228809"/>
              </p:ext>
            </p:extLst>
          </p:nvPr>
        </p:nvGraphicFramePr>
        <p:xfrm>
          <a:off x="971600" y="2204864"/>
          <a:ext cx="2582044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Visio" r:id="rId3" imgW="3085999" imgH="2552580" progId="Visio.Drawing.15">
                  <p:link updateAutomatic="1"/>
                </p:oleObj>
              </mc:Choice>
              <mc:Fallback>
                <p:oleObj name="Visio" r:id="rId3" imgW="3085999" imgH="2552580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2204864"/>
                        <a:ext cx="2582044" cy="2880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140428"/>
              </p:ext>
            </p:extLst>
          </p:nvPr>
        </p:nvGraphicFramePr>
        <p:xfrm>
          <a:off x="251520" y="2204864"/>
          <a:ext cx="988175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Visio" r:id="rId5" imgW="1162112" imgH="3105270" progId="Visio.Drawing.15">
                  <p:link updateAutomatic="1"/>
                </p:oleObj>
              </mc:Choice>
              <mc:Fallback>
                <p:oleObj name="Visio" r:id="rId5" imgW="1162112" imgH="3105270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520" y="2204864"/>
                        <a:ext cx="988175" cy="2880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852934"/>
            <a:ext cx="5019974" cy="183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425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更多细节看</a:t>
            </a:r>
            <a:r>
              <a:rPr lang="en-US" altLang="zh-CN" dirty="0" err="1" smtClean="0"/>
              <a:t>gitlab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http://192.168.39.64/tech/Server/Seamless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55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1143000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初始场景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场景服务器管理器启动</a:t>
            </a:r>
            <a:r>
              <a:rPr lang="zh-CN" altLang="en-US" dirty="0"/>
              <a:t>后上会创建一个全局的</a:t>
            </a:r>
            <a:r>
              <a:rPr lang="en-US" altLang="zh-CN" dirty="0" smtClean="0"/>
              <a:t>space,</a:t>
            </a:r>
            <a:r>
              <a:rPr lang="zh-CN" altLang="en-US" dirty="0" smtClean="0"/>
              <a:t>初始为</a:t>
            </a:r>
            <a:r>
              <a:rPr lang="en-US" altLang="zh-CN" dirty="0" smtClean="0"/>
              <a:t>100</a:t>
            </a:r>
            <a:r>
              <a:rPr lang="zh-CN" altLang="en-US" dirty="0" smtClean="0"/>
              <a:t>*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的正方形</a:t>
            </a:r>
            <a:r>
              <a:rPr lang="en-US" altLang="zh-CN" dirty="0" smtClean="0"/>
              <a:t>,</a:t>
            </a:r>
            <a:r>
              <a:rPr lang="zh-CN" altLang="en-US" dirty="0"/>
              <a:t>同时新建一个相同大小的</a:t>
            </a:r>
            <a:r>
              <a:rPr lang="en-US" altLang="zh-CN" dirty="0"/>
              <a:t>cell, </a:t>
            </a:r>
            <a:r>
              <a:rPr lang="zh-CN" altLang="en-US" dirty="0"/>
              <a:t>同时新建</a:t>
            </a:r>
            <a:r>
              <a:rPr lang="zh-CN" altLang="en-US" dirty="0" smtClean="0"/>
              <a:t>一棵包含</a:t>
            </a:r>
            <a:r>
              <a:rPr lang="zh-CN" altLang="en-US" dirty="0"/>
              <a:t>根结点的</a:t>
            </a:r>
            <a:r>
              <a:rPr lang="en-US" altLang="zh-CN" dirty="0" err="1"/>
              <a:t>bspTree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668286"/>
              </p:ext>
            </p:extLst>
          </p:nvPr>
        </p:nvGraphicFramePr>
        <p:xfrm>
          <a:off x="1043608" y="3789040"/>
          <a:ext cx="2592288" cy="2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Visio" r:id="rId3" imgW="2524122" imgH="2524230" progId="Visio.Drawing.15">
                  <p:link updateAutomatic="1"/>
                </p:oleObj>
              </mc:Choice>
              <mc:Fallback>
                <p:oleObj name="Visio" r:id="rId3" imgW="2524122" imgH="2524230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8" y="3789040"/>
                        <a:ext cx="2592288" cy="259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509120"/>
            <a:ext cx="38576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5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1143000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初始场景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当场景服务器连上</a:t>
            </a:r>
            <a:r>
              <a:rPr lang="zh-CN" altLang="en-US" dirty="0"/>
              <a:t>场景</a:t>
            </a:r>
            <a:r>
              <a:rPr lang="zh-CN" altLang="en-US" dirty="0" smtClean="0"/>
              <a:t>服务器管理器后，全局</a:t>
            </a:r>
            <a:r>
              <a:rPr lang="en-US" altLang="zh-CN" dirty="0" smtClean="0"/>
              <a:t>space</a:t>
            </a:r>
            <a:r>
              <a:rPr lang="zh-CN" altLang="en-US" dirty="0"/>
              <a:t>获取还没有分</a:t>
            </a:r>
            <a:r>
              <a:rPr lang="zh-CN" altLang="en-US" dirty="0" smtClean="0"/>
              <a:t>配给场景服务器的</a:t>
            </a:r>
            <a:r>
              <a:rPr lang="en-US" altLang="zh-CN" dirty="0"/>
              <a:t>cell</a:t>
            </a:r>
            <a:r>
              <a:rPr lang="zh-CN" altLang="en-US" dirty="0"/>
              <a:t>，</a:t>
            </a:r>
            <a:r>
              <a:rPr lang="zh-CN" altLang="en-US" dirty="0" smtClean="0"/>
              <a:t>通知场景服务器去</a:t>
            </a:r>
            <a:r>
              <a:rPr lang="zh-CN" altLang="en-US" dirty="0"/>
              <a:t>创建</a:t>
            </a:r>
            <a:r>
              <a:rPr lang="en-US" altLang="zh-CN" dirty="0"/>
              <a:t>cell</a:t>
            </a:r>
            <a:r>
              <a:rPr lang="zh-CN" altLang="en-US" dirty="0"/>
              <a:t>场景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73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场景拆分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Cell</a:t>
            </a:r>
            <a:r>
              <a:rPr lang="zh-CN" altLang="en-US" dirty="0" smtClean="0"/>
              <a:t>上有定时器实时检测拆分条件，达到条件做相应操作</a:t>
            </a:r>
            <a:endParaRPr lang="en-US" altLang="zh-CN" dirty="0" smtClean="0"/>
          </a:p>
          <a:p>
            <a:r>
              <a:rPr lang="zh-CN" altLang="en-US" dirty="0" smtClean="0"/>
              <a:t>为了防止极端情况下无限拆分，拆分之后有拆分保护期，一段时间内不让再拆</a:t>
            </a:r>
            <a:endParaRPr lang="en-US" altLang="zh-CN" dirty="0" smtClean="0"/>
          </a:p>
          <a:p>
            <a:r>
              <a:rPr lang="zh-CN" altLang="en-US" dirty="0" smtClean="0"/>
              <a:t>拆分条件：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   Cell</a:t>
            </a:r>
            <a:r>
              <a:rPr lang="zh-CN" altLang="en-US" dirty="0" smtClean="0"/>
              <a:t>上的人数超过一定范围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   Cell</a:t>
            </a:r>
            <a:r>
              <a:rPr lang="zh-CN" altLang="en-US" dirty="0" smtClean="0"/>
              <a:t>区域大小大于</a:t>
            </a:r>
            <a:r>
              <a:rPr lang="en-US" altLang="zh-CN" dirty="0" smtClean="0"/>
              <a:t>100(</a:t>
            </a:r>
            <a:r>
              <a:rPr lang="zh-CN" altLang="en-US" dirty="0" smtClean="0"/>
              <a:t>可配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3.   </a:t>
            </a:r>
            <a:r>
              <a:rPr lang="zh-CN" altLang="en-US" dirty="0" smtClean="0"/>
              <a:t>不</a:t>
            </a:r>
            <a:r>
              <a:rPr lang="zh-CN" altLang="en-US" dirty="0" smtClean="0"/>
              <a:t>在拆分保护期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41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场景拆分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拆分流程：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首先确定是水平切割还是垂直切割，通过长和宽的长度来确定。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拆分后会新建二叉树两个儿子结点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新建</a:t>
            </a:r>
            <a:r>
              <a:rPr lang="zh-CN" altLang="en-US" dirty="0"/>
              <a:t>一个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分配给左儿子</a:t>
            </a:r>
            <a:r>
              <a:rPr lang="en-US" altLang="zh-CN" dirty="0" smtClean="0"/>
              <a:t>,</a:t>
            </a:r>
            <a:r>
              <a:rPr lang="zh-CN" altLang="en-US" dirty="0" smtClean="0"/>
              <a:t>大小是父亲结点的</a:t>
            </a:r>
            <a:r>
              <a:rPr lang="en-US" altLang="zh-CN" dirty="0" smtClean="0"/>
              <a:t>1/n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把父亲的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分配给右儿子，大小是</a:t>
            </a:r>
            <a:r>
              <a:rPr lang="en-US" altLang="zh-CN" dirty="0" smtClean="0"/>
              <a:t>(n-1)/n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把左儿子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扔给比较空闲的场景服务器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8157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504742"/>
              </p:ext>
            </p:extLst>
          </p:nvPr>
        </p:nvGraphicFramePr>
        <p:xfrm>
          <a:off x="827584" y="3356993"/>
          <a:ext cx="2582044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7" name="Visio" r:id="rId3" imgW="3085999" imgH="2552580" progId="Visio.Drawing.15">
                  <p:link updateAutomatic="1"/>
                </p:oleObj>
              </mc:Choice>
              <mc:Fallback>
                <p:oleObj name="Visio" r:id="rId3" imgW="3085999" imgH="2552580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3356993"/>
                        <a:ext cx="2582044" cy="2880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695799"/>
              </p:ext>
            </p:extLst>
          </p:nvPr>
        </p:nvGraphicFramePr>
        <p:xfrm>
          <a:off x="179512" y="3356992"/>
          <a:ext cx="988175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" name="Visio" r:id="rId5" imgW="1162112" imgH="3105270" progId="Visio.Drawing.15">
                  <p:link updateAutomatic="1"/>
                </p:oleObj>
              </mc:Choice>
              <mc:Fallback>
                <p:oleObj name="Visio" r:id="rId5" imgW="1162112" imgH="3105270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512" y="3356992"/>
                        <a:ext cx="988175" cy="2880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拆分一次后的场景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23528" y="1772816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100</a:t>
            </a:r>
            <a:r>
              <a:rPr lang="zh-CN" altLang="en-US" dirty="0" smtClean="0"/>
              <a:t>*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100</a:t>
            </a:r>
            <a:r>
              <a:rPr lang="zh-CN" altLang="en-US" dirty="0" smtClean="0"/>
              <a:t>*</a:t>
            </a:r>
            <a:r>
              <a:rPr lang="en-US" altLang="zh-CN" dirty="0" smtClean="0"/>
              <a:t>90</a:t>
            </a:r>
            <a:r>
              <a:rPr lang="zh-CN" altLang="en-US" dirty="0" smtClean="0"/>
              <a:t>的两个长方形</a:t>
            </a:r>
            <a:endParaRPr lang="zh-CN" altLang="en-US" dirty="0"/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933055"/>
            <a:ext cx="5019974" cy="183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169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切割二次后的场景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100</a:t>
            </a:r>
            <a:r>
              <a:rPr lang="zh-CN" altLang="en-US" dirty="0" smtClean="0"/>
              <a:t>*</a:t>
            </a:r>
            <a:r>
              <a:rPr lang="en-US" altLang="zh-CN" dirty="0" smtClean="0"/>
              <a:t>10, 90*90, 10</a:t>
            </a:r>
            <a:r>
              <a:rPr lang="zh-CN" altLang="en-US" dirty="0" smtClean="0"/>
              <a:t>*</a:t>
            </a:r>
            <a:r>
              <a:rPr lang="en-US" altLang="zh-CN" dirty="0" smtClean="0"/>
              <a:t>90</a:t>
            </a:r>
            <a:r>
              <a:rPr lang="zh-CN" altLang="en-US" dirty="0" smtClean="0"/>
              <a:t>的</a:t>
            </a:r>
            <a:r>
              <a:rPr lang="en-US" altLang="zh-CN" dirty="0"/>
              <a:t>3</a:t>
            </a:r>
            <a:r>
              <a:rPr lang="zh-CN" altLang="en-US" dirty="0" smtClean="0"/>
              <a:t>个长方形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414111"/>
              </p:ext>
            </p:extLst>
          </p:nvPr>
        </p:nvGraphicFramePr>
        <p:xfrm>
          <a:off x="2468563" y="4349750"/>
          <a:ext cx="4484687" cy="262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" name="Visio" r:id="rId3" imgW="4591179" imgH="2762370" progId="Visio.Drawing.15">
                  <p:link updateAutomatic="1"/>
                </p:oleObj>
              </mc:Choice>
              <mc:Fallback>
                <p:oleObj name="Visio" r:id="rId3" imgW="4591179" imgH="2762370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8563" y="4349750"/>
                        <a:ext cx="4484687" cy="262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485990"/>
              </p:ext>
            </p:extLst>
          </p:nvPr>
        </p:nvGraphicFramePr>
        <p:xfrm>
          <a:off x="323528" y="3212976"/>
          <a:ext cx="1018034" cy="28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" name="Visio" r:id="rId5" imgW="1162112" imgH="3105270" progId="Visio.Drawing.15">
                  <p:link updateAutomatic="1"/>
                </p:oleObj>
              </mc:Choice>
              <mc:Fallback>
                <p:oleObj name="Visio" r:id="rId5" imgW="1162112" imgH="3105270" progId="Visio.Drawing.15">
                  <p:link updateAutomatic="1"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212976"/>
                        <a:ext cx="1018034" cy="280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280712"/>
              </p:ext>
            </p:extLst>
          </p:nvPr>
        </p:nvGraphicFramePr>
        <p:xfrm>
          <a:off x="1043608" y="5157192"/>
          <a:ext cx="2448272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" name="Visio" r:id="rId7" imgW="1466822" imgH="1514430" progId="Visio.Drawing.15">
                  <p:link updateAutomatic="1"/>
                </p:oleObj>
              </mc:Choice>
              <mc:Fallback>
                <p:oleObj name="Visio" r:id="rId7" imgW="1466822" imgH="1514430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3608" y="5157192"/>
                        <a:ext cx="2448272" cy="1296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321714"/>
              </p:ext>
            </p:extLst>
          </p:nvPr>
        </p:nvGraphicFramePr>
        <p:xfrm>
          <a:off x="1043608" y="3212977"/>
          <a:ext cx="2434221" cy="23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" name="Visio" r:id="rId9" imgW="3085999" imgH="2552580" progId="Visio.Drawing.15">
                  <p:link updateAutomatic="1"/>
                </p:oleObj>
              </mc:Choice>
              <mc:Fallback>
                <p:oleObj name="Visio" r:id="rId9" imgW="3085999" imgH="2552580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3608" y="3212977"/>
                        <a:ext cx="2434221" cy="23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780928"/>
            <a:ext cx="4992985" cy="3213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15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切割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次后的效果图截图</a:t>
            </a:r>
            <a:endParaRPr lang="zh-CN" altLang="en-US" dirty="0"/>
          </a:p>
        </p:txBody>
      </p:sp>
      <p:pic>
        <p:nvPicPr>
          <p:cNvPr id="4104" name="Picture 8" descr="C:\Users\yekoufeng\AppData\Roaming\Tencent\Users\357262356\QQ\WinTemp\RichOle\)FZ4N5WCSYM36N6J$]V09V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844824"/>
            <a:ext cx="402907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17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场景边界移动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二叉树中处于叶子结点的</a:t>
            </a:r>
            <a:r>
              <a:rPr lang="en-US" altLang="zh-CN" dirty="0" smtClean="0"/>
              <a:t>cell(</a:t>
            </a:r>
            <a:r>
              <a:rPr lang="zh-CN" altLang="en-US" dirty="0" smtClean="0"/>
              <a:t>其实所有的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都对应叶子结点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，会定时作边界移动的动作，使左儿子结点慢慢放大，右儿子结点慢慢缩小，从而达到场景上的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数据慢慢迁移、平滑迁移的效果</a:t>
            </a:r>
            <a:endParaRPr lang="en-US" altLang="zh-CN" dirty="0" smtClean="0"/>
          </a:p>
          <a:p>
            <a:r>
              <a:rPr lang="zh-CN" altLang="en-US" dirty="0" smtClean="0"/>
              <a:t>移动条件：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兄弟俩都为叶子结点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左</a:t>
            </a:r>
            <a:r>
              <a:rPr lang="zh-CN" altLang="en-US" dirty="0" smtClean="0"/>
              <a:t>儿子移动后的大小不超过右儿子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4002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6519</TotalTime>
  <Words>493</Words>
  <Application>Microsoft Office PowerPoint</Application>
  <PresentationFormat>全屏显示(4:3)</PresentationFormat>
  <Paragraphs>44</Paragraphs>
  <Slides>15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链接</vt:lpstr>
      </vt:variant>
      <vt:variant>
        <vt:i4>12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Office 主题</vt:lpstr>
      <vt:lpstr>D:\yekoufeng\绘图11\Drawing\~页-1\矩形</vt:lpstr>
      <vt:lpstr>D:\yekoufeng\绘图11\Drawing\~页-1\矩形.10</vt:lpstr>
      <vt:lpstr>D:\yekoufeng\绘图11\Drawing\~页-1\矩形.13</vt:lpstr>
      <vt:lpstr>D:\yekoufeng\绘图11\Drawing\~页-1\正方形</vt:lpstr>
      <vt:lpstr>D:\yekoufeng\绘图11\Drawing\~页-1\矩形.10</vt:lpstr>
      <vt:lpstr>D:\yekoufeng\绘图11\Drawing\~页-1\矩形.16</vt:lpstr>
      <vt:lpstr>D:\yekoufeng\绘图11\Drawing\~页-1\矩形</vt:lpstr>
      <vt:lpstr>D:\yekoufeng\绘图11\Drawing\~页-1\矩形.10</vt:lpstr>
      <vt:lpstr>D:\yekoufeng\绘图11\Drawing\~页-1\矩形</vt:lpstr>
      <vt:lpstr>D:\yekoufeng\绘图11\Drawing\~页-1\矩形.16</vt:lpstr>
      <vt:lpstr>D:\yekoufeng\绘图11\Drawing\~页-1\矩形</vt:lpstr>
      <vt:lpstr>D:\yekoufeng\绘图11\Drawing\~页-1\矩形.10</vt:lpstr>
      <vt:lpstr>无缝大地图之-场景构建</vt:lpstr>
      <vt:lpstr>初始场景</vt:lpstr>
      <vt:lpstr>初始场景</vt:lpstr>
      <vt:lpstr>场景拆分</vt:lpstr>
      <vt:lpstr>场景拆分</vt:lpstr>
      <vt:lpstr>拆分一次后的场景</vt:lpstr>
      <vt:lpstr>切割二次后的场景</vt:lpstr>
      <vt:lpstr>切割n次后的效果图截图</vt:lpstr>
      <vt:lpstr>场景边界移动</vt:lpstr>
      <vt:lpstr>场景里实体迁移</vt:lpstr>
      <vt:lpstr>带cell边界移动的切割n次后的效果图</vt:lpstr>
      <vt:lpstr>场景合并</vt:lpstr>
      <vt:lpstr>场景合并前</vt:lpstr>
      <vt:lpstr>场景合并后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Webrtc语音模块相关分享</dc:title>
  <dc:creator>范安崇</dc:creator>
  <cp:lastModifiedBy>AutoBVT</cp:lastModifiedBy>
  <cp:revision>193</cp:revision>
  <dcterms:created xsi:type="dcterms:W3CDTF">2016-10-21T02:27:49Z</dcterms:created>
  <dcterms:modified xsi:type="dcterms:W3CDTF">2018-05-11T03:41:16Z</dcterms:modified>
</cp:coreProperties>
</file>