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a9a0b364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a9a0b3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a9a0b36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a9a0b3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a9a0b36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a9a0b3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C9 Sprint, API program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Callum Darling, Lee Milner,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Giulia Muscara and Shivam Panday.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79178" y="19529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Dynamics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Dynamics in our group.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Programmer; Callum Darling, led the majority of the programming, creating a functional program.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Observer; Lee, made notes on the program, where probable and possible errors may occur in future.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Tester; Shivam, tested the program with a variety of cases. Normal and edge cases. Which isolated several flaws in beginning iterations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SCRUM master; Giulia, managed the user stories, as well as ensured the program was fulfilling of the criteria.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ur Sprint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sprint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07275" y="17381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our sprint by choosing from the user stories and the product backlog what we considered priority features, because of their fundamental role in the software: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Taking input 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Reading and printing the output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a wishlist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we found challenging was to stay focused on few tasks at a time, without getting distracted by the other requirements.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694100" y="17381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testing this part of code with different inputs, we added some secondary features: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Nicer output format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Possibility to display the wishlist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completed our sprint testing the code and pair programming to get different point of views.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Toolsets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26078" y="1510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used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786550" y="607400"/>
            <a:ext cx="4071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used the Git version control system to share files and updates on our work;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Movie Database as a server;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code has been written in C#;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used Visual Studio as a development environment, where we could easily build an interface that suited our needs.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These tools have been very efficient and supported our software development process.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-186825" y="206775"/>
            <a:ext cx="4045200" cy="4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OVERALL CONSIDERATIONS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0350" y="816874"/>
            <a:ext cx="40452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Although we met some difficulties in dealing with our first sprint, we managed to give every member a specific role, that everyone carried out more or less correctly within the expected time.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why we have positive expectations on the project.</a:t>
            </a:r>
            <a:endParaRPr sz="1800"/>
          </a:p>
        </p:txBody>
      </p:sp>
      <p:sp>
        <p:nvSpPr>
          <p:cNvPr id="114" name="Google Shape;114;p21"/>
          <p:cNvSpPr txBox="1"/>
          <p:nvPr/>
        </p:nvSpPr>
        <p:spPr>
          <a:xfrm>
            <a:off x="4678250" y="186825"/>
            <a:ext cx="3579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ADVANTAGES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678250" y="620325"/>
            <a:ext cx="4342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allows you to focus on one task at a time;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test each part of the code at a time, making it easier;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Increased communication with the team;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takes less time to work on a sprint than on the entire implementation.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DISADVANTAGES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If the members of the team are not commited, the sprint will fail;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It gets difficult to estimate how much time will be required to complete the implementation;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New requirements could affect already written code, leading to a lot of changes to be made.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