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87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54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86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37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31075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781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38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88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0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2901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2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0430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73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26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5108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02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6180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331330-7B3D-46BA-BECC-A5A4A6CB0789}" type="datetimeFigureOut">
              <a:rPr lang="es-EC" smtClean="0"/>
              <a:t>19/10/2025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4568C5-61B7-4CE0-8B8F-1B2BD4807C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492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7FD6B7-2648-46CF-9C57-829D684B421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3404286" y="1708275"/>
            <a:ext cx="441659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EC" altLang="es-EC" sz="1800" b="1" dirty="0">
                <a:latin typeface="Arial" panose="020B0604020202020204" pitchFamily="34" charset="0"/>
              </a:rPr>
              <a:t> Título:</a:t>
            </a:r>
            <a:endParaRPr lang="es-EC" altLang="es-EC" sz="1800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EC" altLang="es-EC" sz="1800" dirty="0">
                <a:latin typeface="Arial" panose="020B0604020202020204" pitchFamily="34" charset="0"/>
              </a:rPr>
              <a:t>Proyecto Final – </a:t>
            </a:r>
            <a:r>
              <a:rPr lang="es-EC" altLang="es-EC" sz="1800" i="1" dirty="0">
                <a:latin typeface="Arial" panose="020B0604020202020204" pitchFamily="34" charset="0"/>
              </a:rPr>
              <a:t>Lógica de Programación</a:t>
            </a:r>
            <a:br>
              <a:rPr lang="es-EC" altLang="es-EC" sz="1800" dirty="0">
                <a:latin typeface="Arial" panose="020B0604020202020204" pitchFamily="34" charset="0"/>
              </a:rPr>
            </a:br>
            <a:r>
              <a:rPr lang="es-EC" altLang="es-EC" sz="1800" dirty="0">
                <a:latin typeface="Arial" panose="020B0604020202020204" pitchFamily="34" charset="0"/>
              </a:rPr>
              <a:t>“Adivina el Número”</a:t>
            </a: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s-EC" altLang="es-EC" sz="1800" b="1" dirty="0">
                <a:latin typeface="Arial" panose="020B0604020202020204" pitchFamily="34" charset="0"/>
              </a:rPr>
              <a:t>Contenido:</a:t>
            </a:r>
            <a:endParaRPr lang="es-EC" altLang="es-EC" sz="1800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s-EC" altLang="es-EC" sz="1800" b="1" dirty="0">
                <a:latin typeface="Arial" panose="020B0604020202020204" pitchFamily="34" charset="0"/>
              </a:rPr>
              <a:t>Autor:</a:t>
            </a:r>
            <a:r>
              <a:rPr lang="es-EC" altLang="es-EC" sz="1800" dirty="0">
                <a:latin typeface="Arial" panose="020B0604020202020204" pitchFamily="34" charset="0"/>
              </a:rPr>
              <a:t> Joel Espinosa</a:t>
            </a: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es-EC" altLang="es-EC" sz="1800" b="1" dirty="0">
                <a:latin typeface="Arial" panose="020B0604020202020204" pitchFamily="34" charset="0"/>
              </a:rPr>
              <a:t>Fecha:</a:t>
            </a:r>
            <a:r>
              <a:rPr lang="es-EC" altLang="es-EC" sz="1800" dirty="0">
                <a:latin typeface="Arial" panose="020B0604020202020204" pitchFamily="34" charset="0"/>
              </a:rPr>
              <a:t> 19 de octubre de 2025</a:t>
            </a:r>
          </a:p>
          <a:p>
            <a:pPr algn="l" eaLnBrk="0" fontAlgn="base" hangingPunct="0">
              <a:lnSpc>
                <a:spcPct val="100000"/>
              </a:lnSpc>
              <a:spcAft>
                <a:spcPct val="0"/>
              </a:spcAft>
            </a:pPr>
            <a:endParaRPr lang="es-EC" altLang="es-EC" sz="1800" dirty="0">
              <a:latin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74A20F-2CE0-4D4D-B54B-FF97F164D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9559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351C3-711A-4872-8314-9F4DD50B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B35CF8-34A8-4A47-A0F3-50926A34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proyecto final integra los conocimientos aprendidos a lo largo de las ocho semanas de la asignatura </a:t>
            </a:r>
            <a:r>
              <a:rPr lang="es-MX" i="1" dirty="0"/>
              <a:t>Lógica de Programación</a:t>
            </a:r>
            <a:r>
              <a:rPr lang="es-MX" dirty="0"/>
              <a:t>.</a:t>
            </a:r>
            <a:br>
              <a:rPr lang="es-MX" dirty="0"/>
            </a:br>
            <a:r>
              <a:rPr lang="es-MX" dirty="0"/>
              <a:t>El programa </a:t>
            </a:r>
            <a:r>
              <a:rPr lang="es-MX" b="1" dirty="0"/>
              <a:t>Adivina el Número</a:t>
            </a:r>
            <a:r>
              <a:rPr lang="es-MX" dirty="0"/>
              <a:t> es un juego interactivo en Python donde el computador intenta adivinar el número que el usuario piensa, aplicando una </a:t>
            </a:r>
            <a:r>
              <a:rPr lang="es-MX" b="1" dirty="0"/>
              <a:t>estrategia de búsqueda binaria</a:t>
            </a:r>
            <a:r>
              <a:rPr lang="es-MX" dirty="0"/>
              <a:t> y principios de </a:t>
            </a:r>
            <a:r>
              <a:rPr lang="es-MX" b="1" dirty="0"/>
              <a:t>programación funcional</a:t>
            </a:r>
            <a:r>
              <a:rPr lang="es-MX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9076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B811F-A892-40DF-A8E1-B0AEA9B9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Objetivo del Programa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C4F37-30FA-45A4-8C33-6429DC97EE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200737"/>
            <a:ext cx="98411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Desarrollar una aplicación interactiva que aplique razonamiento lógico y técnicas de búsqueda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resolver un problema mediante programación estructurada y funcional.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Objetivos específicos:</a:t>
            </a: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 estructuras de control (</a:t>
            </a:r>
            <a:r>
              <a:rPr kumimoji="0" lang="es-EC" altLang="es-EC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s-EC" altLang="es-EC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C" altLang="es-EC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EC" altLang="es-EC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Aplicar funciones para modularizar el código.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Implementar un algoritmo eficiente de búsqueda binaria.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74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2B50A-CEE3-48C5-9B76-48A44D310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Funcionalidades Principales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0A7D3C-3432-437B-9F96-1537AA4053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Solicita el nombre del usuario y personaliza la interacción.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 un algoritmo de búsqueda binaria para adivinar el número.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Registra y muestra la cantidad de intentos realizados.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 las entradas para evitar errores de usuario.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 mensajes visuales con íconos y emojis.</a:t>
            </a:r>
          </a:p>
        </p:txBody>
      </p:sp>
    </p:spTree>
    <p:extLst>
      <p:ext uri="{BB962C8B-B14F-4D97-AF65-F5344CB8AC3E}">
        <p14:creationId xmlns:p14="http://schemas.microsoft.com/office/powerpoint/2010/main" val="336155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9FC38-0CC3-49AF-9549-4027E8D0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Integración de Conocimientos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28E355-D883-4608-8042-F3459EFF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Unidad 1:</a:t>
            </a:r>
            <a:r>
              <a:rPr lang="es-MX" dirty="0"/>
              <a:t> Estructuras básicas de programación</a:t>
            </a:r>
            <a:br>
              <a:rPr lang="es-MX" dirty="0"/>
            </a:br>
            <a:r>
              <a:rPr lang="es-MX" b="1" dirty="0"/>
              <a:t>Unidad 2:</a:t>
            </a:r>
            <a:r>
              <a:rPr lang="es-MX" dirty="0"/>
              <a:t> Control de flujo y condicionales</a:t>
            </a:r>
            <a:br>
              <a:rPr lang="es-MX" dirty="0"/>
            </a:br>
            <a:r>
              <a:rPr lang="es-MX" b="1" dirty="0"/>
              <a:t>Unidad 3:</a:t>
            </a:r>
            <a:r>
              <a:rPr lang="es-MX" dirty="0"/>
              <a:t> </a:t>
            </a:r>
            <a:r>
              <a:rPr lang="es-MX" dirty="0" err="1"/>
              <a:t>Modularización</a:t>
            </a:r>
            <a:r>
              <a:rPr lang="es-MX" dirty="0"/>
              <a:t> y funciones</a:t>
            </a:r>
            <a:br>
              <a:rPr lang="es-MX" dirty="0"/>
            </a:br>
            <a:r>
              <a:rPr lang="es-MX" b="1" dirty="0"/>
              <a:t>Unidad 4:</a:t>
            </a:r>
            <a:r>
              <a:rPr lang="es-MX" dirty="0"/>
              <a:t> Programación funcional y algoritmos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16850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1F019-EAC8-47F5-B5D1-1BCB7611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dirty="0"/>
              <a:t>Ejecución del Programa</a:t>
            </a:r>
            <a:br>
              <a:rPr lang="es-EC" dirty="0"/>
            </a:b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09B103-D5BA-4162-9ECC-EBCB5106E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juego solicita respuestas tipo “mayor / menor / correcto” para guiar al algoritmo hacia el número pensado.</a:t>
            </a:r>
            <a:br>
              <a:rPr lang="es-MX" dirty="0"/>
            </a:br>
            <a:r>
              <a:rPr lang="es-MX" dirty="0"/>
              <a:t>Cada interacción reduce el rango posible hasta adivinar el número exacto.</a:t>
            </a:r>
          </a:p>
          <a:p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917BFC-B6B1-4B83-B7AC-DD864294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86" y="3868383"/>
            <a:ext cx="3745804" cy="217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2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ECC7D-FF12-4903-A7AE-0A892FE8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BCF6F-0C0A-43DB-AF3F-C6A11BEAB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Demostración del Proyecto</a:t>
            </a:r>
          </a:p>
          <a:p>
            <a:r>
              <a:rPr lang="es-MX" b="1" dirty="0"/>
              <a:t>Contenido sugerido: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Capturas del código principal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Breve explicación de las funciones usadas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29792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3FBF3-9565-45B7-93B2-D48AEDC0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C" b="1" dirty="0"/>
              <a:t>Conclusiones</a:t>
            </a:r>
            <a:br>
              <a:rPr lang="es-EC" b="1" dirty="0"/>
            </a:br>
            <a:endParaRPr lang="es-EC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8CFB50-B6FC-440F-8B00-C86D4DA675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200737"/>
            <a:ext cx="770275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Aprendí a aplicar la lógica condicional para resolver problemas reales.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Fortalecí mis habilidades en estructuras de control y validación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Comprendí el poder de la programación funcional y modular.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Desarrollar este proyecto me permitió integrar la teoría con la práctica.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“Cada línea de código fue una oportunidad para pensar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forma lógica y crear algo funcional.” – </a:t>
            </a:r>
            <a:r>
              <a:rPr kumimoji="0" lang="es-EC" altLang="es-EC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Joel Espinosa</a:t>
            </a:r>
            <a:endParaRPr kumimoji="0" lang="es-EC" altLang="es-EC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8826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345</Words>
  <Application>Microsoft Office PowerPoint</Application>
  <PresentationFormat>Panorámica</PresentationFormat>
  <Paragraphs>36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Garamond</vt:lpstr>
      <vt:lpstr>Orgánico</vt:lpstr>
      <vt:lpstr> Título: Proyecto Final – Lógica de Programación “Adivina el Número” Contenido: Autor: Joel Espinosa Fecha: 19 de octubre de 2025 </vt:lpstr>
      <vt:lpstr>Introducción</vt:lpstr>
      <vt:lpstr>Objetivo del Programa</vt:lpstr>
      <vt:lpstr>Funcionalidades Principales</vt:lpstr>
      <vt:lpstr>Integración de Conocimientos</vt:lpstr>
      <vt:lpstr>Ejecución del Programa </vt:lpstr>
      <vt:lpstr>Presentación de PowerPoint</vt:lpstr>
      <vt:lpstr>Conclusiones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Título: Proyecto Final – Lógica de Programación “Adivina el Número” Contenido: Autor: Joel Espinosa Fecha: 19 de octubre de 2025 </dc:title>
  <dc:creator>Cristian Espinosa</dc:creator>
  <cp:lastModifiedBy>Cristian Espinosa</cp:lastModifiedBy>
  <cp:revision>1</cp:revision>
  <dcterms:created xsi:type="dcterms:W3CDTF">2025-10-20T04:28:55Z</dcterms:created>
  <dcterms:modified xsi:type="dcterms:W3CDTF">2025-10-20T04:34:03Z</dcterms:modified>
</cp:coreProperties>
</file>