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75" r:id="rId4"/>
    <p:sldId id="261" r:id="rId5"/>
    <p:sldId id="262" r:id="rId6"/>
    <p:sldId id="263" r:id="rId7"/>
    <p:sldId id="264" r:id="rId8"/>
    <p:sldId id="276" r:id="rId9"/>
    <p:sldId id="266" r:id="rId10"/>
    <p:sldId id="269" r:id="rId11"/>
    <p:sldId id="277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768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25" y="128587"/>
            <a:ext cx="9620250" cy="660082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886200" y="17907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endParaRPr lang="en-GB" sz="3200" dirty="0"/>
          </a:p>
        </p:txBody>
      </p:sp>
      <p:sp>
        <p:nvSpPr>
          <p:cNvPr id="6" name="Oval 5"/>
          <p:cNvSpPr/>
          <p:nvPr/>
        </p:nvSpPr>
        <p:spPr>
          <a:xfrm>
            <a:off x="8277225" y="14478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-76200" y="1448201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104323" y="14478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7239000" y="6096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371600" y="6096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3146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562850" cy="26860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30700" y="2257425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6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9620250" cy="660082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207000" y="12700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5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5400000">
            <a:off x="-990602" y="2362201"/>
            <a:ext cx="5825068" cy="6629399"/>
            <a:chOff x="-990602" y="2362201"/>
            <a:chExt cx="5825068" cy="662939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283632" y="4440766"/>
              <a:ext cx="3276600" cy="5825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283633" y="1087967"/>
              <a:ext cx="3276600" cy="5825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Oval 5"/>
            <p:cNvSpPr/>
            <p:nvPr/>
          </p:nvSpPr>
          <p:spPr>
            <a:xfrm rot="-5400000">
              <a:off x="4114800" y="5943598"/>
              <a:ext cx="533400" cy="5334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1</a:t>
              </a:r>
              <a:endParaRPr lang="en-GB" sz="3200" dirty="0"/>
            </a:p>
          </p:txBody>
        </p:sp>
        <p:sp>
          <p:nvSpPr>
            <p:cNvPr id="7" name="Oval 6"/>
            <p:cNvSpPr/>
            <p:nvPr/>
          </p:nvSpPr>
          <p:spPr>
            <a:xfrm rot="-5400000">
              <a:off x="4114800" y="2514600"/>
              <a:ext cx="533400" cy="5334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-990603" y="-4495799"/>
            <a:ext cx="5825068" cy="6629401"/>
            <a:chOff x="-990603" y="-4495799"/>
            <a:chExt cx="5825068" cy="6629401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283632" y="-2417232"/>
              <a:ext cx="3276600" cy="5825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283631" y="-5770033"/>
              <a:ext cx="3276600" cy="5825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 rot="-5400000">
              <a:off x="4114800" y="-990598"/>
              <a:ext cx="533400" cy="5334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 rot="-5400000">
              <a:off x="4114800" y="-4343398"/>
              <a:ext cx="533400" cy="5334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87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97536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0" y="2286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endParaRPr lang="en-GB" sz="3200" dirty="0"/>
          </a:p>
        </p:txBody>
      </p:sp>
      <p:sp>
        <p:nvSpPr>
          <p:cNvPr id="4" name="Oval 3"/>
          <p:cNvSpPr/>
          <p:nvPr/>
        </p:nvSpPr>
        <p:spPr>
          <a:xfrm>
            <a:off x="838200" y="252186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0" y="12192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905000" y="12192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41910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800600" y="41910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7772400" y="41910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9584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2200" y="-2362200"/>
            <a:ext cx="97536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97536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-2358571"/>
            <a:ext cx="97536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95250"/>
            <a:ext cx="97536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3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77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"/>
            <a:ext cx="97536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364636" y="15240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endParaRPr lang="en-GB" sz="3200" dirty="0"/>
          </a:p>
        </p:txBody>
      </p:sp>
      <p:sp>
        <p:nvSpPr>
          <p:cNvPr id="4" name="Oval 3"/>
          <p:cNvSpPr/>
          <p:nvPr/>
        </p:nvSpPr>
        <p:spPr>
          <a:xfrm>
            <a:off x="8458200" y="15240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609600" y="15240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458200" y="5334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4343400" y="55626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5334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050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4"/>
            <a:ext cx="9620250" cy="66008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364636" y="15240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endParaRPr lang="en-GB" sz="3200" dirty="0"/>
          </a:p>
        </p:txBody>
      </p:sp>
      <p:sp>
        <p:nvSpPr>
          <p:cNvPr id="4" name="Oval 3"/>
          <p:cNvSpPr/>
          <p:nvPr/>
        </p:nvSpPr>
        <p:spPr>
          <a:xfrm>
            <a:off x="8458200" y="15240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609600" y="15240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458200" y="5334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4343400" y="55626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5334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6914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-809625"/>
            <a:ext cx="7486650" cy="84772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886200" y="9906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endParaRPr lang="en-GB" sz="3200" dirty="0"/>
          </a:p>
        </p:txBody>
      </p:sp>
      <p:sp>
        <p:nvSpPr>
          <p:cNvPr id="5" name="Oval 4"/>
          <p:cNvSpPr/>
          <p:nvPr/>
        </p:nvSpPr>
        <p:spPr>
          <a:xfrm>
            <a:off x="2514600" y="42672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7467600" y="63119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943600" y="70866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5</a:t>
            </a:r>
            <a:endParaRPr lang="en-GB" sz="3200" dirty="0"/>
          </a:p>
        </p:txBody>
      </p:sp>
      <p:sp>
        <p:nvSpPr>
          <p:cNvPr id="9" name="Oval 8"/>
          <p:cNvSpPr/>
          <p:nvPr/>
        </p:nvSpPr>
        <p:spPr>
          <a:xfrm>
            <a:off x="6477000" y="31623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4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930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425" y="104775"/>
            <a:ext cx="9620250" cy="66008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28600" y="12573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endParaRPr lang="en-GB" sz="3200" dirty="0"/>
          </a:p>
        </p:txBody>
      </p:sp>
      <p:sp>
        <p:nvSpPr>
          <p:cNvPr id="4" name="Oval 3"/>
          <p:cNvSpPr/>
          <p:nvPr/>
        </p:nvSpPr>
        <p:spPr>
          <a:xfrm>
            <a:off x="228600" y="31877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010400" y="31877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7010400" y="55626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20700" y="426244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260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324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5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42962"/>
            <a:ext cx="5943600" cy="517207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438400" y="4490243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endParaRPr lang="en-GB" sz="3200" dirty="0"/>
          </a:p>
        </p:txBody>
      </p:sp>
      <p:sp>
        <p:nvSpPr>
          <p:cNvPr id="5" name="Oval 4"/>
          <p:cNvSpPr/>
          <p:nvPr/>
        </p:nvSpPr>
        <p:spPr>
          <a:xfrm>
            <a:off x="3886200" y="51816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2</a:t>
            </a:r>
            <a:endParaRPr lang="en-GB" sz="3200" dirty="0"/>
          </a:p>
        </p:txBody>
      </p:sp>
      <p:sp>
        <p:nvSpPr>
          <p:cNvPr id="6" name="Oval 5"/>
          <p:cNvSpPr/>
          <p:nvPr/>
        </p:nvSpPr>
        <p:spPr>
          <a:xfrm>
            <a:off x="6629400" y="301625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152900" y="12192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705100" y="2895599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5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0820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-690563"/>
            <a:ext cx="7486650" cy="82391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52500" y="1178719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endParaRPr lang="en-GB" sz="3200" dirty="0"/>
          </a:p>
        </p:txBody>
      </p:sp>
      <p:sp>
        <p:nvSpPr>
          <p:cNvPr id="4" name="Oval 3"/>
          <p:cNvSpPr/>
          <p:nvPr/>
        </p:nvSpPr>
        <p:spPr>
          <a:xfrm>
            <a:off x="4038600" y="37338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953000" y="57150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4</a:t>
            </a:r>
            <a:endParaRPr lang="en-GB" sz="3200" dirty="0"/>
          </a:p>
        </p:txBody>
      </p:sp>
      <p:sp>
        <p:nvSpPr>
          <p:cNvPr id="6" name="Oval 5"/>
          <p:cNvSpPr/>
          <p:nvPr/>
        </p:nvSpPr>
        <p:spPr>
          <a:xfrm>
            <a:off x="7594600" y="1178719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952500" y="-2540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5</a:t>
            </a:r>
            <a:endParaRPr lang="en-GB" sz="3200" dirty="0"/>
          </a:p>
        </p:txBody>
      </p:sp>
      <p:sp>
        <p:nvSpPr>
          <p:cNvPr id="8" name="Oval 7"/>
          <p:cNvSpPr/>
          <p:nvPr/>
        </p:nvSpPr>
        <p:spPr>
          <a:xfrm>
            <a:off x="4038600" y="1178719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594600" y="2303859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8</a:t>
            </a:r>
          </a:p>
        </p:txBody>
      </p:sp>
      <p:sp>
        <p:nvSpPr>
          <p:cNvPr id="11" name="Oval 10"/>
          <p:cNvSpPr/>
          <p:nvPr/>
        </p:nvSpPr>
        <p:spPr>
          <a:xfrm>
            <a:off x="7594600" y="67818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7594600" y="46482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9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8652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25" y="128587"/>
            <a:ext cx="9620250" cy="66008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886200" y="22098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endParaRPr lang="en-GB" sz="3200" dirty="0"/>
          </a:p>
        </p:txBody>
      </p:sp>
      <p:sp>
        <p:nvSpPr>
          <p:cNvPr id="4" name="Oval 3"/>
          <p:cNvSpPr/>
          <p:nvPr/>
        </p:nvSpPr>
        <p:spPr>
          <a:xfrm>
            <a:off x="1676400" y="12192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sp>
        <p:nvSpPr>
          <p:cNvPr id="5" name="Oval 4"/>
          <p:cNvSpPr/>
          <p:nvPr/>
        </p:nvSpPr>
        <p:spPr>
          <a:xfrm>
            <a:off x="3886200" y="12192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4</a:t>
            </a:r>
            <a:endParaRPr lang="en-GB" sz="3200" dirty="0"/>
          </a:p>
        </p:txBody>
      </p:sp>
      <p:sp>
        <p:nvSpPr>
          <p:cNvPr id="7" name="Oval 6"/>
          <p:cNvSpPr/>
          <p:nvPr/>
        </p:nvSpPr>
        <p:spPr>
          <a:xfrm>
            <a:off x="3886200" y="228600"/>
            <a:ext cx="533400" cy="533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2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2298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57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Jardine</dc:creator>
  <cp:lastModifiedBy>James Jardine</cp:lastModifiedBy>
  <cp:revision>42</cp:revision>
  <dcterms:created xsi:type="dcterms:W3CDTF">2006-08-16T00:00:00Z</dcterms:created>
  <dcterms:modified xsi:type="dcterms:W3CDTF">2016-07-20T16:53:33Z</dcterms:modified>
</cp:coreProperties>
</file>