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F7D-A6D0-AA65-CE63-66E94C7E3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74F7B-2843-547B-2DF2-83F0674F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A97C-4477-6EE6-3A0E-4683DEBF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2816-24D8-629E-2603-634AF02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F572-2176-2F5C-B490-3BE99BC9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03C3-395D-59C1-B4B6-954E9C0D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C815F-D70C-8B6F-8DBF-DB3BE0FD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655B-B0A3-348D-21DB-E37FC5EE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2802-6676-34A7-12EB-F8C458E4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216E4-2BA5-8BA2-F83D-9E022E0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E6FA5-B18A-25AF-CF8C-BA2E3D5FD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41836-B621-6E6C-970F-7233C8BD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6F42-3556-5DED-018B-DE5DB6D3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F04F-EB0C-9C5B-1E42-70EC72C9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F19E-C7FF-E89D-74F4-7ED801C2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B929-7E78-4EB7-7748-DA88004F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4A56-4231-09D7-7A60-11CA0871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F4C8-6C12-9040-9D23-8E8471AE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8A41-3E8F-E0F8-6757-6B7F8E4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C746-97B3-13E9-137B-62EECA76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D82F-02CC-F5BA-3C34-54F5D47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DA440-4EA3-86C3-2839-2CA3A07C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E32D-5BAE-E64E-4811-FF1E21CB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481F-189E-1552-421C-5BE8AC2E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D30D-38EF-95D8-C04F-FB0B663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B56-34A9-99A1-8AB9-66EE29C0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A849-2ACE-8FCF-5AC6-578146C8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55A12-B72C-E6A1-D077-82B2556E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8D95-A23D-0090-4764-170C6550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C94D-587E-47C6-7D30-B616AC27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15AB7-A8C1-E016-DC6F-9DE15123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8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71C-F296-3062-5136-6EDE81CB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5915-4658-37C4-0D6C-C17CF662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02F7-E36E-4FBB-D68F-78F62C88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47268-93E9-7193-C9CA-6F8C350A1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FB06-4E42-0B15-78F0-474FCB2D1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AB210-A46F-596C-DCA9-68199A83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F992-51C8-8F64-BFE2-188A0FBC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89DFF-6C2B-6BF9-24CD-025994A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D8CF-7F76-5533-ACFA-8505E22C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7776-4F49-B6FC-F095-B474107B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398D-05EB-002F-85FD-11D9CE42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DE84E-0775-E599-8496-3C1E3927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31106-3C56-9577-3214-BA362C55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C351-48CE-139D-2EE6-00A51C85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CECF-4AC8-5E1C-2404-6E114186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CDC-5A8D-4EB5-012C-A6FFA2B8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5CA0-08C2-A612-3681-D9487D98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451A0-9473-F9E7-21F9-F0612A27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61F66-7A4A-1053-5483-F3B27B24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480F-1A21-32C6-16E2-B129B5D7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2628-ABD4-18BD-E3F5-D60A0B46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97F3-696F-2620-DCCF-EA326FC3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51C1E-E77E-41F8-0D46-2143C415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4238-67D5-86A9-6EAE-6E524A97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A7DD-0B18-C059-5C39-EC706B9B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68F44-A1B7-8D51-F247-891DD6B6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4707B-1B8C-4C94-1714-DF3E60C5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5E4CF-1100-551B-48AB-2C0222D8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C681-EBDB-B912-B11E-144BB556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707D-8832-6383-275B-F2055C504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6369-C103-BA4E-ADD3-F637F0B9C39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5C02-EBA6-EE86-5265-6F9C43D21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6C8B-0B5B-737B-7294-8CFA97DE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2968-9E23-CE4E-A14E-B92E9574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7B94A0-DED6-7982-B692-8A6F4550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" y="211259"/>
            <a:ext cx="11077903" cy="664674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C3F19-C28C-3D4C-140C-CB92FDA87F75}"/>
              </a:ext>
            </a:extLst>
          </p:cNvPr>
          <p:cNvCxnSpPr/>
          <p:nvPr/>
        </p:nvCxnSpPr>
        <p:spPr>
          <a:xfrm>
            <a:off x="7420303" y="2385848"/>
            <a:ext cx="0" cy="2984938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DB2A1-8526-AF18-CA40-5A2A775A6937}"/>
              </a:ext>
            </a:extLst>
          </p:cNvPr>
          <p:cNvCxnSpPr/>
          <p:nvPr/>
        </p:nvCxnSpPr>
        <p:spPr>
          <a:xfrm>
            <a:off x="7622130" y="2385848"/>
            <a:ext cx="0" cy="2984938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A6E30F-1AFC-0DF6-1600-7E2D6BB85B8F}"/>
              </a:ext>
            </a:extLst>
          </p:cNvPr>
          <p:cNvCxnSpPr/>
          <p:nvPr/>
        </p:nvCxnSpPr>
        <p:spPr>
          <a:xfrm>
            <a:off x="9319125" y="2385848"/>
            <a:ext cx="0" cy="2984938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9B1FFF-B831-C0B6-C88C-9233C8FC17F9}"/>
              </a:ext>
            </a:extLst>
          </p:cNvPr>
          <p:cNvCxnSpPr/>
          <p:nvPr/>
        </p:nvCxnSpPr>
        <p:spPr>
          <a:xfrm>
            <a:off x="9496239" y="2385848"/>
            <a:ext cx="0" cy="2984938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Jiajun</dc:creator>
  <cp:lastModifiedBy>Cui, Jiajun</cp:lastModifiedBy>
  <cp:revision>1</cp:revision>
  <dcterms:created xsi:type="dcterms:W3CDTF">2025-05-10T23:41:19Z</dcterms:created>
  <dcterms:modified xsi:type="dcterms:W3CDTF">2025-05-10T23:45:53Z</dcterms:modified>
</cp:coreProperties>
</file>