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5" r:id="rId2"/>
    <p:sldId id="262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8C11"/>
    <a:srgbClr val="DA4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5"/>
    <p:restoredTop sz="79953"/>
  </p:normalViewPr>
  <p:slideViewPr>
    <p:cSldViewPr snapToGrid="0">
      <p:cViewPr varScale="1">
        <p:scale>
          <a:sx n="86" d="100"/>
          <a:sy n="86" d="100"/>
        </p:scale>
        <p:origin x="1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4A901-41F7-438C-A9FB-AD223831BC31}" type="datetimeFigureOut">
              <a:rPr lang="en-US" altLang="zh-CN"/>
              <a:t>12/14/21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19164-C57C-44FC-91A2-927387872D7C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1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we are group 14. Today, we are glad to introduce what makes a good night’s sleep and we hope we could help you to have a better sleep.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6C391-BDC9-554C-AA28-E424F1DE4585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9173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know,</a:t>
            </a:r>
          </a:p>
          <a:p>
            <a:pPr fontAlgn="base"/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 plays an integral role in health. A good night’s sleep empowers the body to recover and lets you wake up refreshed and ready to take on the day.</a:t>
            </a:r>
          </a:p>
          <a:p>
            <a:pPr fontAlgn="base"/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many people have sleep problems and don’t get the rest that they need. Insufficient sleep and poor-quality sleep can be due to diverse factors including sleep disorders,  medical conditions, and mental health. Sleep issues affect people of all ages, and its impacts can be far-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reaching.for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example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Recent research has shown that insufficient sleep can affect cognitive behaviors like </a:t>
            </a:r>
            <a:r>
              <a:rPr lang="en-US" altLang="zh-CN" sz="1200" dirty="0"/>
              <a:t>Poor short-term memory, attention and processing speed…</a:t>
            </a:r>
          </a:p>
          <a:p>
            <a:pPr fontAlgn="base"/>
            <a:endParaRPr lang="en-US" altLang="zh-CN" sz="1200" dirty="0"/>
          </a:p>
          <a:p>
            <a:pPr fontAlgn="base"/>
            <a:endParaRPr lang="e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6C391-BDC9-554C-AA28-E424F1DE4585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421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is your sleep?</a:t>
            </a:r>
          </a:p>
          <a:p>
            <a:r>
              <a:rPr lang="en-US" altLang="zh-CN" dirty="0"/>
              <a:t>Good – Congratulations!</a:t>
            </a:r>
          </a:p>
          <a:p>
            <a:r>
              <a:rPr lang="en-US" altLang="zh-CN" dirty="0"/>
              <a:t>Bad – Your are not alone! We will help you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19164-C57C-44FC-91A2-927387872D7C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9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5A00-B4AD-8C40-896F-CCCA9ADA8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0EC50-65A1-9D4D-9A61-8307D010A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9159-1DB1-CC4F-85E3-84A40772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3F3-FFAB-8A4F-B449-256C5FC8CC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0951-D2DD-B74F-A0B2-F06FDC4E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ECAD-EB56-2C43-9F1D-FDA3322B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344-0E37-0349-811D-2B4DB7C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2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ED93-B41A-114D-BFCE-87080CF2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CD0F5-EC0E-A746-BC85-3268D173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EFC6-0006-1B47-9C32-FB07101E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3F3-FFAB-8A4F-B449-256C5FC8CC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8325-45EE-274A-B5FD-90BF1294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859EE-21DA-9349-BE9B-C69E81E4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344-0E37-0349-811D-2B4DB7C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1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9AEFF-8B05-FD4D-8DCF-F8C7916DC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0BB65-45CE-8B40-A8D2-B7CF62540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B63ED-A564-354E-B0E6-9E0C68C5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3F3-FFAB-8A4F-B449-256C5FC8CC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207A-582E-A641-B3BF-0C3058F5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154E-4DFE-F245-AF4A-A2175CE4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344-0E37-0349-811D-2B4DB7C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7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6827-B427-7849-9493-F6F8F71D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80C4-7ADF-454C-B4BF-BB718AB0C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31EBA-32D9-7D47-A99C-87345C6F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3F3-FFAB-8A4F-B449-256C5FC8CC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6C562-3467-F34C-B94B-3ADCAFAA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C7DF-B721-2342-8C62-E8D1DBF2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344-0E37-0349-811D-2B4DB7C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CC32-BFDC-A54D-8BD0-F9CE7472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EA4A1-E1C9-3647-ADC0-7C562ADE4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F7FA9-C5FE-A64D-A7A8-32045A47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3F3-FFAB-8A4F-B449-256C5FC8CC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B6DC-CE07-BE43-9612-649B2EE9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6655-07F5-F84B-82D1-01BAB5E8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344-0E37-0349-811D-2B4DB7C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5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840D-5C15-0647-8797-9B844590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732D-67BF-094A-BDE3-58A9D9856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80D5A-017D-7144-8911-F15A2ABEF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0150E-397A-B14F-B9E6-3F5E2BED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3F3-FFAB-8A4F-B449-256C5FC8CC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D50A9-E58A-9540-86F7-E9B140B7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4E4C9-F458-F64D-B601-54D84F86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344-0E37-0349-811D-2B4DB7C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5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A5FF-89E1-4344-AC2A-8826B71D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C0EB8-33D0-9F4C-A75D-AB8141F89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4778B-12CA-3D41-897C-4AB994FD3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CED90-1D47-A94C-93A5-10432D913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D53C1-3EE5-114B-8A53-FFD03D1C0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1DC8E-4227-3E40-9A2D-55A1B2DC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3F3-FFAB-8A4F-B449-256C5FC8CC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0251F-74E0-4042-9C71-9CB2EA59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6E84D-A33C-CF45-81AF-DF4CB990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344-0E37-0349-811D-2B4DB7C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1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EA73-CB57-2D48-AB8F-9EEAB01E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36FE6-B2B9-FB41-9D44-2D6EA5AA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3F3-FFAB-8A4F-B449-256C5FC8CC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393B9-33E8-B94F-95AD-EFF88BE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45D35-9C1F-1D4F-A348-103F8BB3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344-0E37-0349-811D-2B4DB7C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43BCB-7DE1-3844-887B-6F9CDBC7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3F3-FFAB-8A4F-B449-256C5FC8CC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DCA70-4A69-5646-BAB4-0C0821F8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AF1A9-2CA7-D44D-BB72-21B2F98F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344-0E37-0349-811D-2B4DB7C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3589-5B8F-5E45-B08E-FC9689E4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A45F-81E2-EF4B-ADA6-3CD96CE3F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C9B47-8BE8-F84D-9695-42F2623BE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A1523-1E71-CA4F-BFE0-23990A82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3F3-FFAB-8A4F-B449-256C5FC8CC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045F3-6A5E-DE4F-90B2-F695B7AC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719E0-8458-744F-98E5-05DF2A7B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344-0E37-0349-811D-2B4DB7C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39B7-B57E-5A44-812E-4033E4AB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D896B-237C-C74C-AE47-34FB18AED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D675C-C9FD-5D40-928E-01648F59E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4CD2D-AC63-F546-8D12-B21A98FD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3F3-FFAB-8A4F-B449-256C5FC8CC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411B6-A3CE-7D47-917B-7EAD7EC2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4E229-2E82-B347-914E-E630F39C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3344-0E37-0349-811D-2B4DB7C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AD25D-F178-FC42-B2DB-65EBE27C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DB11B-2FCD-A042-ACFB-EE5705B10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9F3BE-0D98-9147-889E-76622DC2D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83F3-FFAB-8A4F-B449-256C5FC8CC4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67B35-6C8C-7D41-999E-FCC1A6AF0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ED8F-69C2-B54D-A6F5-CE0DB65D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13344-0E37-0349-811D-2B4DB7CE3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9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media2.m4a"/><Relationship Id="rId7" Type="http://schemas.openxmlformats.org/officeDocument/2006/relationships/image" Target="../media/image4.jpeg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7.png"/><Relationship Id="rId5" Type="http://schemas.openxmlformats.org/officeDocument/2006/relationships/image" Target="../media/image8.tiff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3CBB358-6434-954C-8689-78AAD2725A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"/>
          <a:stretch/>
        </p:blipFill>
        <p:spPr>
          <a:xfrm>
            <a:off x="0" y="-1204887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82533-5556-4A44-A85C-2A333FBE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580" y="4126549"/>
            <a:ext cx="9265771" cy="6228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What makes a good night's sleep​</a:t>
            </a:r>
            <a:endParaRPr lang="en-CN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6C0F-B7E3-B841-988C-6A88D33C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952" y="4749385"/>
            <a:ext cx="9565028" cy="1840093"/>
          </a:xfrm>
        </p:spPr>
        <p:txBody>
          <a:bodyPr>
            <a:noAutofit/>
          </a:bodyPr>
          <a:lstStyle/>
          <a:p>
            <a:pPr marL="0" indent="0" algn="ctr" fontAlgn="base">
              <a:buNone/>
            </a:pPr>
            <a:r>
              <a:rPr lang="en-US" sz="2000" dirty="0" err="1"/>
              <a:t>Jiajun</a:t>
            </a:r>
            <a:r>
              <a:rPr lang="en-US" sz="2000" dirty="0"/>
              <a:t> Cui​</a:t>
            </a:r>
          </a:p>
          <a:p>
            <a:pPr marL="0" indent="0" algn="ctr" fontAlgn="base">
              <a:buNone/>
            </a:pPr>
            <a:r>
              <a:rPr lang="en-US" sz="2000" dirty="0"/>
              <a:t>Lanqi Wu​</a:t>
            </a:r>
          </a:p>
          <a:p>
            <a:pPr marL="0" indent="0" algn="ctr" fontAlgn="base">
              <a:buNone/>
            </a:pPr>
            <a:r>
              <a:rPr lang="en-US" sz="2000" dirty="0" err="1"/>
              <a:t>Kexin</a:t>
            </a:r>
            <a:r>
              <a:rPr lang="en-US" sz="2000" dirty="0"/>
              <a:t> Zhang​</a:t>
            </a:r>
          </a:p>
          <a:p>
            <a:pPr marL="0" indent="0" algn="ctr" fontAlgn="base">
              <a:buNone/>
            </a:pPr>
            <a:r>
              <a:rPr lang="en-US" sz="2000" dirty="0" err="1"/>
              <a:t>Yanran</a:t>
            </a:r>
            <a:r>
              <a:rPr lang="en-US" sz="2000" dirty="0"/>
              <a:t> </a:t>
            </a:r>
            <a:r>
              <a:rPr lang="en-US" sz="2000" dirty="0" err="1"/>
              <a:t>Qiu</a:t>
            </a:r>
            <a:r>
              <a:rPr lang="en-US" sz="2000" dirty="0"/>
              <a:t>​</a:t>
            </a:r>
          </a:p>
          <a:p>
            <a:pPr marL="0" indent="0" algn="ctr" fontAlgn="base">
              <a:buNone/>
            </a:pPr>
            <a:r>
              <a:rPr lang="en-US" sz="2000" dirty="0" err="1"/>
              <a:t>Xinxing</a:t>
            </a:r>
            <a:r>
              <a:rPr lang="en-US" sz="2000" dirty="0"/>
              <a:t> Chen​</a:t>
            </a:r>
            <a:endParaRPr lang="en-CN" sz="2000" dirty="0"/>
          </a:p>
          <a:p>
            <a:pPr marL="0" indent="0" fontAlgn="base">
              <a:buNone/>
            </a:pPr>
            <a:endParaRPr lang="en-US" sz="1400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EFC26D0F-8F0F-7547-B8DA-4BC74C71C8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4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69"/>
    </mc:Choice>
    <mc:Fallback xmlns="">
      <p:transition spd="slow" advTm="136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2533-5556-4A44-A85C-2A333FBE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Introduction</a:t>
            </a:r>
            <a:r>
              <a:rPr lang="en-US" b="1" dirty="0">
                <a:latin typeface="+mn-lt"/>
              </a:rPr>
              <a:t>​</a:t>
            </a:r>
            <a:endParaRPr lang="en-C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6C0F-B7E3-B841-988C-6A88D33C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Sleep plays an integral role in health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Many people have sleep problems and don’t get the rest they need 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Sleep disorders, medical conditions and mental health…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0" indent="0" fontAlgn="base">
              <a:buNone/>
            </a:pPr>
            <a:r>
              <a:rPr lang="en-US" altLang="zh-CN" dirty="0"/>
              <a:t>Poor short-term memory, attention and processing speed…</a:t>
            </a:r>
          </a:p>
          <a:p>
            <a:pPr fontAlgn="base"/>
            <a:endParaRPr lang="en-US" altLang="zh-CN" sz="2400" dirty="0"/>
          </a:p>
          <a:p>
            <a:pPr fontAlgn="base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16E79-9939-7F4D-A47B-600DCA988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537" y="3640249"/>
            <a:ext cx="9275525" cy="2740466"/>
          </a:xfrm>
          <a:prstGeom prst="rect">
            <a:avLst/>
          </a:prstGeom>
        </p:spPr>
      </p:pic>
      <p:pic>
        <p:nvPicPr>
          <p:cNvPr id="8" name="图片 7" descr="图片包含 图形用户界面&#10;&#10;描述已自动生成">
            <a:extLst>
              <a:ext uri="{FF2B5EF4-FFF2-40B4-BE49-F238E27FC236}">
                <a16:creationId xmlns:a16="http://schemas.microsoft.com/office/drawing/2014/main" id="{E5C96079-E411-CD4F-AA1F-B8F51F10C0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2407"/>
          <a:stretch/>
        </p:blipFill>
        <p:spPr>
          <a:xfrm>
            <a:off x="8951581" y="378245"/>
            <a:ext cx="2519694" cy="2383631"/>
          </a:xfrm>
          <a:prstGeom prst="rect">
            <a:avLst/>
          </a:prstGeom>
        </p:spPr>
      </p:pic>
      <p:pic>
        <p:nvPicPr>
          <p:cNvPr id="14" name="图片 13" descr="卡通人物&#10;&#10;描述已自动生成">
            <a:extLst>
              <a:ext uri="{FF2B5EF4-FFF2-40B4-BE49-F238E27FC236}">
                <a16:creationId xmlns:a16="http://schemas.microsoft.com/office/drawing/2014/main" id="{982BD4F5-0563-6A40-B681-C81258800C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4261" y="3517713"/>
            <a:ext cx="2074333" cy="1555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DC44E0-2E28-284B-B3F0-AB54DC2883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300" y="2577548"/>
            <a:ext cx="10985500" cy="3111500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D69F656B-E796-DB4E-A156-DCD9F54FC0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824964"/>
            <a:ext cx="8712200" cy="1555751"/>
          </a:xfrm>
          <a:prstGeom prst="rect">
            <a:avLst/>
          </a:prstGeom>
        </p:spPr>
      </p:pic>
      <p:pic>
        <p:nvPicPr>
          <p:cNvPr id="53" name="音频 52">
            <a:hlinkClick r:id="" action="ppaction://media"/>
            <a:extLst>
              <a:ext uri="{FF2B5EF4-FFF2-40B4-BE49-F238E27FC236}">
                <a16:creationId xmlns:a16="http://schemas.microsoft.com/office/drawing/2014/main" id="{32761978-577F-DC40-96A8-0D43F21CE7D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FB0367-4B3D-4C1D-A1D1-5E6613AE15F4}"/>
              </a:ext>
            </a:extLst>
          </p:cNvPr>
          <p:cNvSpPr/>
          <p:nvPr/>
        </p:nvSpPr>
        <p:spPr>
          <a:xfrm>
            <a:off x="253218" y="328246"/>
            <a:ext cx="11382245" cy="6241366"/>
          </a:xfrm>
          <a:custGeom>
            <a:avLst/>
            <a:gdLst>
              <a:gd name="connsiteX0" fmla="*/ 0 w 11382245"/>
              <a:gd name="connsiteY0" fmla="*/ 0 h 6241366"/>
              <a:gd name="connsiteX1" fmla="*/ 599066 w 11382245"/>
              <a:gd name="connsiteY1" fmla="*/ 0 h 6241366"/>
              <a:gd name="connsiteX2" fmla="*/ 1198131 w 11382245"/>
              <a:gd name="connsiteY2" fmla="*/ 0 h 6241366"/>
              <a:gd name="connsiteX3" fmla="*/ 1797197 w 11382245"/>
              <a:gd name="connsiteY3" fmla="*/ 0 h 6241366"/>
              <a:gd name="connsiteX4" fmla="*/ 2282440 w 11382245"/>
              <a:gd name="connsiteY4" fmla="*/ 0 h 6241366"/>
              <a:gd name="connsiteX5" fmla="*/ 2540038 w 11382245"/>
              <a:gd name="connsiteY5" fmla="*/ 0 h 6241366"/>
              <a:gd name="connsiteX6" fmla="*/ 3025281 w 11382245"/>
              <a:gd name="connsiteY6" fmla="*/ 0 h 6241366"/>
              <a:gd name="connsiteX7" fmla="*/ 3282879 w 11382245"/>
              <a:gd name="connsiteY7" fmla="*/ 0 h 6241366"/>
              <a:gd name="connsiteX8" fmla="*/ 3995767 w 11382245"/>
              <a:gd name="connsiteY8" fmla="*/ 0 h 6241366"/>
              <a:gd name="connsiteX9" fmla="*/ 4822477 w 11382245"/>
              <a:gd name="connsiteY9" fmla="*/ 0 h 6241366"/>
              <a:gd name="connsiteX10" fmla="*/ 5193898 w 11382245"/>
              <a:gd name="connsiteY10" fmla="*/ 0 h 6241366"/>
              <a:gd name="connsiteX11" fmla="*/ 5679141 w 11382245"/>
              <a:gd name="connsiteY11" fmla="*/ 0 h 6241366"/>
              <a:gd name="connsiteX12" fmla="*/ 6505852 w 11382245"/>
              <a:gd name="connsiteY12" fmla="*/ 0 h 6241366"/>
              <a:gd name="connsiteX13" fmla="*/ 7104917 w 11382245"/>
              <a:gd name="connsiteY13" fmla="*/ 0 h 6241366"/>
              <a:gd name="connsiteX14" fmla="*/ 7817805 w 11382245"/>
              <a:gd name="connsiteY14" fmla="*/ 0 h 6241366"/>
              <a:gd name="connsiteX15" fmla="*/ 8189226 w 11382245"/>
              <a:gd name="connsiteY15" fmla="*/ 0 h 6241366"/>
              <a:gd name="connsiteX16" fmla="*/ 8674469 w 11382245"/>
              <a:gd name="connsiteY16" fmla="*/ 0 h 6241366"/>
              <a:gd name="connsiteX17" fmla="*/ 8932067 w 11382245"/>
              <a:gd name="connsiteY17" fmla="*/ 0 h 6241366"/>
              <a:gd name="connsiteX18" fmla="*/ 9758777 w 11382245"/>
              <a:gd name="connsiteY18" fmla="*/ 0 h 6241366"/>
              <a:gd name="connsiteX19" fmla="*/ 10471665 w 11382245"/>
              <a:gd name="connsiteY19" fmla="*/ 0 h 6241366"/>
              <a:gd name="connsiteX20" fmla="*/ 11382245 w 11382245"/>
              <a:gd name="connsiteY20" fmla="*/ 0 h 6241366"/>
              <a:gd name="connsiteX21" fmla="*/ 11382245 w 11382245"/>
              <a:gd name="connsiteY21" fmla="*/ 442570 h 6241366"/>
              <a:gd name="connsiteX22" fmla="*/ 11382245 w 11382245"/>
              <a:gd name="connsiteY22" fmla="*/ 1134794 h 6241366"/>
              <a:gd name="connsiteX23" fmla="*/ 11382245 w 11382245"/>
              <a:gd name="connsiteY23" fmla="*/ 1702191 h 6241366"/>
              <a:gd name="connsiteX24" fmla="*/ 11382245 w 11382245"/>
              <a:gd name="connsiteY24" fmla="*/ 2394415 h 6241366"/>
              <a:gd name="connsiteX25" fmla="*/ 11382245 w 11382245"/>
              <a:gd name="connsiteY25" fmla="*/ 2774571 h 6241366"/>
              <a:gd name="connsiteX26" fmla="*/ 11382245 w 11382245"/>
              <a:gd name="connsiteY26" fmla="*/ 3154727 h 6241366"/>
              <a:gd name="connsiteX27" fmla="*/ 11382245 w 11382245"/>
              <a:gd name="connsiteY27" fmla="*/ 3659710 h 6241366"/>
              <a:gd name="connsiteX28" fmla="*/ 11382245 w 11382245"/>
              <a:gd name="connsiteY28" fmla="*/ 4351934 h 6241366"/>
              <a:gd name="connsiteX29" fmla="*/ 11382245 w 11382245"/>
              <a:gd name="connsiteY29" fmla="*/ 4919331 h 6241366"/>
              <a:gd name="connsiteX30" fmla="*/ 11382245 w 11382245"/>
              <a:gd name="connsiteY30" fmla="*/ 5611555 h 6241366"/>
              <a:gd name="connsiteX31" fmla="*/ 11382245 w 11382245"/>
              <a:gd name="connsiteY31" fmla="*/ 6241366 h 6241366"/>
              <a:gd name="connsiteX32" fmla="*/ 10897002 w 11382245"/>
              <a:gd name="connsiteY32" fmla="*/ 6241366 h 6241366"/>
              <a:gd name="connsiteX33" fmla="*/ 10184114 w 11382245"/>
              <a:gd name="connsiteY33" fmla="*/ 6241366 h 6241366"/>
              <a:gd name="connsiteX34" fmla="*/ 9357404 w 11382245"/>
              <a:gd name="connsiteY34" fmla="*/ 6241366 h 6241366"/>
              <a:gd name="connsiteX35" fmla="*/ 9099805 w 11382245"/>
              <a:gd name="connsiteY35" fmla="*/ 6241366 h 6241366"/>
              <a:gd name="connsiteX36" fmla="*/ 8842207 w 11382245"/>
              <a:gd name="connsiteY36" fmla="*/ 6241366 h 6241366"/>
              <a:gd name="connsiteX37" fmla="*/ 8470787 w 11382245"/>
              <a:gd name="connsiteY37" fmla="*/ 6241366 h 6241366"/>
              <a:gd name="connsiteX38" fmla="*/ 7644076 w 11382245"/>
              <a:gd name="connsiteY38" fmla="*/ 6241366 h 6241366"/>
              <a:gd name="connsiteX39" fmla="*/ 6931188 w 11382245"/>
              <a:gd name="connsiteY39" fmla="*/ 6241366 h 6241366"/>
              <a:gd name="connsiteX40" fmla="*/ 6104478 w 11382245"/>
              <a:gd name="connsiteY40" fmla="*/ 6241366 h 6241366"/>
              <a:gd name="connsiteX41" fmla="*/ 5277767 w 11382245"/>
              <a:gd name="connsiteY41" fmla="*/ 6241366 h 6241366"/>
              <a:gd name="connsiteX42" fmla="*/ 4564879 w 11382245"/>
              <a:gd name="connsiteY42" fmla="*/ 6241366 h 6241366"/>
              <a:gd name="connsiteX43" fmla="*/ 4307281 w 11382245"/>
              <a:gd name="connsiteY43" fmla="*/ 6241366 h 6241366"/>
              <a:gd name="connsiteX44" fmla="*/ 3822038 w 11382245"/>
              <a:gd name="connsiteY44" fmla="*/ 6241366 h 6241366"/>
              <a:gd name="connsiteX45" fmla="*/ 3222973 w 11382245"/>
              <a:gd name="connsiteY45" fmla="*/ 6241366 h 6241366"/>
              <a:gd name="connsiteX46" fmla="*/ 2965374 w 11382245"/>
              <a:gd name="connsiteY46" fmla="*/ 6241366 h 6241366"/>
              <a:gd name="connsiteX47" fmla="*/ 2707776 w 11382245"/>
              <a:gd name="connsiteY47" fmla="*/ 6241366 h 6241366"/>
              <a:gd name="connsiteX48" fmla="*/ 1881066 w 11382245"/>
              <a:gd name="connsiteY48" fmla="*/ 6241366 h 6241366"/>
              <a:gd name="connsiteX49" fmla="*/ 1054355 w 11382245"/>
              <a:gd name="connsiteY49" fmla="*/ 6241366 h 6241366"/>
              <a:gd name="connsiteX50" fmla="*/ 569112 w 11382245"/>
              <a:gd name="connsiteY50" fmla="*/ 6241366 h 6241366"/>
              <a:gd name="connsiteX51" fmla="*/ 0 w 11382245"/>
              <a:gd name="connsiteY51" fmla="*/ 6241366 h 6241366"/>
              <a:gd name="connsiteX52" fmla="*/ 0 w 11382245"/>
              <a:gd name="connsiteY52" fmla="*/ 5549142 h 6241366"/>
              <a:gd name="connsiteX53" fmla="*/ 0 w 11382245"/>
              <a:gd name="connsiteY53" fmla="*/ 5044159 h 6241366"/>
              <a:gd name="connsiteX54" fmla="*/ 0 w 11382245"/>
              <a:gd name="connsiteY54" fmla="*/ 4414348 h 6241366"/>
              <a:gd name="connsiteX55" fmla="*/ 0 w 11382245"/>
              <a:gd name="connsiteY55" fmla="*/ 3722124 h 6241366"/>
              <a:gd name="connsiteX56" fmla="*/ 0 w 11382245"/>
              <a:gd name="connsiteY56" fmla="*/ 3279554 h 6241366"/>
              <a:gd name="connsiteX57" fmla="*/ 0 w 11382245"/>
              <a:gd name="connsiteY57" fmla="*/ 2836985 h 6241366"/>
              <a:gd name="connsiteX58" fmla="*/ 0 w 11382245"/>
              <a:gd name="connsiteY58" fmla="*/ 2394415 h 6241366"/>
              <a:gd name="connsiteX59" fmla="*/ 0 w 11382245"/>
              <a:gd name="connsiteY59" fmla="*/ 1764604 h 6241366"/>
              <a:gd name="connsiteX60" fmla="*/ 0 w 11382245"/>
              <a:gd name="connsiteY60" fmla="*/ 1072380 h 6241366"/>
              <a:gd name="connsiteX61" fmla="*/ 0 w 11382245"/>
              <a:gd name="connsiteY61" fmla="*/ 692224 h 6241366"/>
              <a:gd name="connsiteX62" fmla="*/ 0 w 11382245"/>
              <a:gd name="connsiteY62" fmla="*/ 0 h 624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382245" h="6241366" extrusionOk="0">
                <a:moveTo>
                  <a:pt x="0" y="0"/>
                </a:moveTo>
                <a:cubicBezTo>
                  <a:pt x="197239" y="-69730"/>
                  <a:pt x="341605" y="67520"/>
                  <a:pt x="599066" y="0"/>
                </a:cubicBezTo>
                <a:cubicBezTo>
                  <a:pt x="856527" y="-67520"/>
                  <a:pt x="914737" y="32836"/>
                  <a:pt x="1198131" y="0"/>
                </a:cubicBezTo>
                <a:cubicBezTo>
                  <a:pt x="1481526" y="-32836"/>
                  <a:pt x="1549060" y="32951"/>
                  <a:pt x="1797197" y="0"/>
                </a:cubicBezTo>
                <a:cubicBezTo>
                  <a:pt x="2045334" y="-32951"/>
                  <a:pt x="2168754" y="1865"/>
                  <a:pt x="2282440" y="0"/>
                </a:cubicBezTo>
                <a:cubicBezTo>
                  <a:pt x="2396126" y="-1865"/>
                  <a:pt x="2437392" y="15827"/>
                  <a:pt x="2540038" y="0"/>
                </a:cubicBezTo>
                <a:cubicBezTo>
                  <a:pt x="2642684" y="-15827"/>
                  <a:pt x="2819388" y="53793"/>
                  <a:pt x="3025281" y="0"/>
                </a:cubicBezTo>
                <a:cubicBezTo>
                  <a:pt x="3231174" y="-53793"/>
                  <a:pt x="3163121" y="3508"/>
                  <a:pt x="3282879" y="0"/>
                </a:cubicBezTo>
                <a:cubicBezTo>
                  <a:pt x="3402637" y="-3508"/>
                  <a:pt x="3706496" y="40781"/>
                  <a:pt x="3995767" y="0"/>
                </a:cubicBezTo>
                <a:cubicBezTo>
                  <a:pt x="4285038" y="-40781"/>
                  <a:pt x="4436127" y="55187"/>
                  <a:pt x="4822477" y="0"/>
                </a:cubicBezTo>
                <a:cubicBezTo>
                  <a:pt x="5208827" y="-55187"/>
                  <a:pt x="5081285" y="14833"/>
                  <a:pt x="5193898" y="0"/>
                </a:cubicBezTo>
                <a:cubicBezTo>
                  <a:pt x="5306511" y="-14833"/>
                  <a:pt x="5505451" y="2151"/>
                  <a:pt x="5679141" y="0"/>
                </a:cubicBezTo>
                <a:cubicBezTo>
                  <a:pt x="5852831" y="-2151"/>
                  <a:pt x="6205232" y="54371"/>
                  <a:pt x="6505852" y="0"/>
                </a:cubicBezTo>
                <a:cubicBezTo>
                  <a:pt x="6806472" y="-54371"/>
                  <a:pt x="6866904" y="42161"/>
                  <a:pt x="7104917" y="0"/>
                </a:cubicBezTo>
                <a:cubicBezTo>
                  <a:pt x="7342930" y="-42161"/>
                  <a:pt x="7579517" y="34088"/>
                  <a:pt x="7817805" y="0"/>
                </a:cubicBezTo>
                <a:cubicBezTo>
                  <a:pt x="8056093" y="-34088"/>
                  <a:pt x="8022469" y="12063"/>
                  <a:pt x="8189226" y="0"/>
                </a:cubicBezTo>
                <a:cubicBezTo>
                  <a:pt x="8355983" y="-12063"/>
                  <a:pt x="8575216" y="8225"/>
                  <a:pt x="8674469" y="0"/>
                </a:cubicBezTo>
                <a:cubicBezTo>
                  <a:pt x="8773722" y="-8225"/>
                  <a:pt x="8876814" y="11130"/>
                  <a:pt x="8932067" y="0"/>
                </a:cubicBezTo>
                <a:cubicBezTo>
                  <a:pt x="8987320" y="-11130"/>
                  <a:pt x="9397250" y="97653"/>
                  <a:pt x="9758777" y="0"/>
                </a:cubicBezTo>
                <a:cubicBezTo>
                  <a:pt x="10120304" y="-97653"/>
                  <a:pt x="10207549" y="83280"/>
                  <a:pt x="10471665" y="0"/>
                </a:cubicBezTo>
                <a:cubicBezTo>
                  <a:pt x="10735781" y="-83280"/>
                  <a:pt x="11026534" y="97462"/>
                  <a:pt x="11382245" y="0"/>
                </a:cubicBezTo>
                <a:cubicBezTo>
                  <a:pt x="11391688" y="206717"/>
                  <a:pt x="11368122" y="239212"/>
                  <a:pt x="11382245" y="442570"/>
                </a:cubicBezTo>
                <a:cubicBezTo>
                  <a:pt x="11396368" y="645928"/>
                  <a:pt x="11302774" y="868423"/>
                  <a:pt x="11382245" y="1134794"/>
                </a:cubicBezTo>
                <a:cubicBezTo>
                  <a:pt x="11461716" y="1401165"/>
                  <a:pt x="11327128" y="1480000"/>
                  <a:pt x="11382245" y="1702191"/>
                </a:cubicBezTo>
                <a:cubicBezTo>
                  <a:pt x="11437362" y="1924382"/>
                  <a:pt x="11348376" y="2203542"/>
                  <a:pt x="11382245" y="2394415"/>
                </a:cubicBezTo>
                <a:cubicBezTo>
                  <a:pt x="11416114" y="2585288"/>
                  <a:pt x="11370029" y="2685785"/>
                  <a:pt x="11382245" y="2774571"/>
                </a:cubicBezTo>
                <a:cubicBezTo>
                  <a:pt x="11394461" y="2863357"/>
                  <a:pt x="11369204" y="3011640"/>
                  <a:pt x="11382245" y="3154727"/>
                </a:cubicBezTo>
                <a:cubicBezTo>
                  <a:pt x="11395286" y="3297814"/>
                  <a:pt x="11328787" y="3447822"/>
                  <a:pt x="11382245" y="3659710"/>
                </a:cubicBezTo>
                <a:cubicBezTo>
                  <a:pt x="11435703" y="3871598"/>
                  <a:pt x="11360094" y="4080006"/>
                  <a:pt x="11382245" y="4351934"/>
                </a:cubicBezTo>
                <a:cubicBezTo>
                  <a:pt x="11404396" y="4623862"/>
                  <a:pt x="11347789" y="4697038"/>
                  <a:pt x="11382245" y="4919331"/>
                </a:cubicBezTo>
                <a:cubicBezTo>
                  <a:pt x="11416701" y="5141624"/>
                  <a:pt x="11310612" y="5421947"/>
                  <a:pt x="11382245" y="5611555"/>
                </a:cubicBezTo>
                <a:cubicBezTo>
                  <a:pt x="11453878" y="5801163"/>
                  <a:pt x="11362490" y="5926845"/>
                  <a:pt x="11382245" y="6241366"/>
                </a:cubicBezTo>
                <a:cubicBezTo>
                  <a:pt x="11203386" y="6241508"/>
                  <a:pt x="11078946" y="6222687"/>
                  <a:pt x="10897002" y="6241366"/>
                </a:cubicBezTo>
                <a:cubicBezTo>
                  <a:pt x="10715058" y="6260045"/>
                  <a:pt x="10347779" y="6219992"/>
                  <a:pt x="10184114" y="6241366"/>
                </a:cubicBezTo>
                <a:cubicBezTo>
                  <a:pt x="10020449" y="6262740"/>
                  <a:pt x="9588907" y="6187008"/>
                  <a:pt x="9357404" y="6241366"/>
                </a:cubicBezTo>
                <a:cubicBezTo>
                  <a:pt x="9125901" y="6295724"/>
                  <a:pt x="9174371" y="6215494"/>
                  <a:pt x="9099805" y="6241366"/>
                </a:cubicBezTo>
                <a:cubicBezTo>
                  <a:pt x="9025239" y="6267238"/>
                  <a:pt x="8904099" y="6212790"/>
                  <a:pt x="8842207" y="6241366"/>
                </a:cubicBezTo>
                <a:cubicBezTo>
                  <a:pt x="8780315" y="6269942"/>
                  <a:pt x="8556129" y="6228188"/>
                  <a:pt x="8470787" y="6241366"/>
                </a:cubicBezTo>
                <a:cubicBezTo>
                  <a:pt x="8385445" y="6254544"/>
                  <a:pt x="8056976" y="6147363"/>
                  <a:pt x="7644076" y="6241366"/>
                </a:cubicBezTo>
                <a:cubicBezTo>
                  <a:pt x="7231176" y="6335369"/>
                  <a:pt x="7161042" y="6197288"/>
                  <a:pt x="6931188" y="6241366"/>
                </a:cubicBezTo>
                <a:cubicBezTo>
                  <a:pt x="6701334" y="6285444"/>
                  <a:pt x="6475699" y="6174425"/>
                  <a:pt x="6104478" y="6241366"/>
                </a:cubicBezTo>
                <a:cubicBezTo>
                  <a:pt x="5733257" y="6308307"/>
                  <a:pt x="5563539" y="6227334"/>
                  <a:pt x="5277767" y="6241366"/>
                </a:cubicBezTo>
                <a:cubicBezTo>
                  <a:pt x="4991995" y="6255398"/>
                  <a:pt x="4806459" y="6163232"/>
                  <a:pt x="4564879" y="6241366"/>
                </a:cubicBezTo>
                <a:cubicBezTo>
                  <a:pt x="4323299" y="6319500"/>
                  <a:pt x="4404750" y="6213564"/>
                  <a:pt x="4307281" y="6241366"/>
                </a:cubicBezTo>
                <a:cubicBezTo>
                  <a:pt x="4209812" y="6269168"/>
                  <a:pt x="3941470" y="6217694"/>
                  <a:pt x="3822038" y="6241366"/>
                </a:cubicBezTo>
                <a:cubicBezTo>
                  <a:pt x="3702606" y="6265038"/>
                  <a:pt x="3416966" y="6236196"/>
                  <a:pt x="3222973" y="6241366"/>
                </a:cubicBezTo>
                <a:cubicBezTo>
                  <a:pt x="3028980" y="6246536"/>
                  <a:pt x="3071653" y="6223582"/>
                  <a:pt x="2965374" y="6241366"/>
                </a:cubicBezTo>
                <a:cubicBezTo>
                  <a:pt x="2859095" y="6259150"/>
                  <a:pt x="2761713" y="6218037"/>
                  <a:pt x="2707776" y="6241366"/>
                </a:cubicBezTo>
                <a:cubicBezTo>
                  <a:pt x="2653839" y="6264695"/>
                  <a:pt x="2210526" y="6169085"/>
                  <a:pt x="1881066" y="6241366"/>
                </a:cubicBezTo>
                <a:cubicBezTo>
                  <a:pt x="1551606" y="6313647"/>
                  <a:pt x="1269513" y="6180550"/>
                  <a:pt x="1054355" y="6241366"/>
                </a:cubicBezTo>
                <a:cubicBezTo>
                  <a:pt x="839197" y="6302182"/>
                  <a:pt x="745717" y="6231270"/>
                  <a:pt x="569112" y="6241366"/>
                </a:cubicBezTo>
                <a:cubicBezTo>
                  <a:pt x="392507" y="6251462"/>
                  <a:pt x="156365" y="6229635"/>
                  <a:pt x="0" y="6241366"/>
                </a:cubicBezTo>
                <a:cubicBezTo>
                  <a:pt x="-441" y="6011303"/>
                  <a:pt x="82471" y="5735999"/>
                  <a:pt x="0" y="5549142"/>
                </a:cubicBezTo>
                <a:cubicBezTo>
                  <a:pt x="-82471" y="5362285"/>
                  <a:pt x="2069" y="5246049"/>
                  <a:pt x="0" y="5044159"/>
                </a:cubicBezTo>
                <a:cubicBezTo>
                  <a:pt x="-2069" y="4842269"/>
                  <a:pt x="48839" y="4636707"/>
                  <a:pt x="0" y="4414348"/>
                </a:cubicBezTo>
                <a:cubicBezTo>
                  <a:pt x="-48839" y="4191989"/>
                  <a:pt x="41525" y="4007738"/>
                  <a:pt x="0" y="3722124"/>
                </a:cubicBezTo>
                <a:cubicBezTo>
                  <a:pt x="-41525" y="3436510"/>
                  <a:pt x="31294" y="3489637"/>
                  <a:pt x="0" y="3279554"/>
                </a:cubicBezTo>
                <a:cubicBezTo>
                  <a:pt x="-31294" y="3069471"/>
                  <a:pt x="51003" y="3022640"/>
                  <a:pt x="0" y="2836985"/>
                </a:cubicBezTo>
                <a:cubicBezTo>
                  <a:pt x="-51003" y="2651330"/>
                  <a:pt x="41438" y="2547620"/>
                  <a:pt x="0" y="2394415"/>
                </a:cubicBezTo>
                <a:cubicBezTo>
                  <a:pt x="-41438" y="2241210"/>
                  <a:pt x="72593" y="1907106"/>
                  <a:pt x="0" y="1764604"/>
                </a:cubicBezTo>
                <a:cubicBezTo>
                  <a:pt x="-72593" y="1622102"/>
                  <a:pt x="14819" y="1374467"/>
                  <a:pt x="0" y="1072380"/>
                </a:cubicBezTo>
                <a:cubicBezTo>
                  <a:pt x="-14819" y="770293"/>
                  <a:pt x="36220" y="829269"/>
                  <a:pt x="0" y="692224"/>
                </a:cubicBezTo>
                <a:cubicBezTo>
                  <a:pt x="-36220" y="555179"/>
                  <a:pt x="82635" y="213391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1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657038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卡通画&#10;&#10;描述已自动生成">
            <a:extLst>
              <a:ext uri="{FF2B5EF4-FFF2-40B4-BE49-F238E27FC236}">
                <a16:creationId xmlns:a16="http://schemas.microsoft.com/office/drawing/2014/main" id="{20E3CFBF-CF0E-4DAB-A8BD-67F1CC269DA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948"/>
          <a:stretch/>
        </p:blipFill>
        <p:spPr>
          <a:xfrm>
            <a:off x="10264035" y="5250677"/>
            <a:ext cx="1731833" cy="1492327"/>
          </a:xfrm>
          <a:prstGeom prst="rect">
            <a:avLst/>
          </a:prstGeom>
        </p:spPr>
      </p:pic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A82F07E6-6E37-4822-A917-A324C893A5D4}"/>
              </a:ext>
            </a:extLst>
          </p:cNvPr>
          <p:cNvSpPr/>
          <p:nvPr/>
        </p:nvSpPr>
        <p:spPr>
          <a:xfrm>
            <a:off x="9982374" y="6385219"/>
            <a:ext cx="306014" cy="328129"/>
          </a:xfrm>
          <a:prstGeom prst="flowChartConnector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EB9DEB6A-5ED8-4429-BFC9-6D3253D77D60}"/>
              </a:ext>
            </a:extLst>
          </p:cNvPr>
          <p:cNvSpPr/>
          <p:nvPr/>
        </p:nvSpPr>
        <p:spPr>
          <a:xfrm>
            <a:off x="11476551" y="4955088"/>
            <a:ext cx="306014" cy="328129"/>
          </a:xfrm>
          <a:prstGeom prst="flowChartConnector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0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50"/>
    </mc:Choice>
    <mc:Fallback xmlns="">
      <p:transition spd="slow" advTm="478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9AA5E-84A9-A443-84D8-FD30E172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6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How is your sleep?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7EA04A-5641-034C-A5E7-9AB841E7C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439" y="2824977"/>
            <a:ext cx="3175000" cy="24257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20903FC-7D5F-D142-AD84-C584AD0A2B5C}"/>
              </a:ext>
            </a:extLst>
          </p:cNvPr>
          <p:cNvSpPr/>
          <p:nvPr/>
        </p:nvSpPr>
        <p:spPr>
          <a:xfrm>
            <a:off x="253218" y="328246"/>
            <a:ext cx="11382245" cy="6241366"/>
          </a:xfrm>
          <a:custGeom>
            <a:avLst/>
            <a:gdLst>
              <a:gd name="connsiteX0" fmla="*/ 0 w 11382245"/>
              <a:gd name="connsiteY0" fmla="*/ 0 h 6241366"/>
              <a:gd name="connsiteX1" fmla="*/ 599066 w 11382245"/>
              <a:gd name="connsiteY1" fmla="*/ 0 h 6241366"/>
              <a:gd name="connsiteX2" fmla="*/ 1198131 w 11382245"/>
              <a:gd name="connsiteY2" fmla="*/ 0 h 6241366"/>
              <a:gd name="connsiteX3" fmla="*/ 1797197 w 11382245"/>
              <a:gd name="connsiteY3" fmla="*/ 0 h 6241366"/>
              <a:gd name="connsiteX4" fmla="*/ 2282440 w 11382245"/>
              <a:gd name="connsiteY4" fmla="*/ 0 h 6241366"/>
              <a:gd name="connsiteX5" fmla="*/ 2540038 w 11382245"/>
              <a:gd name="connsiteY5" fmla="*/ 0 h 6241366"/>
              <a:gd name="connsiteX6" fmla="*/ 3025281 w 11382245"/>
              <a:gd name="connsiteY6" fmla="*/ 0 h 6241366"/>
              <a:gd name="connsiteX7" fmla="*/ 3282879 w 11382245"/>
              <a:gd name="connsiteY7" fmla="*/ 0 h 6241366"/>
              <a:gd name="connsiteX8" fmla="*/ 3995767 w 11382245"/>
              <a:gd name="connsiteY8" fmla="*/ 0 h 6241366"/>
              <a:gd name="connsiteX9" fmla="*/ 4822477 w 11382245"/>
              <a:gd name="connsiteY9" fmla="*/ 0 h 6241366"/>
              <a:gd name="connsiteX10" fmla="*/ 5193898 w 11382245"/>
              <a:gd name="connsiteY10" fmla="*/ 0 h 6241366"/>
              <a:gd name="connsiteX11" fmla="*/ 5679141 w 11382245"/>
              <a:gd name="connsiteY11" fmla="*/ 0 h 6241366"/>
              <a:gd name="connsiteX12" fmla="*/ 6505852 w 11382245"/>
              <a:gd name="connsiteY12" fmla="*/ 0 h 6241366"/>
              <a:gd name="connsiteX13" fmla="*/ 7104917 w 11382245"/>
              <a:gd name="connsiteY13" fmla="*/ 0 h 6241366"/>
              <a:gd name="connsiteX14" fmla="*/ 7817805 w 11382245"/>
              <a:gd name="connsiteY14" fmla="*/ 0 h 6241366"/>
              <a:gd name="connsiteX15" fmla="*/ 8189226 w 11382245"/>
              <a:gd name="connsiteY15" fmla="*/ 0 h 6241366"/>
              <a:gd name="connsiteX16" fmla="*/ 8674469 w 11382245"/>
              <a:gd name="connsiteY16" fmla="*/ 0 h 6241366"/>
              <a:gd name="connsiteX17" fmla="*/ 8932067 w 11382245"/>
              <a:gd name="connsiteY17" fmla="*/ 0 h 6241366"/>
              <a:gd name="connsiteX18" fmla="*/ 9758777 w 11382245"/>
              <a:gd name="connsiteY18" fmla="*/ 0 h 6241366"/>
              <a:gd name="connsiteX19" fmla="*/ 10471665 w 11382245"/>
              <a:gd name="connsiteY19" fmla="*/ 0 h 6241366"/>
              <a:gd name="connsiteX20" fmla="*/ 11382245 w 11382245"/>
              <a:gd name="connsiteY20" fmla="*/ 0 h 6241366"/>
              <a:gd name="connsiteX21" fmla="*/ 11382245 w 11382245"/>
              <a:gd name="connsiteY21" fmla="*/ 442570 h 6241366"/>
              <a:gd name="connsiteX22" fmla="*/ 11382245 w 11382245"/>
              <a:gd name="connsiteY22" fmla="*/ 1134794 h 6241366"/>
              <a:gd name="connsiteX23" fmla="*/ 11382245 w 11382245"/>
              <a:gd name="connsiteY23" fmla="*/ 1702191 h 6241366"/>
              <a:gd name="connsiteX24" fmla="*/ 11382245 w 11382245"/>
              <a:gd name="connsiteY24" fmla="*/ 2394415 h 6241366"/>
              <a:gd name="connsiteX25" fmla="*/ 11382245 w 11382245"/>
              <a:gd name="connsiteY25" fmla="*/ 2774571 h 6241366"/>
              <a:gd name="connsiteX26" fmla="*/ 11382245 w 11382245"/>
              <a:gd name="connsiteY26" fmla="*/ 3154727 h 6241366"/>
              <a:gd name="connsiteX27" fmla="*/ 11382245 w 11382245"/>
              <a:gd name="connsiteY27" fmla="*/ 3659710 h 6241366"/>
              <a:gd name="connsiteX28" fmla="*/ 11382245 w 11382245"/>
              <a:gd name="connsiteY28" fmla="*/ 4351934 h 6241366"/>
              <a:gd name="connsiteX29" fmla="*/ 11382245 w 11382245"/>
              <a:gd name="connsiteY29" fmla="*/ 4919331 h 6241366"/>
              <a:gd name="connsiteX30" fmla="*/ 11382245 w 11382245"/>
              <a:gd name="connsiteY30" fmla="*/ 5611555 h 6241366"/>
              <a:gd name="connsiteX31" fmla="*/ 11382245 w 11382245"/>
              <a:gd name="connsiteY31" fmla="*/ 6241366 h 6241366"/>
              <a:gd name="connsiteX32" fmla="*/ 10897002 w 11382245"/>
              <a:gd name="connsiteY32" fmla="*/ 6241366 h 6241366"/>
              <a:gd name="connsiteX33" fmla="*/ 10184114 w 11382245"/>
              <a:gd name="connsiteY33" fmla="*/ 6241366 h 6241366"/>
              <a:gd name="connsiteX34" fmla="*/ 9357404 w 11382245"/>
              <a:gd name="connsiteY34" fmla="*/ 6241366 h 6241366"/>
              <a:gd name="connsiteX35" fmla="*/ 9099805 w 11382245"/>
              <a:gd name="connsiteY35" fmla="*/ 6241366 h 6241366"/>
              <a:gd name="connsiteX36" fmla="*/ 8842207 w 11382245"/>
              <a:gd name="connsiteY36" fmla="*/ 6241366 h 6241366"/>
              <a:gd name="connsiteX37" fmla="*/ 8470787 w 11382245"/>
              <a:gd name="connsiteY37" fmla="*/ 6241366 h 6241366"/>
              <a:gd name="connsiteX38" fmla="*/ 7644076 w 11382245"/>
              <a:gd name="connsiteY38" fmla="*/ 6241366 h 6241366"/>
              <a:gd name="connsiteX39" fmla="*/ 6931188 w 11382245"/>
              <a:gd name="connsiteY39" fmla="*/ 6241366 h 6241366"/>
              <a:gd name="connsiteX40" fmla="*/ 6104478 w 11382245"/>
              <a:gd name="connsiteY40" fmla="*/ 6241366 h 6241366"/>
              <a:gd name="connsiteX41" fmla="*/ 5277767 w 11382245"/>
              <a:gd name="connsiteY41" fmla="*/ 6241366 h 6241366"/>
              <a:gd name="connsiteX42" fmla="*/ 4564879 w 11382245"/>
              <a:gd name="connsiteY42" fmla="*/ 6241366 h 6241366"/>
              <a:gd name="connsiteX43" fmla="*/ 4307281 w 11382245"/>
              <a:gd name="connsiteY43" fmla="*/ 6241366 h 6241366"/>
              <a:gd name="connsiteX44" fmla="*/ 3822038 w 11382245"/>
              <a:gd name="connsiteY44" fmla="*/ 6241366 h 6241366"/>
              <a:gd name="connsiteX45" fmla="*/ 3222973 w 11382245"/>
              <a:gd name="connsiteY45" fmla="*/ 6241366 h 6241366"/>
              <a:gd name="connsiteX46" fmla="*/ 2965374 w 11382245"/>
              <a:gd name="connsiteY46" fmla="*/ 6241366 h 6241366"/>
              <a:gd name="connsiteX47" fmla="*/ 2707776 w 11382245"/>
              <a:gd name="connsiteY47" fmla="*/ 6241366 h 6241366"/>
              <a:gd name="connsiteX48" fmla="*/ 1881066 w 11382245"/>
              <a:gd name="connsiteY48" fmla="*/ 6241366 h 6241366"/>
              <a:gd name="connsiteX49" fmla="*/ 1054355 w 11382245"/>
              <a:gd name="connsiteY49" fmla="*/ 6241366 h 6241366"/>
              <a:gd name="connsiteX50" fmla="*/ 569112 w 11382245"/>
              <a:gd name="connsiteY50" fmla="*/ 6241366 h 6241366"/>
              <a:gd name="connsiteX51" fmla="*/ 0 w 11382245"/>
              <a:gd name="connsiteY51" fmla="*/ 6241366 h 6241366"/>
              <a:gd name="connsiteX52" fmla="*/ 0 w 11382245"/>
              <a:gd name="connsiteY52" fmla="*/ 5549142 h 6241366"/>
              <a:gd name="connsiteX53" fmla="*/ 0 w 11382245"/>
              <a:gd name="connsiteY53" fmla="*/ 5044159 h 6241366"/>
              <a:gd name="connsiteX54" fmla="*/ 0 w 11382245"/>
              <a:gd name="connsiteY54" fmla="*/ 4414348 h 6241366"/>
              <a:gd name="connsiteX55" fmla="*/ 0 w 11382245"/>
              <a:gd name="connsiteY55" fmla="*/ 3722124 h 6241366"/>
              <a:gd name="connsiteX56" fmla="*/ 0 w 11382245"/>
              <a:gd name="connsiteY56" fmla="*/ 3279554 h 6241366"/>
              <a:gd name="connsiteX57" fmla="*/ 0 w 11382245"/>
              <a:gd name="connsiteY57" fmla="*/ 2836985 h 6241366"/>
              <a:gd name="connsiteX58" fmla="*/ 0 w 11382245"/>
              <a:gd name="connsiteY58" fmla="*/ 2394415 h 6241366"/>
              <a:gd name="connsiteX59" fmla="*/ 0 w 11382245"/>
              <a:gd name="connsiteY59" fmla="*/ 1764604 h 6241366"/>
              <a:gd name="connsiteX60" fmla="*/ 0 w 11382245"/>
              <a:gd name="connsiteY60" fmla="*/ 1072380 h 6241366"/>
              <a:gd name="connsiteX61" fmla="*/ 0 w 11382245"/>
              <a:gd name="connsiteY61" fmla="*/ 692224 h 6241366"/>
              <a:gd name="connsiteX62" fmla="*/ 0 w 11382245"/>
              <a:gd name="connsiteY62" fmla="*/ 0 h 624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1382245" h="6241366" extrusionOk="0">
                <a:moveTo>
                  <a:pt x="0" y="0"/>
                </a:moveTo>
                <a:cubicBezTo>
                  <a:pt x="197239" y="-69730"/>
                  <a:pt x="341605" y="67520"/>
                  <a:pt x="599066" y="0"/>
                </a:cubicBezTo>
                <a:cubicBezTo>
                  <a:pt x="856527" y="-67520"/>
                  <a:pt x="914737" y="32836"/>
                  <a:pt x="1198131" y="0"/>
                </a:cubicBezTo>
                <a:cubicBezTo>
                  <a:pt x="1481526" y="-32836"/>
                  <a:pt x="1549060" y="32951"/>
                  <a:pt x="1797197" y="0"/>
                </a:cubicBezTo>
                <a:cubicBezTo>
                  <a:pt x="2045334" y="-32951"/>
                  <a:pt x="2168754" y="1865"/>
                  <a:pt x="2282440" y="0"/>
                </a:cubicBezTo>
                <a:cubicBezTo>
                  <a:pt x="2396126" y="-1865"/>
                  <a:pt x="2437392" y="15827"/>
                  <a:pt x="2540038" y="0"/>
                </a:cubicBezTo>
                <a:cubicBezTo>
                  <a:pt x="2642684" y="-15827"/>
                  <a:pt x="2819388" y="53793"/>
                  <a:pt x="3025281" y="0"/>
                </a:cubicBezTo>
                <a:cubicBezTo>
                  <a:pt x="3231174" y="-53793"/>
                  <a:pt x="3163121" y="3508"/>
                  <a:pt x="3282879" y="0"/>
                </a:cubicBezTo>
                <a:cubicBezTo>
                  <a:pt x="3402637" y="-3508"/>
                  <a:pt x="3706496" y="40781"/>
                  <a:pt x="3995767" y="0"/>
                </a:cubicBezTo>
                <a:cubicBezTo>
                  <a:pt x="4285038" y="-40781"/>
                  <a:pt x="4436127" y="55187"/>
                  <a:pt x="4822477" y="0"/>
                </a:cubicBezTo>
                <a:cubicBezTo>
                  <a:pt x="5208827" y="-55187"/>
                  <a:pt x="5081285" y="14833"/>
                  <a:pt x="5193898" y="0"/>
                </a:cubicBezTo>
                <a:cubicBezTo>
                  <a:pt x="5306511" y="-14833"/>
                  <a:pt x="5505451" y="2151"/>
                  <a:pt x="5679141" y="0"/>
                </a:cubicBezTo>
                <a:cubicBezTo>
                  <a:pt x="5852831" y="-2151"/>
                  <a:pt x="6205232" y="54371"/>
                  <a:pt x="6505852" y="0"/>
                </a:cubicBezTo>
                <a:cubicBezTo>
                  <a:pt x="6806472" y="-54371"/>
                  <a:pt x="6866904" y="42161"/>
                  <a:pt x="7104917" y="0"/>
                </a:cubicBezTo>
                <a:cubicBezTo>
                  <a:pt x="7342930" y="-42161"/>
                  <a:pt x="7579517" y="34088"/>
                  <a:pt x="7817805" y="0"/>
                </a:cubicBezTo>
                <a:cubicBezTo>
                  <a:pt x="8056093" y="-34088"/>
                  <a:pt x="8022469" y="12063"/>
                  <a:pt x="8189226" y="0"/>
                </a:cubicBezTo>
                <a:cubicBezTo>
                  <a:pt x="8355983" y="-12063"/>
                  <a:pt x="8575216" y="8225"/>
                  <a:pt x="8674469" y="0"/>
                </a:cubicBezTo>
                <a:cubicBezTo>
                  <a:pt x="8773722" y="-8225"/>
                  <a:pt x="8876814" y="11130"/>
                  <a:pt x="8932067" y="0"/>
                </a:cubicBezTo>
                <a:cubicBezTo>
                  <a:pt x="8987320" y="-11130"/>
                  <a:pt x="9397250" y="97653"/>
                  <a:pt x="9758777" y="0"/>
                </a:cubicBezTo>
                <a:cubicBezTo>
                  <a:pt x="10120304" y="-97653"/>
                  <a:pt x="10207549" y="83280"/>
                  <a:pt x="10471665" y="0"/>
                </a:cubicBezTo>
                <a:cubicBezTo>
                  <a:pt x="10735781" y="-83280"/>
                  <a:pt x="11026534" y="97462"/>
                  <a:pt x="11382245" y="0"/>
                </a:cubicBezTo>
                <a:cubicBezTo>
                  <a:pt x="11391688" y="206717"/>
                  <a:pt x="11368122" y="239212"/>
                  <a:pt x="11382245" y="442570"/>
                </a:cubicBezTo>
                <a:cubicBezTo>
                  <a:pt x="11396368" y="645928"/>
                  <a:pt x="11302774" y="868423"/>
                  <a:pt x="11382245" y="1134794"/>
                </a:cubicBezTo>
                <a:cubicBezTo>
                  <a:pt x="11461716" y="1401165"/>
                  <a:pt x="11327128" y="1480000"/>
                  <a:pt x="11382245" y="1702191"/>
                </a:cubicBezTo>
                <a:cubicBezTo>
                  <a:pt x="11437362" y="1924382"/>
                  <a:pt x="11348376" y="2203542"/>
                  <a:pt x="11382245" y="2394415"/>
                </a:cubicBezTo>
                <a:cubicBezTo>
                  <a:pt x="11416114" y="2585288"/>
                  <a:pt x="11370029" y="2685785"/>
                  <a:pt x="11382245" y="2774571"/>
                </a:cubicBezTo>
                <a:cubicBezTo>
                  <a:pt x="11394461" y="2863357"/>
                  <a:pt x="11369204" y="3011640"/>
                  <a:pt x="11382245" y="3154727"/>
                </a:cubicBezTo>
                <a:cubicBezTo>
                  <a:pt x="11395286" y="3297814"/>
                  <a:pt x="11328787" y="3447822"/>
                  <a:pt x="11382245" y="3659710"/>
                </a:cubicBezTo>
                <a:cubicBezTo>
                  <a:pt x="11435703" y="3871598"/>
                  <a:pt x="11360094" y="4080006"/>
                  <a:pt x="11382245" y="4351934"/>
                </a:cubicBezTo>
                <a:cubicBezTo>
                  <a:pt x="11404396" y="4623862"/>
                  <a:pt x="11347789" y="4697038"/>
                  <a:pt x="11382245" y="4919331"/>
                </a:cubicBezTo>
                <a:cubicBezTo>
                  <a:pt x="11416701" y="5141624"/>
                  <a:pt x="11310612" y="5421947"/>
                  <a:pt x="11382245" y="5611555"/>
                </a:cubicBezTo>
                <a:cubicBezTo>
                  <a:pt x="11453878" y="5801163"/>
                  <a:pt x="11362490" y="5926845"/>
                  <a:pt x="11382245" y="6241366"/>
                </a:cubicBezTo>
                <a:cubicBezTo>
                  <a:pt x="11203386" y="6241508"/>
                  <a:pt x="11078946" y="6222687"/>
                  <a:pt x="10897002" y="6241366"/>
                </a:cubicBezTo>
                <a:cubicBezTo>
                  <a:pt x="10715058" y="6260045"/>
                  <a:pt x="10347779" y="6219992"/>
                  <a:pt x="10184114" y="6241366"/>
                </a:cubicBezTo>
                <a:cubicBezTo>
                  <a:pt x="10020449" y="6262740"/>
                  <a:pt x="9588907" y="6187008"/>
                  <a:pt x="9357404" y="6241366"/>
                </a:cubicBezTo>
                <a:cubicBezTo>
                  <a:pt x="9125901" y="6295724"/>
                  <a:pt x="9174371" y="6215494"/>
                  <a:pt x="9099805" y="6241366"/>
                </a:cubicBezTo>
                <a:cubicBezTo>
                  <a:pt x="9025239" y="6267238"/>
                  <a:pt x="8904099" y="6212790"/>
                  <a:pt x="8842207" y="6241366"/>
                </a:cubicBezTo>
                <a:cubicBezTo>
                  <a:pt x="8780315" y="6269942"/>
                  <a:pt x="8556129" y="6228188"/>
                  <a:pt x="8470787" y="6241366"/>
                </a:cubicBezTo>
                <a:cubicBezTo>
                  <a:pt x="8385445" y="6254544"/>
                  <a:pt x="8056976" y="6147363"/>
                  <a:pt x="7644076" y="6241366"/>
                </a:cubicBezTo>
                <a:cubicBezTo>
                  <a:pt x="7231176" y="6335369"/>
                  <a:pt x="7161042" y="6197288"/>
                  <a:pt x="6931188" y="6241366"/>
                </a:cubicBezTo>
                <a:cubicBezTo>
                  <a:pt x="6701334" y="6285444"/>
                  <a:pt x="6475699" y="6174425"/>
                  <a:pt x="6104478" y="6241366"/>
                </a:cubicBezTo>
                <a:cubicBezTo>
                  <a:pt x="5733257" y="6308307"/>
                  <a:pt x="5563539" y="6227334"/>
                  <a:pt x="5277767" y="6241366"/>
                </a:cubicBezTo>
                <a:cubicBezTo>
                  <a:pt x="4991995" y="6255398"/>
                  <a:pt x="4806459" y="6163232"/>
                  <a:pt x="4564879" y="6241366"/>
                </a:cubicBezTo>
                <a:cubicBezTo>
                  <a:pt x="4323299" y="6319500"/>
                  <a:pt x="4404750" y="6213564"/>
                  <a:pt x="4307281" y="6241366"/>
                </a:cubicBezTo>
                <a:cubicBezTo>
                  <a:pt x="4209812" y="6269168"/>
                  <a:pt x="3941470" y="6217694"/>
                  <a:pt x="3822038" y="6241366"/>
                </a:cubicBezTo>
                <a:cubicBezTo>
                  <a:pt x="3702606" y="6265038"/>
                  <a:pt x="3416966" y="6236196"/>
                  <a:pt x="3222973" y="6241366"/>
                </a:cubicBezTo>
                <a:cubicBezTo>
                  <a:pt x="3028980" y="6246536"/>
                  <a:pt x="3071653" y="6223582"/>
                  <a:pt x="2965374" y="6241366"/>
                </a:cubicBezTo>
                <a:cubicBezTo>
                  <a:pt x="2859095" y="6259150"/>
                  <a:pt x="2761713" y="6218037"/>
                  <a:pt x="2707776" y="6241366"/>
                </a:cubicBezTo>
                <a:cubicBezTo>
                  <a:pt x="2653839" y="6264695"/>
                  <a:pt x="2210526" y="6169085"/>
                  <a:pt x="1881066" y="6241366"/>
                </a:cubicBezTo>
                <a:cubicBezTo>
                  <a:pt x="1551606" y="6313647"/>
                  <a:pt x="1269513" y="6180550"/>
                  <a:pt x="1054355" y="6241366"/>
                </a:cubicBezTo>
                <a:cubicBezTo>
                  <a:pt x="839197" y="6302182"/>
                  <a:pt x="745717" y="6231270"/>
                  <a:pt x="569112" y="6241366"/>
                </a:cubicBezTo>
                <a:cubicBezTo>
                  <a:pt x="392507" y="6251462"/>
                  <a:pt x="156365" y="6229635"/>
                  <a:pt x="0" y="6241366"/>
                </a:cubicBezTo>
                <a:cubicBezTo>
                  <a:pt x="-441" y="6011303"/>
                  <a:pt x="82471" y="5735999"/>
                  <a:pt x="0" y="5549142"/>
                </a:cubicBezTo>
                <a:cubicBezTo>
                  <a:pt x="-82471" y="5362285"/>
                  <a:pt x="2069" y="5246049"/>
                  <a:pt x="0" y="5044159"/>
                </a:cubicBezTo>
                <a:cubicBezTo>
                  <a:pt x="-2069" y="4842269"/>
                  <a:pt x="48839" y="4636707"/>
                  <a:pt x="0" y="4414348"/>
                </a:cubicBezTo>
                <a:cubicBezTo>
                  <a:pt x="-48839" y="4191989"/>
                  <a:pt x="41525" y="4007738"/>
                  <a:pt x="0" y="3722124"/>
                </a:cubicBezTo>
                <a:cubicBezTo>
                  <a:pt x="-41525" y="3436510"/>
                  <a:pt x="31294" y="3489637"/>
                  <a:pt x="0" y="3279554"/>
                </a:cubicBezTo>
                <a:cubicBezTo>
                  <a:pt x="-31294" y="3069471"/>
                  <a:pt x="51003" y="3022640"/>
                  <a:pt x="0" y="2836985"/>
                </a:cubicBezTo>
                <a:cubicBezTo>
                  <a:pt x="-51003" y="2651330"/>
                  <a:pt x="41438" y="2547620"/>
                  <a:pt x="0" y="2394415"/>
                </a:cubicBezTo>
                <a:cubicBezTo>
                  <a:pt x="-41438" y="2241210"/>
                  <a:pt x="72593" y="1907106"/>
                  <a:pt x="0" y="1764604"/>
                </a:cubicBezTo>
                <a:cubicBezTo>
                  <a:pt x="-72593" y="1622102"/>
                  <a:pt x="14819" y="1374467"/>
                  <a:pt x="0" y="1072380"/>
                </a:cubicBezTo>
                <a:cubicBezTo>
                  <a:pt x="-14819" y="770293"/>
                  <a:pt x="36220" y="829269"/>
                  <a:pt x="0" y="692224"/>
                </a:cubicBezTo>
                <a:cubicBezTo>
                  <a:pt x="-36220" y="555179"/>
                  <a:pt x="82635" y="213391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accent1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657038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卡通画&#10;&#10;描述已自动生成">
            <a:extLst>
              <a:ext uri="{FF2B5EF4-FFF2-40B4-BE49-F238E27FC236}">
                <a16:creationId xmlns:a16="http://schemas.microsoft.com/office/drawing/2014/main" id="{0ECA04BA-5D1C-9B45-8B6A-4AE6E02329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48"/>
          <a:stretch/>
        </p:blipFill>
        <p:spPr>
          <a:xfrm>
            <a:off x="10264035" y="5250677"/>
            <a:ext cx="1731833" cy="14923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0CADB75-C19B-DA4A-A44A-976721D3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Question Time</a:t>
            </a:r>
            <a:endParaRPr lang="en-CN" b="1" dirty="0">
              <a:latin typeface="+mn-lt"/>
            </a:endParaRPr>
          </a:p>
        </p:txBody>
      </p:sp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AFEEA7D4-9F87-4941-ADBA-B909DF1CDA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4"/>
    </mc:Choice>
    <mc:Fallback xmlns="">
      <p:transition spd="slow" advTm="54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2.1|18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228</Words>
  <Application>Microsoft Macintosh PowerPoint</Application>
  <PresentationFormat>宽屏</PresentationFormat>
  <Paragraphs>26</Paragraphs>
  <Slides>3</Slides>
  <Notes>3</Notes>
  <HiddenSlides>0</HiddenSlides>
  <MMClips>3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What makes a good night's sleep​</vt:lpstr>
      <vt:lpstr>Introduction​</vt:lpstr>
      <vt:lpstr>Question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Lanqi</dc:creator>
  <cp:lastModifiedBy>Cui, Jiajun</cp:lastModifiedBy>
  <cp:revision>22</cp:revision>
  <dcterms:created xsi:type="dcterms:W3CDTF">2021-11-28T02:20:18Z</dcterms:created>
  <dcterms:modified xsi:type="dcterms:W3CDTF">2021-12-14T08:44:02Z</dcterms:modified>
</cp:coreProperties>
</file>