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724" r:id="rId2"/>
  </p:sldMasterIdLst>
  <p:notesMasterIdLst>
    <p:notesMasterId r:id="rId24"/>
  </p:notesMasterIdLst>
  <p:sldIdLst>
    <p:sldId id="292" r:id="rId3"/>
    <p:sldId id="259" r:id="rId4"/>
    <p:sldId id="262" r:id="rId5"/>
    <p:sldId id="300" r:id="rId6"/>
    <p:sldId id="301" r:id="rId7"/>
    <p:sldId id="302" r:id="rId8"/>
    <p:sldId id="303" r:id="rId9"/>
    <p:sldId id="294" r:id="rId10"/>
    <p:sldId id="307" r:id="rId11"/>
    <p:sldId id="306" r:id="rId12"/>
    <p:sldId id="304" r:id="rId13"/>
    <p:sldId id="295" r:id="rId14"/>
    <p:sldId id="267" r:id="rId15"/>
    <p:sldId id="310" r:id="rId16"/>
    <p:sldId id="311" r:id="rId17"/>
    <p:sldId id="313" r:id="rId18"/>
    <p:sldId id="315" r:id="rId19"/>
    <p:sldId id="316" r:id="rId20"/>
    <p:sldId id="309" r:id="rId21"/>
    <p:sldId id="269" r:id="rId22"/>
    <p:sldId id="298" r:id="rId23"/>
  </p:sldIdLst>
  <p:sldSz cx="9144000" cy="5143500" type="screen16x9"/>
  <p:notesSz cx="6858000" cy="9144000"/>
  <p:custDataLst>
    <p:tags r:id="rId25"/>
  </p:custDataLst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5959"/>
    <a:srgbClr val="2AA1DC"/>
    <a:srgbClr val="FFFFFF"/>
    <a:srgbClr val="B1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289" autoAdjust="0"/>
  </p:normalViewPr>
  <p:slideViewPr>
    <p:cSldViewPr snapToGrid="0" showGuides="1">
      <p:cViewPr varScale="1">
        <p:scale>
          <a:sx n="126" d="100"/>
          <a:sy n="126" d="100"/>
        </p:scale>
        <p:origin x="126" y="4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837798877166373E-3"/>
          <c:y val="0"/>
          <c:w val="0.96562499999999996"/>
          <c:h val="0.9484375031719055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blipFill>
              <a:blip xmlns:r="http://schemas.openxmlformats.org/officeDocument/2006/relationships" r:embed="rId3"/>
              <a:stretch>
                <a:fillRect/>
              </a:stretch>
            </a:blipFill>
            <a:ln>
              <a:noFill/>
            </a:ln>
            <a:effectLst/>
          </c:spPr>
          <c:invertIfNegative val="0"/>
          <c:dLbls>
            <c:dLbl>
              <c:idx val="0"/>
              <c:layout/>
              <c:tx>
                <c:rich>
                  <a:bodyPr/>
                  <a:lstStyle/>
                  <a:p>
                    <a:fld id="{FC0D6D73-5354-4166-83BE-9E84A157D0C1}" type="VALUE">
                      <a:rPr lang="en-US" altLang="zh-CN" sz="6600"/>
                      <a:pPr/>
                      <a:t>[值]</a:t>
                    </a:fld>
                    <a:endParaRPr lang="zh-CN" altLang="en-US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5912976977982275"/>
                      <c:h val="0.33987195187563091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DBC0-475C-8A03-5617D4D436E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56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类别 1</c:v>
                </c:pt>
              </c:strCache>
            </c:strRef>
          </c:cat>
          <c:val>
            <c:numRef>
              <c:f>Sheet1!$B$2</c:f>
              <c:numCache>
                <c:formatCode>0%</c:formatCode>
                <c:ptCount val="1"/>
                <c:pt idx="0">
                  <c:v>0.16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BC0-475C-8A03-5617D4D436E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8.1343096212870402E-3"/>
                  <c:y val="0.27506404058864614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56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3422733879549021"/>
                      <c:h val="0.2902321672875216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2-DBC0-475C-8A03-5617D4D436E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4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类别 1</c:v>
                </c:pt>
              </c:strCache>
            </c:strRef>
          </c:cat>
          <c:val>
            <c:numRef>
              <c:f>Sheet1!$C$2</c:f>
              <c:numCache>
                <c:formatCode>0%</c:formatCode>
                <c:ptCount val="1"/>
                <c:pt idx="0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BC0-475C-8A03-5617D4D436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508075520"/>
        <c:axId val="508077088"/>
      </c:barChart>
      <c:catAx>
        <c:axId val="50807552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08077088"/>
        <c:crosses val="autoZero"/>
        <c:auto val="1"/>
        <c:lblAlgn val="ctr"/>
        <c:lblOffset val="100"/>
        <c:noMultiLvlLbl val="0"/>
      </c:catAx>
      <c:valAx>
        <c:axId val="508077088"/>
        <c:scaling>
          <c:orientation val="minMax"/>
        </c:scaling>
        <c:delete val="1"/>
        <c:axPos val="l"/>
        <c:numFmt formatCode="0%" sourceLinked="1"/>
        <c:majorTickMark val="out"/>
        <c:minorTickMark val="none"/>
        <c:tickLblPos val="nextTo"/>
        <c:crossAx val="508075520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837798877166373E-3"/>
          <c:y val="0"/>
          <c:w val="0.96562499999999996"/>
          <c:h val="0.9484375031719055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703F-4CB8-825F-11C26E92B2FA}"/>
              </c:ext>
            </c:extLst>
          </c:dPt>
          <c:dLbls>
            <c:dLbl>
              <c:idx val="0"/>
              <c:layout/>
              <c:tx>
                <c:rich>
                  <a:bodyPr/>
                  <a:lstStyle/>
                  <a:p>
                    <a:fld id="{FC0D6D73-5354-4166-83BE-9E84A157D0C1}" type="VALUE">
                      <a:rPr lang="en-US" altLang="zh-CN" sz="6600"/>
                      <a:pPr/>
                      <a:t>[值]</a:t>
                    </a:fld>
                    <a:endParaRPr lang="zh-CN" altLang="en-US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42149281020969009"/>
                      <c:h val="0.32337214110228119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703F-4CB8-825F-11C26E92B2F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56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类别 1</c:v>
                </c:pt>
              </c:strCache>
            </c:strRef>
          </c:cat>
          <c:val>
            <c:numRef>
              <c:f>Sheet1!$B$2</c:f>
              <c:numCache>
                <c:formatCode>0%</c:formatCode>
                <c:ptCount val="1"/>
                <c:pt idx="0">
                  <c:v>0.4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03F-4CB8-825F-11C26E92B2F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508075520"/>
        <c:axId val="508077088"/>
      </c:barChart>
      <c:catAx>
        <c:axId val="50807552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08077088"/>
        <c:crosses val="autoZero"/>
        <c:auto val="1"/>
        <c:lblAlgn val="ctr"/>
        <c:lblOffset val="100"/>
        <c:noMultiLvlLbl val="0"/>
      </c:catAx>
      <c:valAx>
        <c:axId val="508077088"/>
        <c:scaling>
          <c:orientation val="minMax"/>
        </c:scaling>
        <c:delete val="1"/>
        <c:axPos val="l"/>
        <c:numFmt formatCode="0%" sourceLinked="1"/>
        <c:majorTickMark val="out"/>
        <c:minorTickMark val="none"/>
        <c:tickLblPos val="nextTo"/>
        <c:crossAx val="508075520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3690AE-BD11-4E51-991C-C6B7FC961A60}" type="datetimeFigureOut">
              <a:rPr lang="zh-CN" altLang="en-US" smtClean="0"/>
              <a:t>2017/3/21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791A7-627F-4CA3-9701-1E164EC466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827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要删除声音，请删除首页音乐图标。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791A7-627F-4CA3-9701-1E164EC4666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50048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791A7-627F-4CA3-9701-1E164EC4666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93297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791A7-627F-4CA3-9701-1E164EC4666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20240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791A7-627F-4CA3-9701-1E164EC4666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91609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791A7-627F-4CA3-9701-1E164EC46667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89138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791A7-627F-4CA3-9701-1E164EC46667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77574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791A7-627F-4CA3-9701-1E164EC46667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97693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791A7-627F-4CA3-9701-1E164EC46667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65186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791A7-627F-4CA3-9701-1E164EC46667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06469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791A7-627F-4CA3-9701-1E164EC46667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0785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791A7-627F-4CA3-9701-1E164EC46667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26643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791A7-627F-4CA3-9701-1E164EC4666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88127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791A7-627F-4CA3-9701-1E164EC46667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59043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791A7-627F-4CA3-9701-1E164EC46667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73958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791A7-627F-4CA3-9701-1E164EC4666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68365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791A7-627F-4CA3-9701-1E164EC4666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23718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791A7-627F-4CA3-9701-1E164EC4666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52395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791A7-627F-4CA3-9701-1E164EC4666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0771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791A7-627F-4CA3-9701-1E164EC4666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48911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791A7-627F-4CA3-9701-1E164EC4666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65923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791A7-627F-4CA3-9701-1E164EC4666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14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0"/>
            <a:ext cx="6852641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675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文本框 4"/>
          <p:cNvSpPr txBox="1"/>
          <p:nvPr userDrawn="1"/>
        </p:nvSpPr>
        <p:spPr>
          <a:xfrm>
            <a:off x="1468391" y="1908337"/>
            <a:ext cx="1603324" cy="13845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6856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798" b="1" i="0" u="none" strike="noStrike" kern="1200" cap="none" spc="0" normalizeH="0" baseline="0" noProof="0" dirty="0">
                <a:ln>
                  <a:noFill/>
                </a:ln>
                <a:blipFill>
                  <a:blip r:embed="rId2"/>
                  <a:stretch>
                    <a:fillRect/>
                  </a:stretch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ller Light" panose="02000503000000020004" pitchFamily="2" charset="0"/>
                <a:ea typeface="A-OTF Shin Go Pro L" panose="020B0300000000000000" pitchFamily="34" charset="-128"/>
                <a:cs typeface="+mn-cs"/>
              </a:rPr>
              <a:t>目录</a:t>
            </a:r>
            <a:endParaRPr kumimoji="0" lang="en-US" altLang="zh-CN" sz="4798" b="1" i="0" u="none" strike="noStrike" kern="1200" cap="none" spc="0" normalizeH="0" baseline="0" noProof="0" dirty="0">
              <a:ln>
                <a:noFill/>
              </a:ln>
              <a:blipFill>
                <a:blip r:embed="rId2"/>
                <a:stretch>
                  <a:fillRect/>
                </a:stretch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ller Light" panose="02000503000000020004" pitchFamily="2" charset="0"/>
              <a:ea typeface="A-OTF Shin Go Pro L" panose="020B0300000000000000" pitchFamily="34" charset="-128"/>
              <a:cs typeface="+mn-cs"/>
            </a:endParaRPr>
          </a:p>
          <a:p>
            <a:pPr marL="0" marR="0" lvl="0" indent="0" algn="ctr" defTabSz="6856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599" b="1" i="0" u="none" strike="noStrike" kern="1200" cap="none" spc="0" normalizeH="0" baseline="0" noProof="0" dirty="0">
                <a:ln>
                  <a:noFill/>
                </a:ln>
                <a:blipFill>
                  <a:blip r:embed="rId2"/>
                  <a:stretch>
                    <a:fillRect/>
                  </a:stretch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ller Light" panose="02000503000000020004" pitchFamily="2" charset="0"/>
                <a:ea typeface="A-OTF Shin Go Pro L" panose="020B0300000000000000" pitchFamily="34" charset="-128"/>
                <a:cs typeface="+mn-cs"/>
              </a:rPr>
              <a:t>CONTENT</a:t>
            </a:r>
            <a:endParaRPr kumimoji="0" lang="zh-CN" altLang="en-US" sz="3599" b="1" i="0" u="none" strike="noStrike" kern="1200" cap="none" spc="0" normalizeH="0" baseline="0" noProof="0" dirty="0" err="1">
              <a:ln>
                <a:noFill/>
              </a:ln>
              <a:blipFill>
                <a:blip r:embed="rId2"/>
                <a:stretch>
                  <a:fillRect/>
                </a:stretch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ller Light" panose="02000503000000020004" pitchFamily="2" charset="0"/>
              <a:ea typeface="A-OTF Shin Go Pro L" panose="020B0300000000000000" pitchFamily="34" charset="-128"/>
              <a:cs typeface="+mn-cs"/>
            </a:endParaRPr>
          </a:p>
        </p:txBody>
      </p:sp>
      <p:sp>
        <p:nvSpPr>
          <p:cNvPr id="6" name="图文框 5"/>
          <p:cNvSpPr/>
          <p:nvPr userDrawn="1"/>
        </p:nvSpPr>
        <p:spPr>
          <a:xfrm>
            <a:off x="818242" y="615555"/>
            <a:ext cx="2903621" cy="3912394"/>
          </a:xfrm>
          <a:prstGeom prst="frame">
            <a:avLst>
              <a:gd name="adj1" fmla="val 5318"/>
            </a:avLst>
          </a:prstGeom>
          <a:blipFill dpi="0" rotWithShape="1">
            <a:blip r:embed="rId3" cstate="email">
              <a:alphaModFix amt="7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7" tIns="45708" rIns="91417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856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9240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-11876" y="455964"/>
            <a:ext cx="2612572" cy="2705512"/>
          </a:xfrm>
          <a:custGeom>
            <a:avLst/>
            <a:gdLst>
              <a:gd name="connsiteX0" fmla="*/ 0 w 2286000"/>
              <a:gd name="connsiteY0" fmla="*/ 0 h 1797050"/>
              <a:gd name="connsiteX1" fmla="*/ 2286000 w 2286000"/>
              <a:gd name="connsiteY1" fmla="*/ 0 h 1797050"/>
              <a:gd name="connsiteX2" fmla="*/ 2286000 w 2286000"/>
              <a:gd name="connsiteY2" fmla="*/ 1797050 h 1797050"/>
              <a:gd name="connsiteX3" fmla="*/ 0 w 2286000"/>
              <a:gd name="connsiteY3" fmla="*/ 1797050 h 1797050"/>
              <a:gd name="connsiteX4" fmla="*/ 0 w 2286000"/>
              <a:gd name="connsiteY4" fmla="*/ 0 h 1797050"/>
              <a:gd name="connsiteX0" fmla="*/ 190006 w 2286000"/>
              <a:gd name="connsiteY0" fmla="*/ 0 h 2200811"/>
              <a:gd name="connsiteX1" fmla="*/ 2286000 w 2286000"/>
              <a:gd name="connsiteY1" fmla="*/ 403761 h 2200811"/>
              <a:gd name="connsiteX2" fmla="*/ 2286000 w 2286000"/>
              <a:gd name="connsiteY2" fmla="*/ 2200811 h 2200811"/>
              <a:gd name="connsiteX3" fmla="*/ 0 w 2286000"/>
              <a:gd name="connsiteY3" fmla="*/ 2200811 h 2200811"/>
              <a:gd name="connsiteX4" fmla="*/ 190006 w 2286000"/>
              <a:gd name="connsiteY4" fmla="*/ 0 h 2200811"/>
              <a:gd name="connsiteX0" fmla="*/ 190006 w 2286000"/>
              <a:gd name="connsiteY0" fmla="*/ 0 h 2200811"/>
              <a:gd name="connsiteX1" fmla="*/ 920337 w 2286000"/>
              <a:gd name="connsiteY1" fmla="*/ 154380 h 2200811"/>
              <a:gd name="connsiteX2" fmla="*/ 2286000 w 2286000"/>
              <a:gd name="connsiteY2" fmla="*/ 2200811 h 2200811"/>
              <a:gd name="connsiteX3" fmla="*/ 0 w 2286000"/>
              <a:gd name="connsiteY3" fmla="*/ 2200811 h 2200811"/>
              <a:gd name="connsiteX4" fmla="*/ 190006 w 2286000"/>
              <a:gd name="connsiteY4" fmla="*/ 0 h 2200811"/>
              <a:gd name="connsiteX0" fmla="*/ 190006 w 2808515"/>
              <a:gd name="connsiteY0" fmla="*/ 0 h 2200811"/>
              <a:gd name="connsiteX1" fmla="*/ 920337 w 2808515"/>
              <a:gd name="connsiteY1" fmla="*/ 154380 h 2200811"/>
              <a:gd name="connsiteX2" fmla="*/ 2808515 w 2808515"/>
              <a:gd name="connsiteY2" fmla="*/ 1820800 h 2200811"/>
              <a:gd name="connsiteX3" fmla="*/ 0 w 2808515"/>
              <a:gd name="connsiteY3" fmla="*/ 2200811 h 2200811"/>
              <a:gd name="connsiteX4" fmla="*/ 190006 w 2808515"/>
              <a:gd name="connsiteY4" fmla="*/ 0 h 2200811"/>
              <a:gd name="connsiteX0" fmla="*/ 0 w 2618509"/>
              <a:gd name="connsiteY0" fmla="*/ 0 h 2723325"/>
              <a:gd name="connsiteX1" fmla="*/ 730331 w 2618509"/>
              <a:gd name="connsiteY1" fmla="*/ 154380 h 2723325"/>
              <a:gd name="connsiteX2" fmla="*/ 2618509 w 2618509"/>
              <a:gd name="connsiteY2" fmla="*/ 1820800 h 2723325"/>
              <a:gd name="connsiteX3" fmla="*/ 11874 w 2618509"/>
              <a:gd name="connsiteY3" fmla="*/ 2723325 h 2723325"/>
              <a:gd name="connsiteX4" fmla="*/ 0 w 2618509"/>
              <a:gd name="connsiteY4" fmla="*/ 0 h 2723325"/>
              <a:gd name="connsiteX0" fmla="*/ 0 w 2618509"/>
              <a:gd name="connsiteY0" fmla="*/ 0 h 2711450"/>
              <a:gd name="connsiteX1" fmla="*/ 730331 w 2618509"/>
              <a:gd name="connsiteY1" fmla="*/ 154380 h 2711450"/>
              <a:gd name="connsiteX2" fmla="*/ 2618509 w 2618509"/>
              <a:gd name="connsiteY2" fmla="*/ 1820800 h 2711450"/>
              <a:gd name="connsiteX3" fmla="*/ 11874 w 2618509"/>
              <a:gd name="connsiteY3" fmla="*/ 2711450 h 2711450"/>
              <a:gd name="connsiteX4" fmla="*/ 0 w 2618509"/>
              <a:gd name="connsiteY4" fmla="*/ 0 h 2711450"/>
              <a:gd name="connsiteX0" fmla="*/ 95004 w 2606635"/>
              <a:gd name="connsiteY0" fmla="*/ 237506 h 2557070"/>
              <a:gd name="connsiteX1" fmla="*/ 718457 w 2606635"/>
              <a:gd name="connsiteY1" fmla="*/ 0 h 2557070"/>
              <a:gd name="connsiteX2" fmla="*/ 2606635 w 2606635"/>
              <a:gd name="connsiteY2" fmla="*/ 1666420 h 2557070"/>
              <a:gd name="connsiteX3" fmla="*/ 0 w 2606635"/>
              <a:gd name="connsiteY3" fmla="*/ 2557070 h 2557070"/>
              <a:gd name="connsiteX4" fmla="*/ 95004 w 2606635"/>
              <a:gd name="connsiteY4" fmla="*/ 237506 h 2557070"/>
              <a:gd name="connsiteX0" fmla="*/ 0 w 2618509"/>
              <a:gd name="connsiteY0" fmla="*/ 0 h 2723325"/>
              <a:gd name="connsiteX1" fmla="*/ 730331 w 2618509"/>
              <a:gd name="connsiteY1" fmla="*/ 166255 h 2723325"/>
              <a:gd name="connsiteX2" fmla="*/ 2618509 w 2618509"/>
              <a:gd name="connsiteY2" fmla="*/ 1832675 h 2723325"/>
              <a:gd name="connsiteX3" fmla="*/ 11874 w 2618509"/>
              <a:gd name="connsiteY3" fmla="*/ 2723325 h 2723325"/>
              <a:gd name="connsiteX4" fmla="*/ 0 w 2618509"/>
              <a:gd name="connsiteY4" fmla="*/ 0 h 2723325"/>
              <a:gd name="connsiteX0" fmla="*/ 11876 w 2630385"/>
              <a:gd name="connsiteY0" fmla="*/ 0 h 2705512"/>
              <a:gd name="connsiteX1" fmla="*/ 742207 w 2630385"/>
              <a:gd name="connsiteY1" fmla="*/ 166255 h 2705512"/>
              <a:gd name="connsiteX2" fmla="*/ 2630385 w 2630385"/>
              <a:gd name="connsiteY2" fmla="*/ 1832675 h 2705512"/>
              <a:gd name="connsiteX3" fmla="*/ 0 w 2630385"/>
              <a:gd name="connsiteY3" fmla="*/ 2705512 h 2705512"/>
              <a:gd name="connsiteX4" fmla="*/ 11876 w 2630385"/>
              <a:gd name="connsiteY4" fmla="*/ 0 h 2705512"/>
              <a:gd name="connsiteX0" fmla="*/ 11876 w 2612572"/>
              <a:gd name="connsiteY0" fmla="*/ 0 h 2705512"/>
              <a:gd name="connsiteX1" fmla="*/ 742207 w 2612572"/>
              <a:gd name="connsiteY1" fmla="*/ 166255 h 2705512"/>
              <a:gd name="connsiteX2" fmla="*/ 2612572 w 2612572"/>
              <a:gd name="connsiteY2" fmla="*/ 1820799 h 2705512"/>
              <a:gd name="connsiteX3" fmla="*/ 0 w 2612572"/>
              <a:gd name="connsiteY3" fmla="*/ 2705512 h 2705512"/>
              <a:gd name="connsiteX4" fmla="*/ 11876 w 2612572"/>
              <a:gd name="connsiteY4" fmla="*/ 0 h 2705512"/>
              <a:gd name="connsiteX0" fmla="*/ 11876 w 2612572"/>
              <a:gd name="connsiteY0" fmla="*/ 0 h 2705512"/>
              <a:gd name="connsiteX1" fmla="*/ 510638 w 2612572"/>
              <a:gd name="connsiteY1" fmla="*/ 659081 h 2705512"/>
              <a:gd name="connsiteX2" fmla="*/ 2612572 w 2612572"/>
              <a:gd name="connsiteY2" fmla="*/ 1820799 h 2705512"/>
              <a:gd name="connsiteX3" fmla="*/ 0 w 2612572"/>
              <a:gd name="connsiteY3" fmla="*/ 2705512 h 2705512"/>
              <a:gd name="connsiteX4" fmla="*/ 11876 w 2612572"/>
              <a:gd name="connsiteY4" fmla="*/ 0 h 2705512"/>
              <a:gd name="connsiteX0" fmla="*/ 11876 w 2612572"/>
              <a:gd name="connsiteY0" fmla="*/ 0 h 2705512"/>
              <a:gd name="connsiteX1" fmla="*/ 742207 w 2612572"/>
              <a:gd name="connsiteY1" fmla="*/ 172192 h 2705512"/>
              <a:gd name="connsiteX2" fmla="*/ 2612572 w 2612572"/>
              <a:gd name="connsiteY2" fmla="*/ 1820799 h 2705512"/>
              <a:gd name="connsiteX3" fmla="*/ 0 w 2612572"/>
              <a:gd name="connsiteY3" fmla="*/ 2705512 h 2705512"/>
              <a:gd name="connsiteX4" fmla="*/ 11876 w 2612572"/>
              <a:gd name="connsiteY4" fmla="*/ 0 h 2705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12572" h="2705512">
                <a:moveTo>
                  <a:pt x="11876" y="0"/>
                </a:moveTo>
                <a:lnTo>
                  <a:pt x="742207" y="172192"/>
                </a:lnTo>
                <a:lnTo>
                  <a:pt x="2612572" y="1820799"/>
                </a:lnTo>
                <a:lnTo>
                  <a:pt x="0" y="2705512"/>
                </a:lnTo>
                <a:cubicBezTo>
                  <a:pt x="3959" y="1803675"/>
                  <a:pt x="7917" y="901837"/>
                  <a:pt x="11876" y="0"/>
                </a:cubicBez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21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10541" y="2263983"/>
            <a:ext cx="2588821" cy="2883641"/>
          </a:xfrm>
          <a:custGeom>
            <a:avLst/>
            <a:gdLst>
              <a:gd name="connsiteX0" fmla="*/ 0 w 2579915"/>
              <a:gd name="connsiteY0" fmla="*/ 2871766 h 2871766"/>
              <a:gd name="connsiteX1" fmla="*/ 0 w 2579915"/>
              <a:gd name="connsiteY1" fmla="*/ 0 h 2871766"/>
              <a:gd name="connsiteX2" fmla="*/ 2579915 w 2579915"/>
              <a:gd name="connsiteY2" fmla="*/ 2871766 h 2871766"/>
              <a:gd name="connsiteX3" fmla="*/ 0 w 2579915"/>
              <a:gd name="connsiteY3" fmla="*/ 2871766 h 2871766"/>
              <a:gd name="connsiteX0" fmla="*/ 0 w 2579915"/>
              <a:gd name="connsiteY0" fmla="*/ 2883641 h 2883641"/>
              <a:gd name="connsiteX1" fmla="*/ 2571008 w 2579915"/>
              <a:gd name="connsiteY1" fmla="*/ 0 h 2883641"/>
              <a:gd name="connsiteX2" fmla="*/ 2579915 w 2579915"/>
              <a:gd name="connsiteY2" fmla="*/ 2883641 h 2883641"/>
              <a:gd name="connsiteX3" fmla="*/ 0 w 2579915"/>
              <a:gd name="connsiteY3" fmla="*/ 2883641 h 2883641"/>
              <a:gd name="connsiteX0" fmla="*/ 0 w 2571008"/>
              <a:gd name="connsiteY0" fmla="*/ 2883641 h 2901454"/>
              <a:gd name="connsiteX1" fmla="*/ 2571008 w 2571008"/>
              <a:gd name="connsiteY1" fmla="*/ 0 h 2901454"/>
              <a:gd name="connsiteX2" fmla="*/ 1612076 w 2571008"/>
              <a:gd name="connsiteY2" fmla="*/ 2901454 h 2901454"/>
              <a:gd name="connsiteX3" fmla="*/ 0 w 2571008"/>
              <a:gd name="connsiteY3" fmla="*/ 2883641 h 2901454"/>
              <a:gd name="connsiteX0" fmla="*/ 0 w 2571008"/>
              <a:gd name="connsiteY0" fmla="*/ 2883641 h 2883641"/>
              <a:gd name="connsiteX1" fmla="*/ 2571008 w 2571008"/>
              <a:gd name="connsiteY1" fmla="*/ 0 h 2883641"/>
              <a:gd name="connsiteX2" fmla="*/ 1623951 w 2571008"/>
              <a:gd name="connsiteY2" fmla="*/ 2883641 h 2883641"/>
              <a:gd name="connsiteX3" fmla="*/ 0 w 2571008"/>
              <a:gd name="connsiteY3" fmla="*/ 2883641 h 2883641"/>
              <a:gd name="connsiteX0" fmla="*/ 0 w 2588821"/>
              <a:gd name="connsiteY0" fmla="*/ 888586 h 2883641"/>
              <a:gd name="connsiteX1" fmla="*/ 2588821 w 2588821"/>
              <a:gd name="connsiteY1" fmla="*/ 0 h 2883641"/>
              <a:gd name="connsiteX2" fmla="*/ 1641764 w 2588821"/>
              <a:gd name="connsiteY2" fmla="*/ 2883641 h 2883641"/>
              <a:gd name="connsiteX3" fmla="*/ 0 w 2588821"/>
              <a:gd name="connsiteY3" fmla="*/ 888586 h 2883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88821" h="2883641">
                <a:moveTo>
                  <a:pt x="0" y="888586"/>
                </a:moveTo>
                <a:lnTo>
                  <a:pt x="2588821" y="0"/>
                </a:lnTo>
                <a:lnTo>
                  <a:pt x="1641764" y="2883641"/>
                </a:lnTo>
                <a:lnTo>
                  <a:pt x="0" y="888586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22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1653295" y="2267941"/>
            <a:ext cx="2918361" cy="2883641"/>
          </a:xfrm>
          <a:custGeom>
            <a:avLst/>
            <a:gdLst>
              <a:gd name="connsiteX0" fmla="*/ 0 w 2579915"/>
              <a:gd name="connsiteY0" fmla="*/ 2871766 h 2871766"/>
              <a:gd name="connsiteX1" fmla="*/ 0 w 2579915"/>
              <a:gd name="connsiteY1" fmla="*/ 0 h 2871766"/>
              <a:gd name="connsiteX2" fmla="*/ 2579915 w 2579915"/>
              <a:gd name="connsiteY2" fmla="*/ 2871766 h 2871766"/>
              <a:gd name="connsiteX3" fmla="*/ 0 w 2579915"/>
              <a:gd name="connsiteY3" fmla="*/ 2871766 h 2871766"/>
              <a:gd name="connsiteX0" fmla="*/ 0 w 2579915"/>
              <a:gd name="connsiteY0" fmla="*/ 2883641 h 2883641"/>
              <a:gd name="connsiteX1" fmla="*/ 2571008 w 2579915"/>
              <a:gd name="connsiteY1" fmla="*/ 0 h 2883641"/>
              <a:gd name="connsiteX2" fmla="*/ 2579915 w 2579915"/>
              <a:gd name="connsiteY2" fmla="*/ 2883641 h 2883641"/>
              <a:gd name="connsiteX3" fmla="*/ 0 w 2579915"/>
              <a:gd name="connsiteY3" fmla="*/ 2883641 h 2883641"/>
              <a:gd name="connsiteX0" fmla="*/ 0 w 2571008"/>
              <a:gd name="connsiteY0" fmla="*/ 2883641 h 2901454"/>
              <a:gd name="connsiteX1" fmla="*/ 2571008 w 2571008"/>
              <a:gd name="connsiteY1" fmla="*/ 0 h 2901454"/>
              <a:gd name="connsiteX2" fmla="*/ 1612076 w 2571008"/>
              <a:gd name="connsiteY2" fmla="*/ 2901454 h 2901454"/>
              <a:gd name="connsiteX3" fmla="*/ 0 w 2571008"/>
              <a:gd name="connsiteY3" fmla="*/ 2883641 h 2901454"/>
              <a:gd name="connsiteX0" fmla="*/ 0 w 2571008"/>
              <a:gd name="connsiteY0" fmla="*/ 2883641 h 2883641"/>
              <a:gd name="connsiteX1" fmla="*/ 2571008 w 2571008"/>
              <a:gd name="connsiteY1" fmla="*/ 0 h 2883641"/>
              <a:gd name="connsiteX2" fmla="*/ 1623951 w 2571008"/>
              <a:gd name="connsiteY2" fmla="*/ 2883641 h 2883641"/>
              <a:gd name="connsiteX3" fmla="*/ 0 w 2571008"/>
              <a:gd name="connsiteY3" fmla="*/ 2883641 h 2883641"/>
              <a:gd name="connsiteX0" fmla="*/ 0 w 2588821"/>
              <a:gd name="connsiteY0" fmla="*/ 888586 h 2883641"/>
              <a:gd name="connsiteX1" fmla="*/ 2588821 w 2588821"/>
              <a:gd name="connsiteY1" fmla="*/ 0 h 2883641"/>
              <a:gd name="connsiteX2" fmla="*/ 1641764 w 2588821"/>
              <a:gd name="connsiteY2" fmla="*/ 2883641 h 2883641"/>
              <a:gd name="connsiteX3" fmla="*/ 0 w 2588821"/>
              <a:gd name="connsiteY3" fmla="*/ 888586 h 2883641"/>
              <a:gd name="connsiteX0" fmla="*/ 0 w 2434442"/>
              <a:gd name="connsiteY0" fmla="*/ 1037028 h 3032083"/>
              <a:gd name="connsiteX1" fmla="*/ 2434442 w 2434442"/>
              <a:gd name="connsiteY1" fmla="*/ 0 h 3032083"/>
              <a:gd name="connsiteX2" fmla="*/ 1641764 w 2434442"/>
              <a:gd name="connsiteY2" fmla="*/ 3032083 h 3032083"/>
              <a:gd name="connsiteX3" fmla="*/ 0 w 2434442"/>
              <a:gd name="connsiteY3" fmla="*/ 1037028 h 3032083"/>
              <a:gd name="connsiteX0" fmla="*/ 0 w 4408714"/>
              <a:gd name="connsiteY0" fmla="*/ 1037028 h 2871766"/>
              <a:gd name="connsiteX1" fmla="*/ 2434442 w 4408714"/>
              <a:gd name="connsiteY1" fmla="*/ 0 h 2871766"/>
              <a:gd name="connsiteX2" fmla="*/ 4408714 w 4408714"/>
              <a:gd name="connsiteY2" fmla="*/ 2871766 h 2871766"/>
              <a:gd name="connsiteX3" fmla="*/ 0 w 4408714"/>
              <a:gd name="connsiteY3" fmla="*/ 1037028 h 2871766"/>
              <a:gd name="connsiteX0" fmla="*/ 0 w 2918361"/>
              <a:gd name="connsiteY0" fmla="*/ 2883641 h 2883641"/>
              <a:gd name="connsiteX1" fmla="*/ 944089 w 2918361"/>
              <a:gd name="connsiteY1" fmla="*/ 0 h 2883641"/>
              <a:gd name="connsiteX2" fmla="*/ 2918361 w 2918361"/>
              <a:gd name="connsiteY2" fmla="*/ 2871766 h 2883641"/>
              <a:gd name="connsiteX3" fmla="*/ 0 w 2918361"/>
              <a:gd name="connsiteY3" fmla="*/ 2883641 h 2883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8361" h="2883641">
                <a:moveTo>
                  <a:pt x="0" y="2883641"/>
                </a:moveTo>
                <a:lnTo>
                  <a:pt x="944089" y="0"/>
                </a:lnTo>
                <a:lnTo>
                  <a:pt x="2918361" y="2871766"/>
                </a:lnTo>
                <a:lnTo>
                  <a:pt x="0" y="2883641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26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716255" y="-2737"/>
            <a:ext cx="2721276" cy="2277087"/>
          </a:xfrm>
          <a:custGeom>
            <a:avLst/>
            <a:gdLst>
              <a:gd name="connsiteX0" fmla="*/ 0 w 2286000"/>
              <a:gd name="connsiteY0" fmla="*/ 0 h 1797050"/>
              <a:gd name="connsiteX1" fmla="*/ 2286000 w 2286000"/>
              <a:gd name="connsiteY1" fmla="*/ 0 h 1797050"/>
              <a:gd name="connsiteX2" fmla="*/ 2286000 w 2286000"/>
              <a:gd name="connsiteY2" fmla="*/ 1797050 h 1797050"/>
              <a:gd name="connsiteX3" fmla="*/ 0 w 2286000"/>
              <a:gd name="connsiteY3" fmla="*/ 1797050 h 1797050"/>
              <a:gd name="connsiteX4" fmla="*/ 0 w 2286000"/>
              <a:gd name="connsiteY4" fmla="*/ 0 h 1797050"/>
              <a:gd name="connsiteX0" fmla="*/ 190006 w 2286000"/>
              <a:gd name="connsiteY0" fmla="*/ 0 h 2200811"/>
              <a:gd name="connsiteX1" fmla="*/ 2286000 w 2286000"/>
              <a:gd name="connsiteY1" fmla="*/ 403761 h 2200811"/>
              <a:gd name="connsiteX2" fmla="*/ 2286000 w 2286000"/>
              <a:gd name="connsiteY2" fmla="*/ 2200811 h 2200811"/>
              <a:gd name="connsiteX3" fmla="*/ 0 w 2286000"/>
              <a:gd name="connsiteY3" fmla="*/ 2200811 h 2200811"/>
              <a:gd name="connsiteX4" fmla="*/ 190006 w 2286000"/>
              <a:gd name="connsiteY4" fmla="*/ 0 h 2200811"/>
              <a:gd name="connsiteX0" fmla="*/ 190006 w 2286000"/>
              <a:gd name="connsiteY0" fmla="*/ 0 h 2200811"/>
              <a:gd name="connsiteX1" fmla="*/ 920337 w 2286000"/>
              <a:gd name="connsiteY1" fmla="*/ 154380 h 2200811"/>
              <a:gd name="connsiteX2" fmla="*/ 2286000 w 2286000"/>
              <a:gd name="connsiteY2" fmla="*/ 2200811 h 2200811"/>
              <a:gd name="connsiteX3" fmla="*/ 0 w 2286000"/>
              <a:gd name="connsiteY3" fmla="*/ 2200811 h 2200811"/>
              <a:gd name="connsiteX4" fmla="*/ 190006 w 2286000"/>
              <a:gd name="connsiteY4" fmla="*/ 0 h 2200811"/>
              <a:gd name="connsiteX0" fmla="*/ 190006 w 2808515"/>
              <a:gd name="connsiteY0" fmla="*/ 0 h 2200811"/>
              <a:gd name="connsiteX1" fmla="*/ 920337 w 2808515"/>
              <a:gd name="connsiteY1" fmla="*/ 154380 h 2200811"/>
              <a:gd name="connsiteX2" fmla="*/ 2808515 w 2808515"/>
              <a:gd name="connsiteY2" fmla="*/ 1820800 h 2200811"/>
              <a:gd name="connsiteX3" fmla="*/ 0 w 2808515"/>
              <a:gd name="connsiteY3" fmla="*/ 2200811 h 2200811"/>
              <a:gd name="connsiteX4" fmla="*/ 190006 w 2808515"/>
              <a:gd name="connsiteY4" fmla="*/ 0 h 2200811"/>
              <a:gd name="connsiteX0" fmla="*/ 0 w 2618509"/>
              <a:gd name="connsiteY0" fmla="*/ 0 h 2723325"/>
              <a:gd name="connsiteX1" fmla="*/ 730331 w 2618509"/>
              <a:gd name="connsiteY1" fmla="*/ 154380 h 2723325"/>
              <a:gd name="connsiteX2" fmla="*/ 2618509 w 2618509"/>
              <a:gd name="connsiteY2" fmla="*/ 1820800 h 2723325"/>
              <a:gd name="connsiteX3" fmla="*/ 11874 w 2618509"/>
              <a:gd name="connsiteY3" fmla="*/ 2723325 h 2723325"/>
              <a:gd name="connsiteX4" fmla="*/ 0 w 2618509"/>
              <a:gd name="connsiteY4" fmla="*/ 0 h 2723325"/>
              <a:gd name="connsiteX0" fmla="*/ 0 w 2618509"/>
              <a:gd name="connsiteY0" fmla="*/ 0 h 2711450"/>
              <a:gd name="connsiteX1" fmla="*/ 730331 w 2618509"/>
              <a:gd name="connsiteY1" fmla="*/ 154380 h 2711450"/>
              <a:gd name="connsiteX2" fmla="*/ 2618509 w 2618509"/>
              <a:gd name="connsiteY2" fmla="*/ 1820800 h 2711450"/>
              <a:gd name="connsiteX3" fmla="*/ 11874 w 2618509"/>
              <a:gd name="connsiteY3" fmla="*/ 2711450 h 2711450"/>
              <a:gd name="connsiteX4" fmla="*/ 0 w 2618509"/>
              <a:gd name="connsiteY4" fmla="*/ 0 h 2711450"/>
              <a:gd name="connsiteX0" fmla="*/ 95004 w 2606635"/>
              <a:gd name="connsiteY0" fmla="*/ 237506 h 2557070"/>
              <a:gd name="connsiteX1" fmla="*/ 718457 w 2606635"/>
              <a:gd name="connsiteY1" fmla="*/ 0 h 2557070"/>
              <a:gd name="connsiteX2" fmla="*/ 2606635 w 2606635"/>
              <a:gd name="connsiteY2" fmla="*/ 1666420 h 2557070"/>
              <a:gd name="connsiteX3" fmla="*/ 0 w 2606635"/>
              <a:gd name="connsiteY3" fmla="*/ 2557070 h 2557070"/>
              <a:gd name="connsiteX4" fmla="*/ 95004 w 2606635"/>
              <a:gd name="connsiteY4" fmla="*/ 237506 h 2557070"/>
              <a:gd name="connsiteX0" fmla="*/ 0 w 2618509"/>
              <a:gd name="connsiteY0" fmla="*/ 0 h 2723325"/>
              <a:gd name="connsiteX1" fmla="*/ 730331 w 2618509"/>
              <a:gd name="connsiteY1" fmla="*/ 166255 h 2723325"/>
              <a:gd name="connsiteX2" fmla="*/ 2618509 w 2618509"/>
              <a:gd name="connsiteY2" fmla="*/ 1832675 h 2723325"/>
              <a:gd name="connsiteX3" fmla="*/ 11874 w 2618509"/>
              <a:gd name="connsiteY3" fmla="*/ 2723325 h 2723325"/>
              <a:gd name="connsiteX4" fmla="*/ 0 w 2618509"/>
              <a:gd name="connsiteY4" fmla="*/ 0 h 2723325"/>
              <a:gd name="connsiteX0" fmla="*/ 11876 w 2630385"/>
              <a:gd name="connsiteY0" fmla="*/ 0 h 2705512"/>
              <a:gd name="connsiteX1" fmla="*/ 742207 w 2630385"/>
              <a:gd name="connsiteY1" fmla="*/ 166255 h 2705512"/>
              <a:gd name="connsiteX2" fmla="*/ 2630385 w 2630385"/>
              <a:gd name="connsiteY2" fmla="*/ 1832675 h 2705512"/>
              <a:gd name="connsiteX3" fmla="*/ 0 w 2630385"/>
              <a:gd name="connsiteY3" fmla="*/ 2705512 h 2705512"/>
              <a:gd name="connsiteX4" fmla="*/ 11876 w 2630385"/>
              <a:gd name="connsiteY4" fmla="*/ 0 h 2705512"/>
              <a:gd name="connsiteX0" fmla="*/ 11876 w 2612572"/>
              <a:gd name="connsiteY0" fmla="*/ 0 h 2705512"/>
              <a:gd name="connsiteX1" fmla="*/ 742207 w 2612572"/>
              <a:gd name="connsiteY1" fmla="*/ 166255 h 2705512"/>
              <a:gd name="connsiteX2" fmla="*/ 2612572 w 2612572"/>
              <a:gd name="connsiteY2" fmla="*/ 1820799 h 2705512"/>
              <a:gd name="connsiteX3" fmla="*/ 0 w 2612572"/>
              <a:gd name="connsiteY3" fmla="*/ 2705512 h 2705512"/>
              <a:gd name="connsiteX4" fmla="*/ 11876 w 2612572"/>
              <a:gd name="connsiteY4" fmla="*/ 0 h 2705512"/>
              <a:gd name="connsiteX0" fmla="*/ 11876 w 2612572"/>
              <a:gd name="connsiteY0" fmla="*/ 0 h 2705512"/>
              <a:gd name="connsiteX1" fmla="*/ 510638 w 2612572"/>
              <a:gd name="connsiteY1" fmla="*/ 659081 h 2705512"/>
              <a:gd name="connsiteX2" fmla="*/ 2612572 w 2612572"/>
              <a:gd name="connsiteY2" fmla="*/ 1820799 h 2705512"/>
              <a:gd name="connsiteX3" fmla="*/ 0 w 2612572"/>
              <a:gd name="connsiteY3" fmla="*/ 2705512 h 2705512"/>
              <a:gd name="connsiteX4" fmla="*/ 11876 w 2612572"/>
              <a:gd name="connsiteY4" fmla="*/ 0 h 2705512"/>
              <a:gd name="connsiteX0" fmla="*/ 11876 w 2612572"/>
              <a:gd name="connsiteY0" fmla="*/ 0 h 2705512"/>
              <a:gd name="connsiteX1" fmla="*/ 742207 w 2612572"/>
              <a:gd name="connsiteY1" fmla="*/ 172192 h 2705512"/>
              <a:gd name="connsiteX2" fmla="*/ 2612572 w 2612572"/>
              <a:gd name="connsiteY2" fmla="*/ 1820799 h 2705512"/>
              <a:gd name="connsiteX3" fmla="*/ 0 w 2612572"/>
              <a:gd name="connsiteY3" fmla="*/ 2705512 h 2705512"/>
              <a:gd name="connsiteX4" fmla="*/ 11876 w 2612572"/>
              <a:gd name="connsiteY4" fmla="*/ 0 h 2705512"/>
              <a:gd name="connsiteX0" fmla="*/ 10 w 2600706"/>
              <a:gd name="connsiteY0" fmla="*/ 0 h 3192857"/>
              <a:gd name="connsiteX1" fmla="*/ 730341 w 2600706"/>
              <a:gd name="connsiteY1" fmla="*/ 172192 h 3192857"/>
              <a:gd name="connsiteX2" fmla="*/ 2600706 w 2600706"/>
              <a:gd name="connsiteY2" fmla="*/ 1820799 h 3192857"/>
              <a:gd name="connsiteX3" fmla="*/ 1269299 w 2600706"/>
              <a:gd name="connsiteY3" fmla="*/ 3192857 h 3192857"/>
              <a:gd name="connsiteX4" fmla="*/ 10 w 2600706"/>
              <a:gd name="connsiteY4" fmla="*/ 0 h 3192857"/>
              <a:gd name="connsiteX0" fmla="*/ 0 w 2600696"/>
              <a:gd name="connsiteY0" fmla="*/ 0 h 3192857"/>
              <a:gd name="connsiteX1" fmla="*/ 730331 w 2600696"/>
              <a:gd name="connsiteY1" fmla="*/ 172192 h 3192857"/>
              <a:gd name="connsiteX2" fmla="*/ 2600696 w 2600696"/>
              <a:gd name="connsiteY2" fmla="*/ 1820799 h 3192857"/>
              <a:gd name="connsiteX3" fmla="*/ 1269289 w 2600696"/>
              <a:gd name="connsiteY3" fmla="*/ 3192857 h 3192857"/>
              <a:gd name="connsiteX4" fmla="*/ 0 w 2600696"/>
              <a:gd name="connsiteY4" fmla="*/ 0 h 3192857"/>
              <a:gd name="connsiteX0" fmla="*/ 0 w 2600696"/>
              <a:gd name="connsiteY0" fmla="*/ 0 h 2936624"/>
              <a:gd name="connsiteX1" fmla="*/ 730331 w 2600696"/>
              <a:gd name="connsiteY1" fmla="*/ 172192 h 2936624"/>
              <a:gd name="connsiteX2" fmla="*/ 2600696 w 2600696"/>
              <a:gd name="connsiteY2" fmla="*/ 1820799 h 2936624"/>
              <a:gd name="connsiteX3" fmla="*/ 1294410 w 2600696"/>
              <a:gd name="connsiteY3" fmla="*/ 2936624 h 2936624"/>
              <a:gd name="connsiteX4" fmla="*/ 0 w 2600696"/>
              <a:gd name="connsiteY4" fmla="*/ 0 h 2936624"/>
              <a:gd name="connsiteX0" fmla="*/ 0 w 2600696"/>
              <a:gd name="connsiteY0" fmla="*/ 0 h 3182809"/>
              <a:gd name="connsiteX1" fmla="*/ 730331 w 2600696"/>
              <a:gd name="connsiteY1" fmla="*/ 172192 h 3182809"/>
              <a:gd name="connsiteX2" fmla="*/ 2600696 w 2600696"/>
              <a:gd name="connsiteY2" fmla="*/ 1820799 h 3182809"/>
              <a:gd name="connsiteX3" fmla="*/ 1274313 w 2600696"/>
              <a:gd name="connsiteY3" fmla="*/ 3182809 h 3182809"/>
              <a:gd name="connsiteX4" fmla="*/ 0 w 2600696"/>
              <a:gd name="connsiteY4" fmla="*/ 0 h 3182809"/>
              <a:gd name="connsiteX0" fmla="*/ 0 w 2108327"/>
              <a:gd name="connsiteY0" fmla="*/ 0 h 3182809"/>
              <a:gd name="connsiteX1" fmla="*/ 730331 w 2108327"/>
              <a:gd name="connsiteY1" fmla="*/ 172192 h 3182809"/>
              <a:gd name="connsiteX2" fmla="*/ 2108327 w 2108327"/>
              <a:gd name="connsiteY2" fmla="*/ 906399 h 3182809"/>
              <a:gd name="connsiteX3" fmla="*/ 1274313 w 2108327"/>
              <a:gd name="connsiteY3" fmla="*/ 3182809 h 3182809"/>
              <a:gd name="connsiteX4" fmla="*/ 0 w 2108327"/>
              <a:gd name="connsiteY4" fmla="*/ 0 h 3182809"/>
              <a:gd name="connsiteX0" fmla="*/ 0 w 2108327"/>
              <a:gd name="connsiteY0" fmla="*/ 0 h 3182809"/>
              <a:gd name="connsiteX1" fmla="*/ 735355 w 2108327"/>
              <a:gd name="connsiteY1" fmla="*/ 910746 h 3182809"/>
              <a:gd name="connsiteX2" fmla="*/ 2108327 w 2108327"/>
              <a:gd name="connsiteY2" fmla="*/ 906399 h 3182809"/>
              <a:gd name="connsiteX3" fmla="*/ 1274313 w 2108327"/>
              <a:gd name="connsiteY3" fmla="*/ 3182809 h 3182809"/>
              <a:gd name="connsiteX4" fmla="*/ 0 w 2108327"/>
              <a:gd name="connsiteY4" fmla="*/ 0 h 3182809"/>
              <a:gd name="connsiteX0" fmla="*/ 0 w 2721276"/>
              <a:gd name="connsiteY0" fmla="*/ 620950 h 2276410"/>
              <a:gd name="connsiteX1" fmla="*/ 1348304 w 2721276"/>
              <a:gd name="connsiteY1" fmla="*/ 4347 h 2276410"/>
              <a:gd name="connsiteX2" fmla="*/ 2721276 w 2721276"/>
              <a:gd name="connsiteY2" fmla="*/ 0 h 2276410"/>
              <a:gd name="connsiteX3" fmla="*/ 1887262 w 2721276"/>
              <a:gd name="connsiteY3" fmla="*/ 2276410 h 2276410"/>
              <a:gd name="connsiteX4" fmla="*/ 0 w 2721276"/>
              <a:gd name="connsiteY4" fmla="*/ 620950 h 2276410"/>
              <a:gd name="connsiteX0" fmla="*/ 0 w 2721276"/>
              <a:gd name="connsiteY0" fmla="*/ 661820 h 2317280"/>
              <a:gd name="connsiteX1" fmla="*/ 1333231 w 2721276"/>
              <a:gd name="connsiteY1" fmla="*/ 0 h 2317280"/>
              <a:gd name="connsiteX2" fmla="*/ 2721276 w 2721276"/>
              <a:gd name="connsiteY2" fmla="*/ 40870 h 2317280"/>
              <a:gd name="connsiteX3" fmla="*/ 1887262 w 2721276"/>
              <a:gd name="connsiteY3" fmla="*/ 2317280 h 2317280"/>
              <a:gd name="connsiteX4" fmla="*/ 0 w 2721276"/>
              <a:gd name="connsiteY4" fmla="*/ 661820 h 2317280"/>
              <a:gd name="connsiteX0" fmla="*/ 0 w 2721276"/>
              <a:gd name="connsiteY0" fmla="*/ 621627 h 2277087"/>
              <a:gd name="connsiteX1" fmla="*/ 1343279 w 2721276"/>
              <a:gd name="connsiteY1" fmla="*/ 0 h 2277087"/>
              <a:gd name="connsiteX2" fmla="*/ 2721276 w 2721276"/>
              <a:gd name="connsiteY2" fmla="*/ 677 h 2277087"/>
              <a:gd name="connsiteX3" fmla="*/ 1887262 w 2721276"/>
              <a:gd name="connsiteY3" fmla="*/ 2277087 h 2277087"/>
              <a:gd name="connsiteX4" fmla="*/ 0 w 2721276"/>
              <a:gd name="connsiteY4" fmla="*/ 621627 h 2277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21276" h="2277087">
                <a:moveTo>
                  <a:pt x="0" y="621627"/>
                </a:moveTo>
                <a:lnTo>
                  <a:pt x="1343279" y="0"/>
                </a:lnTo>
                <a:lnTo>
                  <a:pt x="2721276" y="677"/>
                </a:lnTo>
                <a:lnTo>
                  <a:pt x="1887262" y="2277087"/>
                </a:lnTo>
                <a:lnTo>
                  <a:pt x="0" y="621627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27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2602676" y="-5607"/>
            <a:ext cx="4289796" cy="3835070"/>
          </a:xfrm>
          <a:custGeom>
            <a:avLst/>
            <a:gdLst>
              <a:gd name="connsiteX0" fmla="*/ 0 w 2286000"/>
              <a:gd name="connsiteY0" fmla="*/ 0 h 1797050"/>
              <a:gd name="connsiteX1" fmla="*/ 2286000 w 2286000"/>
              <a:gd name="connsiteY1" fmla="*/ 0 h 1797050"/>
              <a:gd name="connsiteX2" fmla="*/ 2286000 w 2286000"/>
              <a:gd name="connsiteY2" fmla="*/ 1797050 h 1797050"/>
              <a:gd name="connsiteX3" fmla="*/ 0 w 2286000"/>
              <a:gd name="connsiteY3" fmla="*/ 1797050 h 1797050"/>
              <a:gd name="connsiteX4" fmla="*/ 0 w 2286000"/>
              <a:gd name="connsiteY4" fmla="*/ 0 h 1797050"/>
              <a:gd name="connsiteX0" fmla="*/ 190006 w 2286000"/>
              <a:gd name="connsiteY0" fmla="*/ 0 h 2200811"/>
              <a:gd name="connsiteX1" fmla="*/ 2286000 w 2286000"/>
              <a:gd name="connsiteY1" fmla="*/ 403761 h 2200811"/>
              <a:gd name="connsiteX2" fmla="*/ 2286000 w 2286000"/>
              <a:gd name="connsiteY2" fmla="*/ 2200811 h 2200811"/>
              <a:gd name="connsiteX3" fmla="*/ 0 w 2286000"/>
              <a:gd name="connsiteY3" fmla="*/ 2200811 h 2200811"/>
              <a:gd name="connsiteX4" fmla="*/ 190006 w 2286000"/>
              <a:gd name="connsiteY4" fmla="*/ 0 h 2200811"/>
              <a:gd name="connsiteX0" fmla="*/ 190006 w 2286000"/>
              <a:gd name="connsiteY0" fmla="*/ 0 h 2200811"/>
              <a:gd name="connsiteX1" fmla="*/ 920337 w 2286000"/>
              <a:gd name="connsiteY1" fmla="*/ 154380 h 2200811"/>
              <a:gd name="connsiteX2" fmla="*/ 2286000 w 2286000"/>
              <a:gd name="connsiteY2" fmla="*/ 2200811 h 2200811"/>
              <a:gd name="connsiteX3" fmla="*/ 0 w 2286000"/>
              <a:gd name="connsiteY3" fmla="*/ 2200811 h 2200811"/>
              <a:gd name="connsiteX4" fmla="*/ 190006 w 2286000"/>
              <a:gd name="connsiteY4" fmla="*/ 0 h 2200811"/>
              <a:gd name="connsiteX0" fmla="*/ 190006 w 2808515"/>
              <a:gd name="connsiteY0" fmla="*/ 0 h 2200811"/>
              <a:gd name="connsiteX1" fmla="*/ 920337 w 2808515"/>
              <a:gd name="connsiteY1" fmla="*/ 154380 h 2200811"/>
              <a:gd name="connsiteX2" fmla="*/ 2808515 w 2808515"/>
              <a:gd name="connsiteY2" fmla="*/ 1820800 h 2200811"/>
              <a:gd name="connsiteX3" fmla="*/ 0 w 2808515"/>
              <a:gd name="connsiteY3" fmla="*/ 2200811 h 2200811"/>
              <a:gd name="connsiteX4" fmla="*/ 190006 w 2808515"/>
              <a:gd name="connsiteY4" fmla="*/ 0 h 2200811"/>
              <a:gd name="connsiteX0" fmla="*/ 0 w 2618509"/>
              <a:gd name="connsiteY0" fmla="*/ 0 h 2723325"/>
              <a:gd name="connsiteX1" fmla="*/ 730331 w 2618509"/>
              <a:gd name="connsiteY1" fmla="*/ 154380 h 2723325"/>
              <a:gd name="connsiteX2" fmla="*/ 2618509 w 2618509"/>
              <a:gd name="connsiteY2" fmla="*/ 1820800 h 2723325"/>
              <a:gd name="connsiteX3" fmla="*/ 11874 w 2618509"/>
              <a:gd name="connsiteY3" fmla="*/ 2723325 h 2723325"/>
              <a:gd name="connsiteX4" fmla="*/ 0 w 2618509"/>
              <a:gd name="connsiteY4" fmla="*/ 0 h 2723325"/>
              <a:gd name="connsiteX0" fmla="*/ 0 w 2618509"/>
              <a:gd name="connsiteY0" fmla="*/ 0 h 2711450"/>
              <a:gd name="connsiteX1" fmla="*/ 730331 w 2618509"/>
              <a:gd name="connsiteY1" fmla="*/ 154380 h 2711450"/>
              <a:gd name="connsiteX2" fmla="*/ 2618509 w 2618509"/>
              <a:gd name="connsiteY2" fmla="*/ 1820800 h 2711450"/>
              <a:gd name="connsiteX3" fmla="*/ 11874 w 2618509"/>
              <a:gd name="connsiteY3" fmla="*/ 2711450 h 2711450"/>
              <a:gd name="connsiteX4" fmla="*/ 0 w 2618509"/>
              <a:gd name="connsiteY4" fmla="*/ 0 h 2711450"/>
              <a:gd name="connsiteX0" fmla="*/ 95004 w 2606635"/>
              <a:gd name="connsiteY0" fmla="*/ 237506 h 2557070"/>
              <a:gd name="connsiteX1" fmla="*/ 718457 w 2606635"/>
              <a:gd name="connsiteY1" fmla="*/ 0 h 2557070"/>
              <a:gd name="connsiteX2" fmla="*/ 2606635 w 2606635"/>
              <a:gd name="connsiteY2" fmla="*/ 1666420 h 2557070"/>
              <a:gd name="connsiteX3" fmla="*/ 0 w 2606635"/>
              <a:gd name="connsiteY3" fmla="*/ 2557070 h 2557070"/>
              <a:gd name="connsiteX4" fmla="*/ 95004 w 2606635"/>
              <a:gd name="connsiteY4" fmla="*/ 237506 h 2557070"/>
              <a:gd name="connsiteX0" fmla="*/ 0 w 2618509"/>
              <a:gd name="connsiteY0" fmla="*/ 0 h 2723325"/>
              <a:gd name="connsiteX1" fmla="*/ 730331 w 2618509"/>
              <a:gd name="connsiteY1" fmla="*/ 166255 h 2723325"/>
              <a:gd name="connsiteX2" fmla="*/ 2618509 w 2618509"/>
              <a:gd name="connsiteY2" fmla="*/ 1832675 h 2723325"/>
              <a:gd name="connsiteX3" fmla="*/ 11874 w 2618509"/>
              <a:gd name="connsiteY3" fmla="*/ 2723325 h 2723325"/>
              <a:gd name="connsiteX4" fmla="*/ 0 w 2618509"/>
              <a:gd name="connsiteY4" fmla="*/ 0 h 2723325"/>
              <a:gd name="connsiteX0" fmla="*/ 11876 w 2630385"/>
              <a:gd name="connsiteY0" fmla="*/ 0 h 2705512"/>
              <a:gd name="connsiteX1" fmla="*/ 742207 w 2630385"/>
              <a:gd name="connsiteY1" fmla="*/ 166255 h 2705512"/>
              <a:gd name="connsiteX2" fmla="*/ 2630385 w 2630385"/>
              <a:gd name="connsiteY2" fmla="*/ 1832675 h 2705512"/>
              <a:gd name="connsiteX3" fmla="*/ 0 w 2630385"/>
              <a:gd name="connsiteY3" fmla="*/ 2705512 h 2705512"/>
              <a:gd name="connsiteX4" fmla="*/ 11876 w 2630385"/>
              <a:gd name="connsiteY4" fmla="*/ 0 h 2705512"/>
              <a:gd name="connsiteX0" fmla="*/ 11876 w 2612572"/>
              <a:gd name="connsiteY0" fmla="*/ 0 h 2705512"/>
              <a:gd name="connsiteX1" fmla="*/ 742207 w 2612572"/>
              <a:gd name="connsiteY1" fmla="*/ 166255 h 2705512"/>
              <a:gd name="connsiteX2" fmla="*/ 2612572 w 2612572"/>
              <a:gd name="connsiteY2" fmla="*/ 1820799 h 2705512"/>
              <a:gd name="connsiteX3" fmla="*/ 0 w 2612572"/>
              <a:gd name="connsiteY3" fmla="*/ 2705512 h 2705512"/>
              <a:gd name="connsiteX4" fmla="*/ 11876 w 2612572"/>
              <a:gd name="connsiteY4" fmla="*/ 0 h 2705512"/>
              <a:gd name="connsiteX0" fmla="*/ 11876 w 2612572"/>
              <a:gd name="connsiteY0" fmla="*/ 0 h 2705512"/>
              <a:gd name="connsiteX1" fmla="*/ 510638 w 2612572"/>
              <a:gd name="connsiteY1" fmla="*/ 659081 h 2705512"/>
              <a:gd name="connsiteX2" fmla="*/ 2612572 w 2612572"/>
              <a:gd name="connsiteY2" fmla="*/ 1820799 h 2705512"/>
              <a:gd name="connsiteX3" fmla="*/ 0 w 2612572"/>
              <a:gd name="connsiteY3" fmla="*/ 2705512 h 2705512"/>
              <a:gd name="connsiteX4" fmla="*/ 11876 w 2612572"/>
              <a:gd name="connsiteY4" fmla="*/ 0 h 2705512"/>
              <a:gd name="connsiteX0" fmla="*/ 11876 w 2612572"/>
              <a:gd name="connsiteY0" fmla="*/ 0 h 2705512"/>
              <a:gd name="connsiteX1" fmla="*/ 742207 w 2612572"/>
              <a:gd name="connsiteY1" fmla="*/ 172192 h 2705512"/>
              <a:gd name="connsiteX2" fmla="*/ 2612572 w 2612572"/>
              <a:gd name="connsiteY2" fmla="*/ 1820799 h 2705512"/>
              <a:gd name="connsiteX3" fmla="*/ 0 w 2612572"/>
              <a:gd name="connsiteY3" fmla="*/ 2705512 h 2705512"/>
              <a:gd name="connsiteX4" fmla="*/ 11876 w 2612572"/>
              <a:gd name="connsiteY4" fmla="*/ 0 h 2705512"/>
              <a:gd name="connsiteX0" fmla="*/ 11876 w 2612572"/>
              <a:gd name="connsiteY0" fmla="*/ 748558 h 3454070"/>
              <a:gd name="connsiteX1" fmla="*/ 907307 w 2612572"/>
              <a:gd name="connsiteY1" fmla="*/ 0 h 3454070"/>
              <a:gd name="connsiteX2" fmla="*/ 2612572 w 2612572"/>
              <a:gd name="connsiteY2" fmla="*/ 2569357 h 3454070"/>
              <a:gd name="connsiteX3" fmla="*/ 0 w 2612572"/>
              <a:gd name="connsiteY3" fmla="*/ 3454070 h 3454070"/>
              <a:gd name="connsiteX4" fmla="*/ 11876 w 2612572"/>
              <a:gd name="connsiteY4" fmla="*/ 748558 h 3454070"/>
              <a:gd name="connsiteX0" fmla="*/ 11876 w 3234872"/>
              <a:gd name="connsiteY0" fmla="*/ 748558 h 3454070"/>
              <a:gd name="connsiteX1" fmla="*/ 907307 w 3234872"/>
              <a:gd name="connsiteY1" fmla="*/ 0 h 3454070"/>
              <a:gd name="connsiteX2" fmla="*/ 3234872 w 3234872"/>
              <a:gd name="connsiteY2" fmla="*/ 2213757 h 3454070"/>
              <a:gd name="connsiteX3" fmla="*/ 0 w 3234872"/>
              <a:gd name="connsiteY3" fmla="*/ 3454070 h 3454070"/>
              <a:gd name="connsiteX4" fmla="*/ 11876 w 3234872"/>
              <a:gd name="connsiteY4" fmla="*/ 748558 h 3454070"/>
              <a:gd name="connsiteX0" fmla="*/ 12 w 3223008"/>
              <a:gd name="connsiteY0" fmla="*/ 748558 h 3835070"/>
              <a:gd name="connsiteX1" fmla="*/ 895443 w 3223008"/>
              <a:gd name="connsiteY1" fmla="*/ 0 h 3835070"/>
              <a:gd name="connsiteX2" fmla="*/ 3223008 w 3223008"/>
              <a:gd name="connsiteY2" fmla="*/ 2213757 h 3835070"/>
              <a:gd name="connsiteX3" fmla="*/ 1004136 w 3223008"/>
              <a:gd name="connsiteY3" fmla="*/ 3835070 h 3835070"/>
              <a:gd name="connsiteX4" fmla="*/ 12 w 3223008"/>
              <a:gd name="connsiteY4" fmla="*/ 748558 h 3835070"/>
              <a:gd name="connsiteX0" fmla="*/ 0 w 3222996"/>
              <a:gd name="connsiteY0" fmla="*/ 748558 h 3835070"/>
              <a:gd name="connsiteX1" fmla="*/ 895431 w 3222996"/>
              <a:gd name="connsiteY1" fmla="*/ 0 h 3835070"/>
              <a:gd name="connsiteX2" fmla="*/ 3222996 w 3222996"/>
              <a:gd name="connsiteY2" fmla="*/ 2213757 h 3835070"/>
              <a:gd name="connsiteX3" fmla="*/ 1004124 w 3222996"/>
              <a:gd name="connsiteY3" fmla="*/ 3835070 h 3835070"/>
              <a:gd name="connsiteX4" fmla="*/ 0 w 3222996"/>
              <a:gd name="connsiteY4" fmla="*/ 748558 h 3835070"/>
              <a:gd name="connsiteX0" fmla="*/ 0 w 4289796"/>
              <a:gd name="connsiteY0" fmla="*/ 2285258 h 3835070"/>
              <a:gd name="connsiteX1" fmla="*/ 1962231 w 4289796"/>
              <a:gd name="connsiteY1" fmla="*/ 0 h 3835070"/>
              <a:gd name="connsiteX2" fmla="*/ 4289796 w 4289796"/>
              <a:gd name="connsiteY2" fmla="*/ 2213757 h 3835070"/>
              <a:gd name="connsiteX3" fmla="*/ 2070924 w 4289796"/>
              <a:gd name="connsiteY3" fmla="*/ 3835070 h 3835070"/>
              <a:gd name="connsiteX4" fmla="*/ 0 w 4289796"/>
              <a:gd name="connsiteY4" fmla="*/ 2285258 h 3835070"/>
              <a:gd name="connsiteX0" fmla="*/ 0 w 4289796"/>
              <a:gd name="connsiteY0" fmla="*/ 2037608 h 3587420"/>
              <a:gd name="connsiteX1" fmla="*/ 1955881 w 4289796"/>
              <a:gd name="connsiteY1" fmla="*/ 0 h 3587420"/>
              <a:gd name="connsiteX2" fmla="*/ 4289796 w 4289796"/>
              <a:gd name="connsiteY2" fmla="*/ 1966107 h 3587420"/>
              <a:gd name="connsiteX3" fmla="*/ 2070924 w 4289796"/>
              <a:gd name="connsiteY3" fmla="*/ 3587420 h 3587420"/>
              <a:gd name="connsiteX4" fmla="*/ 0 w 4289796"/>
              <a:gd name="connsiteY4" fmla="*/ 2037608 h 3587420"/>
              <a:gd name="connsiteX0" fmla="*/ 0 w 4289796"/>
              <a:gd name="connsiteY0" fmla="*/ 2285258 h 3835070"/>
              <a:gd name="connsiteX1" fmla="*/ 1968581 w 4289796"/>
              <a:gd name="connsiteY1" fmla="*/ 0 h 3835070"/>
              <a:gd name="connsiteX2" fmla="*/ 4289796 w 4289796"/>
              <a:gd name="connsiteY2" fmla="*/ 2213757 h 3835070"/>
              <a:gd name="connsiteX3" fmla="*/ 2070924 w 4289796"/>
              <a:gd name="connsiteY3" fmla="*/ 3835070 h 3835070"/>
              <a:gd name="connsiteX4" fmla="*/ 0 w 4289796"/>
              <a:gd name="connsiteY4" fmla="*/ 2285258 h 3835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89796" h="3835070">
                <a:moveTo>
                  <a:pt x="0" y="2285258"/>
                </a:moveTo>
                <a:lnTo>
                  <a:pt x="1968581" y="0"/>
                </a:lnTo>
                <a:lnTo>
                  <a:pt x="4289796" y="2213757"/>
                </a:lnTo>
                <a:lnTo>
                  <a:pt x="2070924" y="3835070"/>
                </a:lnTo>
                <a:lnTo>
                  <a:pt x="0" y="2285258"/>
                </a:lnTo>
                <a:close/>
              </a:path>
            </a:pathLst>
          </a:custGeom>
        </p:spPr>
        <p:txBody>
          <a:bodyPr/>
          <a:lstStyle/>
          <a:p>
            <a:endParaRPr lang="en-US" dirty="0"/>
          </a:p>
        </p:txBody>
      </p:sp>
      <p:sp>
        <p:nvSpPr>
          <p:cNvPr id="28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4558476" y="742"/>
            <a:ext cx="3927846" cy="2196770"/>
          </a:xfrm>
          <a:custGeom>
            <a:avLst/>
            <a:gdLst>
              <a:gd name="connsiteX0" fmla="*/ 0 w 2286000"/>
              <a:gd name="connsiteY0" fmla="*/ 0 h 1797050"/>
              <a:gd name="connsiteX1" fmla="*/ 2286000 w 2286000"/>
              <a:gd name="connsiteY1" fmla="*/ 0 h 1797050"/>
              <a:gd name="connsiteX2" fmla="*/ 2286000 w 2286000"/>
              <a:gd name="connsiteY2" fmla="*/ 1797050 h 1797050"/>
              <a:gd name="connsiteX3" fmla="*/ 0 w 2286000"/>
              <a:gd name="connsiteY3" fmla="*/ 1797050 h 1797050"/>
              <a:gd name="connsiteX4" fmla="*/ 0 w 2286000"/>
              <a:gd name="connsiteY4" fmla="*/ 0 h 1797050"/>
              <a:gd name="connsiteX0" fmla="*/ 190006 w 2286000"/>
              <a:gd name="connsiteY0" fmla="*/ 0 h 2200811"/>
              <a:gd name="connsiteX1" fmla="*/ 2286000 w 2286000"/>
              <a:gd name="connsiteY1" fmla="*/ 403761 h 2200811"/>
              <a:gd name="connsiteX2" fmla="*/ 2286000 w 2286000"/>
              <a:gd name="connsiteY2" fmla="*/ 2200811 h 2200811"/>
              <a:gd name="connsiteX3" fmla="*/ 0 w 2286000"/>
              <a:gd name="connsiteY3" fmla="*/ 2200811 h 2200811"/>
              <a:gd name="connsiteX4" fmla="*/ 190006 w 2286000"/>
              <a:gd name="connsiteY4" fmla="*/ 0 h 2200811"/>
              <a:gd name="connsiteX0" fmla="*/ 190006 w 2286000"/>
              <a:gd name="connsiteY0" fmla="*/ 0 h 2200811"/>
              <a:gd name="connsiteX1" fmla="*/ 920337 w 2286000"/>
              <a:gd name="connsiteY1" fmla="*/ 154380 h 2200811"/>
              <a:gd name="connsiteX2" fmla="*/ 2286000 w 2286000"/>
              <a:gd name="connsiteY2" fmla="*/ 2200811 h 2200811"/>
              <a:gd name="connsiteX3" fmla="*/ 0 w 2286000"/>
              <a:gd name="connsiteY3" fmla="*/ 2200811 h 2200811"/>
              <a:gd name="connsiteX4" fmla="*/ 190006 w 2286000"/>
              <a:gd name="connsiteY4" fmla="*/ 0 h 2200811"/>
              <a:gd name="connsiteX0" fmla="*/ 190006 w 2808515"/>
              <a:gd name="connsiteY0" fmla="*/ 0 h 2200811"/>
              <a:gd name="connsiteX1" fmla="*/ 920337 w 2808515"/>
              <a:gd name="connsiteY1" fmla="*/ 154380 h 2200811"/>
              <a:gd name="connsiteX2" fmla="*/ 2808515 w 2808515"/>
              <a:gd name="connsiteY2" fmla="*/ 1820800 h 2200811"/>
              <a:gd name="connsiteX3" fmla="*/ 0 w 2808515"/>
              <a:gd name="connsiteY3" fmla="*/ 2200811 h 2200811"/>
              <a:gd name="connsiteX4" fmla="*/ 190006 w 2808515"/>
              <a:gd name="connsiteY4" fmla="*/ 0 h 2200811"/>
              <a:gd name="connsiteX0" fmla="*/ 0 w 2618509"/>
              <a:gd name="connsiteY0" fmla="*/ 0 h 2723325"/>
              <a:gd name="connsiteX1" fmla="*/ 730331 w 2618509"/>
              <a:gd name="connsiteY1" fmla="*/ 154380 h 2723325"/>
              <a:gd name="connsiteX2" fmla="*/ 2618509 w 2618509"/>
              <a:gd name="connsiteY2" fmla="*/ 1820800 h 2723325"/>
              <a:gd name="connsiteX3" fmla="*/ 11874 w 2618509"/>
              <a:gd name="connsiteY3" fmla="*/ 2723325 h 2723325"/>
              <a:gd name="connsiteX4" fmla="*/ 0 w 2618509"/>
              <a:gd name="connsiteY4" fmla="*/ 0 h 2723325"/>
              <a:gd name="connsiteX0" fmla="*/ 0 w 2618509"/>
              <a:gd name="connsiteY0" fmla="*/ 0 h 2711450"/>
              <a:gd name="connsiteX1" fmla="*/ 730331 w 2618509"/>
              <a:gd name="connsiteY1" fmla="*/ 154380 h 2711450"/>
              <a:gd name="connsiteX2" fmla="*/ 2618509 w 2618509"/>
              <a:gd name="connsiteY2" fmla="*/ 1820800 h 2711450"/>
              <a:gd name="connsiteX3" fmla="*/ 11874 w 2618509"/>
              <a:gd name="connsiteY3" fmla="*/ 2711450 h 2711450"/>
              <a:gd name="connsiteX4" fmla="*/ 0 w 2618509"/>
              <a:gd name="connsiteY4" fmla="*/ 0 h 2711450"/>
              <a:gd name="connsiteX0" fmla="*/ 95004 w 2606635"/>
              <a:gd name="connsiteY0" fmla="*/ 237506 h 2557070"/>
              <a:gd name="connsiteX1" fmla="*/ 718457 w 2606635"/>
              <a:gd name="connsiteY1" fmla="*/ 0 h 2557070"/>
              <a:gd name="connsiteX2" fmla="*/ 2606635 w 2606635"/>
              <a:gd name="connsiteY2" fmla="*/ 1666420 h 2557070"/>
              <a:gd name="connsiteX3" fmla="*/ 0 w 2606635"/>
              <a:gd name="connsiteY3" fmla="*/ 2557070 h 2557070"/>
              <a:gd name="connsiteX4" fmla="*/ 95004 w 2606635"/>
              <a:gd name="connsiteY4" fmla="*/ 237506 h 2557070"/>
              <a:gd name="connsiteX0" fmla="*/ 0 w 2618509"/>
              <a:gd name="connsiteY0" fmla="*/ 0 h 2723325"/>
              <a:gd name="connsiteX1" fmla="*/ 730331 w 2618509"/>
              <a:gd name="connsiteY1" fmla="*/ 166255 h 2723325"/>
              <a:gd name="connsiteX2" fmla="*/ 2618509 w 2618509"/>
              <a:gd name="connsiteY2" fmla="*/ 1832675 h 2723325"/>
              <a:gd name="connsiteX3" fmla="*/ 11874 w 2618509"/>
              <a:gd name="connsiteY3" fmla="*/ 2723325 h 2723325"/>
              <a:gd name="connsiteX4" fmla="*/ 0 w 2618509"/>
              <a:gd name="connsiteY4" fmla="*/ 0 h 2723325"/>
              <a:gd name="connsiteX0" fmla="*/ 11876 w 2630385"/>
              <a:gd name="connsiteY0" fmla="*/ 0 h 2705512"/>
              <a:gd name="connsiteX1" fmla="*/ 742207 w 2630385"/>
              <a:gd name="connsiteY1" fmla="*/ 166255 h 2705512"/>
              <a:gd name="connsiteX2" fmla="*/ 2630385 w 2630385"/>
              <a:gd name="connsiteY2" fmla="*/ 1832675 h 2705512"/>
              <a:gd name="connsiteX3" fmla="*/ 0 w 2630385"/>
              <a:gd name="connsiteY3" fmla="*/ 2705512 h 2705512"/>
              <a:gd name="connsiteX4" fmla="*/ 11876 w 2630385"/>
              <a:gd name="connsiteY4" fmla="*/ 0 h 2705512"/>
              <a:gd name="connsiteX0" fmla="*/ 11876 w 2612572"/>
              <a:gd name="connsiteY0" fmla="*/ 0 h 2705512"/>
              <a:gd name="connsiteX1" fmla="*/ 742207 w 2612572"/>
              <a:gd name="connsiteY1" fmla="*/ 166255 h 2705512"/>
              <a:gd name="connsiteX2" fmla="*/ 2612572 w 2612572"/>
              <a:gd name="connsiteY2" fmla="*/ 1820799 h 2705512"/>
              <a:gd name="connsiteX3" fmla="*/ 0 w 2612572"/>
              <a:gd name="connsiteY3" fmla="*/ 2705512 h 2705512"/>
              <a:gd name="connsiteX4" fmla="*/ 11876 w 2612572"/>
              <a:gd name="connsiteY4" fmla="*/ 0 h 2705512"/>
              <a:gd name="connsiteX0" fmla="*/ 11876 w 2612572"/>
              <a:gd name="connsiteY0" fmla="*/ 0 h 2705512"/>
              <a:gd name="connsiteX1" fmla="*/ 510638 w 2612572"/>
              <a:gd name="connsiteY1" fmla="*/ 659081 h 2705512"/>
              <a:gd name="connsiteX2" fmla="*/ 2612572 w 2612572"/>
              <a:gd name="connsiteY2" fmla="*/ 1820799 h 2705512"/>
              <a:gd name="connsiteX3" fmla="*/ 0 w 2612572"/>
              <a:gd name="connsiteY3" fmla="*/ 2705512 h 2705512"/>
              <a:gd name="connsiteX4" fmla="*/ 11876 w 2612572"/>
              <a:gd name="connsiteY4" fmla="*/ 0 h 2705512"/>
              <a:gd name="connsiteX0" fmla="*/ 11876 w 2612572"/>
              <a:gd name="connsiteY0" fmla="*/ 0 h 2705512"/>
              <a:gd name="connsiteX1" fmla="*/ 742207 w 2612572"/>
              <a:gd name="connsiteY1" fmla="*/ 172192 h 2705512"/>
              <a:gd name="connsiteX2" fmla="*/ 2612572 w 2612572"/>
              <a:gd name="connsiteY2" fmla="*/ 1820799 h 2705512"/>
              <a:gd name="connsiteX3" fmla="*/ 0 w 2612572"/>
              <a:gd name="connsiteY3" fmla="*/ 2705512 h 2705512"/>
              <a:gd name="connsiteX4" fmla="*/ 11876 w 2612572"/>
              <a:gd name="connsiteY4" fmla="*/ 0 h 2705512"/>
              <a:gd name="connsiteX0" fmla="*/ 14 w 2600710"/>
              <a:gd name="connsiteY0" fmla="*/ 0 h 3283362"/>
              <a:gd name="connsiteX1" fmla="*/ 730345 w 2600710"/>
              <a:gd name="connsiteY1" fmla="*/ 172192 h 3283362"/>
              <a:gd name="connsiteX2" fmla="*/ 2600710 w 2600710"/>
              <a:gd name="connsiteY2" fmla="*/ 1820799 h 3283362"/>
              <a:gd name="connsiteX3" fmla="*/ 839038 w 2600710"/>
              <a:gd name="connsiteY3" fmla="*/ 3283362 h 3283362"/>
              <a:gd name="connsiteX4" fmla="*/ 14 w 2600710"/>
              <a:gd name="connsiteY4" fmla="*/ 0 h 3283362"/>
              <a:gd name="connsiteX0" fmla="*/ 0 w 2600696"/>
              <a:gd name="connsiteY0" fmla="*/ 0 h 3283362"/>
              <a:gd name="connsiteX1" fmla="*/ 730331 w 2600696"/>
              <a:gd name="connsiteY1" fmla="*/ 172192 h 3283362"/>
              <a:gd name="connsiteX2" fmla="*/ 2600696 w 2600696"/>
              <a:gd name="connsiteY2" fmla="*/ 1820799 h 3283362"/>
              <a:gd name="connsiteX3" fmla="*/ 839024 w 2600696"/>
              <a:gd name="connsiteY3" fmla="*/ 3283362 h 3283362"/>
              <a:gd name="connsiteX4" fmla="*/ 0 w 2600696"/>
              <a:gd name="connsiteY4" fmla="*/ 0 h 3283362"/>
              <a:gd name="connsiteX0" fmla="*/ 0 w 2600696"/>
              <a:gd name="connsiteY0" fmla="*/ 0 h 2972212"/>
              <a:gd name="connsiteX1" fmla="*/ 730331 w 2600696"/>
              <a:gd name="connsiteY1" fmla="*/ 172192 h 2972212"/>
              <a:gd name="connsiteX2" fmla="*/ 2600696 w 2600696"/>
              <a:gd name="connsiteY2" fmla="*/ 1820799 h 2972212"/>
              <a:gd name="connsiteX3" fmla="*/ 1029524 w 2600696"/>
              <a:gd name="connsiteY3" fmla="*/ 2972212 h 2972212"/>
              <a:gd name="connsiteX4" fmla="*/ 0 w 2600696"/>
              <a:gd name="connsiteY4" fmla="*/ 0 h 2972212"/>
              <a:gd name="connsiteX0" fmla="*/ 0 w 2600696"/>
              <a:gd name="connsiteY0" fmla="*/ 0 h 3283362"/>
              <a:gd name="connsiteX1" fmla="*/ 730331 w 2600696"/>
              <a:gd name="connsiteY1" fmla="*/ 172192 h 3283362"/>
              <a:gd name="connsiteX2" fmla="*/ 2600696 w 2600696"/>
              <a:gd name="connsiteY2" fmla="*/ 1820799 h 3283362"/>
              <a:gd name="connsiteX3" fmla="*/ 851724 w 2600696"/>
              <a:gd name="connsiteY3" fmla="*/ 3283362 h 3283362"/>
              <a:gd name="connsiteX4" fmla="*/ 0 w 2600696"/>
              <a:gd name="connsiteY4" fmla="*/ 0 h 3283362"/>
              <a:gd name="connsiteX0" fmla="*/ 0 w 2454646"/>
              <a:gd name="connsiteY0" fmla="*/ 0 h 3283362"/>
              <a:gd name="connsiteX1" fmla="*/ 730331 w 2454646"/>
              <a:gd name="connsiteY1" fmla="*/ 172192 h 3283362"/>
              <a:gd name="connsiteX2" fmla="*/ 2454646 w 2454646"/>
              <a:gd name="connsiteY2" fmla="*/ 1725549 h 3283362"/>
              <a:gd name="connsiteX3" fmla="*/ 851724 w 2454646"/>
              <a:gd name="connsiteY3" fmla="*/ 3283362 h 3283362"/>
              <a:gd name="connsiteX4" fmla="*/ 0 w 2454646"/>
              <a:gd name="connsiteY4" fmla="*/ 0 h 3283362"/>
              <a:gd name="connsiteX0" fmla="*/ 0 w 2454646"/>
              <a:gd name="connsiteY0" fmla="*/ 0 h 3283362"/>
              <a:gd name="connsiteX1" fmla="*/ 647781 w 2454646"/>
              <a:gd name="connsiteY1" fmla="*/ 1086592 h 3283362"/>
              <a:gd name="connsiteX2" fmla="*/ 2454646 w 2454646"/>
              <a:gd name="connsiteY2" fmla="*/ 1725549 h 3283362"/>
              <a:gd name="connsiteX3" fmla="*/ 851724 w 2454646"/>
              <a:gd name="connsiteY3" fmla="*/ 3283362 h 3283362"/>
              <a:gd name="connsiteX4" fmla="*/ 0 w 2454646"/>
              <a:gd name="connsiteY4" fmla="*/ 0 h 3283362"/>
              <a:gd name="connsiteX0" fmla="*/ 0 w 3927846"/>
              <a:gd name="connsiteY0" fmla="*/ 5608 h 2196770"/>
              <a:gd name="connsiteX1" fmla="*/ 2120981 w 3927846"/>
              <a:gd name="connsiteY1" fmla="*/ 0 h 2196770"/>
              <a:gd name="connsiteX2" fmla="*/ 3927846 w 3927846"/>
              <a:gd name="connsiteY2" fmla="*/ 638957 h 2196770"/>
              <a:gd name="connsiteX3" fmla="*/ 2324924 w 3927846"/>
              <a:gd name="connsiteY3" fmla="*/ 2196770 h 2196770"/>
              <a:gd name="connsiteX4" fmla="*/ 0 w 3927846"/>
              <a:gd name="connsiteY4" fmla="*/ 5608 h 2196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27846" h="2196770">
                <a:moveTo>
                  <a:pt x="0" y="5608"/>
                </a:moveTo>
                <a:lnTo>
                  <a:pt x="2120981" y="0"/>
                </a:lnTo>
                <a:lnTo>
                  <a:pt x="3927846" y="638957"/>
                </a:lnTo>
                <a:lnTo>
                  <a:pt x="2324924" y="2196770"/>
                </a:lnTo>
                <a:lnTo>
                  <a:pt x="0" y="5608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29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6881878" y="987962"/>
            <a:ext cx="2256833" cy="3439307"/>
          </a:xfrm>
          <a:custGeom>
            <a:avLst/>
            <a:gdLst>
              <a:gd name="connsiteX0" fmla="*/ 0 w 2286000"/>
              <a:gd name="connsiteY0" fmla="*/ 0 h 1797050"/>
              <a:gd name="connsiteX1" fmla="*/ 2286000 w 2286000"/>
              <a:gd name="connsiteY1" fmla="*/ 0 h 1797050"/>
              <a:gd name="connsiteX2" fmla="*/ 2286000 w 2286000"/>
              <a:gd name="connsiteY2" fmla="*/ 1797050 h 1797050"/>
              <a:gd name="connsiteX3" fmla="*/ 0 w 2286000"/>
              <a:gd name="connsiteY3" fmla="*/ 1797050 h 1797050"/>
              <a:gd name="connsiteX4" fmla="*/ 0 w 2286000"/>
              <a:gd name="connsiteY4" fmla="*/ 0 h 1797050"/>
              <a:gd name="connsiteX0" fmla="*/ 190006 w 2286000"/>
              <a:gd name="connsiteY0" fmla="*/ 0 h 2200811"/>
              <a:gd name="connsiteX1" fmla="*/ 2286000 w 2286000"/>
              <a:gd name="connsiteY1" fmla="*/ 403761 h 2200811"/>
              <a:gd name="connsiteX2" fmla="*/ 2286000 w 2286000"/>
              <a:gd name="connsiteY2" fmla="*/ 2200811 h 2200811"/>
              <a:gd name="connsiteX3" fmla="*/ 0 w 2286000"/>
              <a:gd name="connsiteY3" fmla="*/ 2200811 h 2200811"/>
              <a:gd name="connsiteX4" fmla="*/ 190006 w 2286000"/>
              <a:gd name="connsiteY4" fmla="*/ 0 h 2200811"/>
              <a:gd name="connsiteX0" fmla="*/ 190006 w 2286000"/>
              <a:gd name="connsiteY0" fmla="*/ 0 h 2200811"/>
              <a:gd name="connsiteX1" fmla="*/ 920337 w 2286000"/>
              <a:gd name="connsiteY1" fmla="*/ 154380 h 2200811"/>
              <a:gd name="connsiteX2" fmla="*/ 2286000 w 2286000"/>
              <a:gd name="connsiteY2" fmla="*/ 2200811 h 2200811"/>
              <a:gd name="connsiteX3" fmla="*/ 0 w 2286000"/>
              <a:gd name="connsiteY3" fmla="*/ 2200811 h 2200811"/>
              <a:gd name="connsiteX4" fmla="*/ 190006 w 2286000"/>
              <a:gd name="connsiteY4" fmla="*/ 0 h 2200811"/>
              <a:gd name="connsiteX0" fmla="*/ 190006 w 2808515"/>
              <a:gd name="connsiteY0" fmla="*/ 0 h 2200811"/>
              <a:gd name="connsiteX1" fmla="*/ 920337 w 2808515"/>
              <a:gd name="connsiteY1" fmla="*/ 154380 h 2200811"/>
              <a:gd name="connsiteX2" fmla="*/ 2808515 w 2808515"/>
              <a:gd name="connsiteY2" fmla="*/ 1820800 h 2200811"/>
              <a:gd name="connsiteX3" fmla="*/ 0 w 2808515"/>
              <a:gd name="connsiteY3" fmla="*/ 2200811 h 2200811"/>
              <a:gd name="connsiteX4" fmla="*/ 190006 w 2808515"/>
              <a:gd name="connsiteY4" fmla="*/ 0 h 2200811"/>
              <a:gd name="connsiteX0" fmla="*/ 0 w 2618509"/>
              <a:gd name="connsiteY0" fmla="*/ 0 h 2723325"/>
              <a:gd name="connsiteX1" fmla="*/ 730331 w 2618509"/>
              <a:gd name="connsiteY1" fmla="*/ 154380 h 2723325"/>
              <a:gd name="connsiteX2" fmla="*/ 2618509 w 2618509"/>
              <a:gd name="connsiteY2" fmla="*/ 1820800 h 2723325"/>
              <a:gd name="connsiteX3" fmla="*/ 11874 w 2618509"/>
              <a:gd name="connsiteY3" fmla="*/ 2723325 h 2723325"/>
              <a:gd name="connsiteX4" fmla="*/ 0 w 2618509"/>
              <a:gd name="connsiteY4" fmla="*/ 0 h 2723325"/>
              <a:gd name="connsiteX0" fmla="*/ 0 w 2618509"/>
              <a:gd name="connsiteY0" fmla="*/ 0 h 2711450"/>
              <a:gd name="connsiteX1" fmla="*/ 730331 w 2618509"/>
              <a:gd name="connsiteY1" fmla="*/ 154380 h 2711450"/>
              <a:gd name="connsiteX2" fmla="*/ 2618509 w 2618509"/>
              <a:gd name="connsiteY2" fmla="*/ 1820800 h 2711450"/>
              <a:gd name="connsiteX3" fmla="*/ 11874 w 2618509"/>
              <a:gd name="connsiteY3" fmla="*/ 2711450 h 2711450"/>
              <a:gd name="connsiteX4" fmla="*/ 0 w 2618509"/>
              <a:gd name="connsiteY4" fmla="*/ 0 h 2711450"/>
              <a:gd name="connsiteX0" fmla="*/ 95004 w 2606635"/>
              <a:gd name="connsiteY0" fmla="*/ 237506 h 2557070"/>
              <a:gd name="connsiteX1" fmla="*/ 718457 w 2606635"/>
              <a:gd name="connsiteY1" fmla="*/ 0 h 2557070"/>
              <a:gd name="connsiteX2" fmla="*/ 2606635 w 2606635"/>
              <a:gd name="connsiteY2" fmla="*/ 1666420 h 2557070"/>
              <a:gd name="connsiteX3" fmla="*/ 0 w 2606635"/>
              <a:gd name="connsiteY3" fmla="*/ 2557070 h 2557070"/>
              <a:gd name="connsiteX4" fmla="*/ 95004 w 2606635"/>
              <a:gd name="connsiteY4" fmla="*/ 237506 h 2557070"/>
              <a:gd name="connsiteX0" fmla="*/ 0 w 2618509"/>
              <a:gd name="connsiteY0" fmla="*/ 0 h 2723325"/>
              <a:gd name="connsiteX1" fmla="*/ 730331 w 2618509"/>
              <a:gd name="connsiteY1" fmla="*/ 166255 h 2723325"/>
              <a:gd name="connsiteX2" fmla="*/ 2618509 w 2618509"/>
              <a:gd name="connsiteY2" fmla="*/ 1832675 h 2723325"/>
              <a:gd name="connsiteX3" fmla="*/ 11874 w 2618509"/>
              <a:gd name="connsiteY3" fmla="*/ 2723325 h 2723325"/>
              <a:gd name="connsiteX4" fmla="*/ 0 w 2618509"/>
              <a:gd name="connsiteY4" fmla="*/ 0 h 2723325"/>
              <a:gd name="connsiteX0" fmla="*/ 11876 w 2630385"/>
              <a:gd name="connsiteY0" fmla="*/ 0 h 2705512"/>
              <a:gd name="connsiteX1" fmla="*/ 742207 w 2630385"/>
              <a:gd name="connsiteY1" fmla="*/ 166255 h 2705512"/>
              <a:gd name="connsiteX2" fmla="*/ 2630385 w 2630385"/>
              <a:gd name="connsiteY2" fmla="*/ 1832675 h 2705512"/>
              <a:gd name="connsiteX3" fmla="*/ 0 w 2630385"/>
              <a:gd name="connsiteY3" fmla="*/ 2705512 h 2705512"/>
              <a:gd name="connsiteX4" fmla="*/ 11876 w 2630385"/>
              <a:gd name="connsiteY4" fmla="*/ 0 h 2705512"/>
              <a:gd name="connsiteX0" fmla="*/ 11876 w 2612572"/>
              <a:gd name="connsiteY0" fmla="*/ 0 h 2705512"/>
              <a:gd name="connsiteX1" fmla="*/ 742207 w 2612572"/>
              <a:gd name="connsiteY1" fmla="*/ 166255 h 2705512"/>
              <a:gd name="connsiteX2" fmla="*/ 2612572 w 2612572"/>
              <a:gd name="connsiteY2" fmla="*/ 1820799 h 2705512"/>
              <a:gd name="connsiteX3" fmla="*/ 0 w 2612572"/>
              <a:gd name="connsiteY3" fmla="*/ 2705512 h 2705512"/>
              <a:gd name="connsiteX4" fmla="*/ 11876 w 2612572"/>
              <a:gd name="connsiteY4" fmla="*/ 0 h 2705512"/>
              <a:gd name="connsiteX0" fmla="*/ 11876 w 2612572"/>
              <a:gd name="connsiteY0" fmla="*/ 0 h 2705512"/>
              <a:gd name="connsiteX1" fmla="*/ 510638 w 2612572"/>
              <a:gd name="connsiteY1" fmla="*/ 659081 h 2705512"/>
              <a:gd name="connsiteX2" fmla="*/ 2612572 w 2612572"/>
              <a:gd name="connsiteY2" fmla="*/ 1820799 h 2705512"/>
              <a:gd name="connsiteX3" fmla="*/ 0 w 2612572"/>
              <a:gd name="connsiteY3" fmla="*/ 2705512 h 2705512"/>
              <a:gd name="connsiteX4" fmla="*/ 11876 w 2612572"/>
              <a:gd name="connsiteY4" fmla="*/ 0 h 2705512"/>
              <a:gd name="connsiteX0" fmla="*/ 11876 w 2612572"/>
              <a:gd name="connsiteY0" fmla="*/ 0 h 2705512"/>
              <a:gd name="connsiteX1" fmla="*/ 742207 w 2612572"/>
              <a:gd name="connsiteY1" fmla="*/ 172192 h 2705512"/>
              <a:gd name="connsiteX2" fmla="*/ 2612572 w 2612572"/>
              <a:gd name="connsiteY2" fmla="*/ 1820799 h 2705512"/>
              <a:gd name="connsiteX3" fmla="*/ 0 w 2612572"/>
              <a:gd name="connsiteY3" fmla="*/ 2705512 h 2705512"/>
              <a:gd name="connsiteX4" fmla="*/ 11876 w 2612572"/>
              <a:gd name="connsiteY4" fmla="*/ 0 h 2705512"/>
              <a:gd name="connsiteX0" fmla="*/ 10 w 3737356"/>
              <a:gd name="connsiteY0" fmla="*/ 685058 h 2533320"/>
              <a:gd name="connsiteX1" fmla="*/ 1866991 w 3737356"/>
              <a:gd name="connsiteY1" fmla="*/ 0 h 2533320"/>
              <a:gd name="connsiteX2" fmla="*/ 3737356 w 3737356"/>
              <a:gd name="connsiteY2" fmla="*/ 1648607 h 2533320"/>
              <a:gd name="connsiteX3" fmla="*/ 1124784 w 3737356"/>
              <a:gd name="connsiteY3" fmla="*/ 2533320 h 2533320"/>
              <a:gd name="connsiteX4" fmla="*/ 10 w 3737356"/>
              <a:gd name="connsiteY4" fmla="*/ 685058 h 2533320"/>
              <a:gd name="connsiteX0" fmla="*/ 0 w 3737346"/>
              <a:gd name="connsiteY0" fmla="*/ 685058 h 2533320"/>
              <a:gd name="connsiteX1" fmla="*/ 1866981 w 3737346"/>
              <a:gd name="connsiteY1" fmla="*/ 0 h 2533320"/>
              <a:gd name="connsiteX2" fmla="*/ 3737346 w 3737346"/>
              <a:gd name="connsiteY2" fmla="*/ 1648607 h 2533320"/>
              <a:gd name="connsiteX3" fmla="*/ 1124774 w 3737346"/>
              <a:gd name="connsiteY3" fmla="*/ 2533320 h 2533320"/>
              <a:gd name="connsiteX4" fmla="*/ 0 w 3737346"/>
              <a:gd name="connsiteY4" fmla="*/ 685058 h 2533320"/>
              <a:gd name="connsiteX0" fmla="*/ 0 w 3737346"/>
              <a:gd name="connsiteY0" fmla="*/ 1224808 h 3073070"/>
              <a:gd name="connsiteX1" fmla="*/ 2254331 w 3737346"/>
              <a:gd name="connsiteY1" fmla="*/ 0 h 3073070"/>
              <a:gd name="connsiteX2" fmla="*/ 3737346 w 3737346"/>
              <a:gd name="connsiteY2" fmla="*/ 2188357 h 3073070"/>
              <a:gd name="connsiteX3" fmla="*/ 1124774 w 3737346"/>
              <a:gd name="connsiteY3" fmla="*/ 3073070 h 3073070"/>
              <a:gd name="connsiteX4" fmla="*/ 0 w 3737346"/>
              <a:gd name="connsiteY4" fmla="*/ 1224808 h 3073070"/>
              <a:gd name="connsiteX0" fmla="*/ 0 w 2254331"/>
              <a:gd name="connsiteY0" fmla="*/ 1224808 h 3439307"/>
              <a:gd name="connsiteX1" fmla="*/ 2254331 w 2254331"/>
              <a:gd name="connsiteY1" fmla="*/ 0 h 3439307"/>
              <a:gd name="connsiteX2" fmla="*/ 2251446 w 2254331"/>
              <a:gd name="connsiteY2" fmla="*/ 3439307 h 3439307"/>
              <a:gd name="connsiteX3" fmla="*/ 1124774 w 2254331"/>
              <a:gd name="connsiteY3" fmla="*/ 3073070 h 3439307"/>
              <a:gd name="connsiteX4" fmla="*/ 0 w 2254331"/>
              <a:gd name="connsiteY4" fmla="*/ 1224808 h 3439307"/>
              <a:gd name="connsiteX0" fmla="*/ 0 w 2254331"/>
              <a:gd name="connsiteY0" fmla="*/ 1224808 h 3439307"/>
              <a:gd name="connsiteX1" fmla="*/ 2254331 w 2254331"/>
              <a:gd name="connsiteY1" fmla="*/ 0 h 3439307"/>
              <a:gd name="connsiteX2" fmla="*/ 2251446 w 2254331"/>
              <a:gd name="connsiteY2" fmla="*/ 3439307 h 3439307"/>
              <a:gd name="connsiteX3" fmla="*/ 1423224 w 2254331"/>
              <a:gd name="connsiteY3" fmla="*/ 3060370 h 3439307"/>
              <a:gd name="connsiteX4" fmla="*/ 0 w 2254331"/>
              <a:gd name="connsiteY4" fmla="*/ 1224808 h 3439307"/>
              <a:gd name="connsiteX0" fmla="*/ 0 w 2267031"/>
              <a:gd name="connsiteY0" fmla="*/ 1224808 h 3439307"/>
              <a:gd name="connsiteX1" fmla="*/ 2267031 w 2267031"/>
              <a:gd name="connsiteY1" fmla="*/ 0 h 3439307"/>
              <a:gd name="connsiteX2" fmla="*/ 2264146 w 2267031"/>
              <a:gd name="connsiteY2" fmla="*/ 3439307 h 3439307"/>
              <a:gd name="connsiteX3" fmla="*/ 1435924 w 2267031"/>
              <a:gd name="connsiteY3" fmla="*/ 3060370 h 3439307"/>
              <a:gd name="connsiteX4" fmla="*/ 0 w 2267031"/>
              <a:gd name="connsiteY4" fmla="*/ 1224808 h 3439307"/>
              <a:gd name="connsiteX0" fmla="*/ 0 w 2001889"/>
              <a:gd name="connsiteY0" fmla="*/ 1262200 h 3439307"/>
              <a:gd name="connsiteX1" fmla="*/ 2001889 w 2001889"/>
              <a:gd name="connsiteY1" fmla="*/ 0 h 3439307"/>
              <a:gd name="connsiteX2" fmla="*/ 1999004 w 2001889"/>
              <a:gd name="connsiteY2" fmla="*/ 3439307 h 3439307"/>
              <a:gd name="connsiteX3" fmla="*/ 1170782 w 2001889"/>
              <a:gd name="connsiteY3" fmla="*/ 3060370 h 3439307"/>
              <a:gd name="connsiteX4" fmla="*/ 0 w 2001889"/>
              <a:gd name="connsiteY4" fmla="*/ 1262200 h 3439307"/>
              <a:gd name="connsiteX0" fmla="*/ 0 w 2256833"/>
              <a:gd name="connsiteY0" fmla="*/ 1214611 h 3439307"/>
              <a:gd name="connsiteX1" fmla="*/ 2256833 w 2256833"/>
              <a:gd name="connsiteY1" fmla="*/ 0 h 3439307"/>
              <a:gd name="connsiteX2" fmla="*/ 2253948 w 2256833"/>
              <a:gd name="connsiteY2" fmla="*/ 3439307 h 3439307"/>
              <a:gd name="connsiteX3" fmla="*/ 1425726 w 2256833"/>
              <a:gd name="connsiteY3" fmla="*/ 3060370 h 3439307"/>
              <a:gd name="connsiteX4" fmla="*/ 0 w 2256833"/>
              <a:gd name="connsiteY4" fmla="*/ 1214611 h 34393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56833" h="3439307">
                <a:moveTo>
                  <a:pt x="0" y="1214611"/>
                </a:moveTo>
                <a:lnTo>
                  <a:pt x="2256833" y="0"/>
                </a:lnTo>
                <a:cubicBezTo>
                  <a:pt x="2255871" y="1146436"/>
                  <a:pt x="2254910" y="2292871"/>
                  <a:pt x="2253948" y="3439307"/>
                </a:cubicBezTo>
                <a:lnTo>
                  <a:pt x="1425726" y="3060370"/>
                </a:lnTo>
                <a:lnTo>
                  <a:pt x="0" y="1214611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30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4568460" y="2204039"/>
            <a:ext cx="3722914" cy="2943018"/>
          </a:xfrm>
          <a:custGeom>
            <a:avLst/>
            <a:gdLst>
              <a:gd name="connsiteX0" fmla="*/ 0 w 2286000"/>
              <a:gd name="connsiteY0" fmla="*/ 0 h 1797050"/>
              <a:gd name="connsiteX1" fmla="*/ 2286000 w 2286000"/>
              <a:gd name="connsiteY1" fmla="*/ 0 h 1797050"/>
              <a:gd name="connsiteX2" fmla="*/ 2286000 w 2286000"/>
              <a:gd name="connsiteY2" fmla="*/ 1797050 h 1797050"/>
              <a:gd name="connsiteX3" fmla="*/ 0 w 2286000"/>
              <a:gd name="connsiteY3" fmla="*/ 1797050 h 1797050"/>
              <a:gd name="connsiteX4" fmla="*/ 0 w 2286000"/>
              <a:gd name="connsiteY4" fmla="*/ 0 h 1797050"/>
              <a:gd name="connsiteX0" fmla="*/ 190006 w 2286000"/>
              <a:gd name="connsiteY0" fmla="*/ 0 h 2200811"/>
              <a:gd name="connsiteX1" fmla="*/ 2286000 w 2286000"/>
              <a:gd name="connsiteY1" fmla="*/ 403761 h 2200811"/>
              <a:gd name="connsiteX2" fmla="*/ 2286000 w 2286000"/>
              <a:gd name="connsiteY2" fmla="*/ 2200811 h 2200811"/>
              <a:gd name="connsiteX3" fmla="*/ 0 w 2286000"/>
              <a:gd name="connsiteY3" fmla="*/ 2200811 h 2200811"/>
              <a:gd name="connsiteX4" fmla="*/ 190006 w 2286000"/>
              <a:gd name="connsiteY4" fmla="*/ 0 h 2200811"/>
              <a:gd name="connsiteX0" fmla="*/ 190006 w 2286000"/>
              <a:gd name="connsiteY0" fmla="*/ 0 h 2200811"/>
              <a:gd name="connsiteX1" fmla="*/ 920337 w 2286000"/>
              <a:gd name="connsiteY1" fmla="*/ 154380 h 2200811"/>
              <a:gd name="connsiteX2" fmla="*/ 2286000 w 2286000"/>
              <a:gd name="connsiteY2" fmla="*/ 2200811 h 2200811"/>
              <a:gd name="connsiteX3" fmla="*/ 0 w 2286000"/>
              <a:gd name="connsiteY3" fmla="*/ 2200811 h 2200811"/>
              <a:gd name="connsiteX4" fmla="*/ 190006 w 2286000"/>
              <a:gd name="connsiteY4" fmla="*/ 0 h 2200811"/>
              <a:gd name="connsiteX0" fmla="*/ 190006 w 2808515"/>
              <a:gd name="connsiteY0" fmla="*/ 0 h 2200811"/>
              <a:gd name="connsiteX1" fmla="*/ 920337 w 2808515"/>
              <a:gd name="connsiteY1" fmla="*/ 154380 h 2200811"/>
              <a:gd name="connsiteX2" fmla="*/ 2808515 w 2808515"/>
              <a:gd name="connsiteY2" fmla="*/ 1820800 h 2200811"/>
              <a:gd name="connsiteX3" fmla="*/ 0 w 2808515"/>
              <a:gd name="connsiteY3" fmla="*/ 2200811 h 2200811"/>
              <a:gd name="connsiteX4" fmla="*/ 190006 w 2808515"/>
              <a:gd name="connsiteY4" fmla="*/ 0 h 2200811"/>
              <a:gd name="connsiteX0" fmla="*/ 0 w 2618509"/>
              <a:gd name="connsiteY0" fmla="*/ 0 h 2723325"/>
              <a:gd name="connsiteX1" fmla="*/ 730331 w 2618509"/>
              <a:gd name="connsiteY1" fmla="*/ 154380 h 2723325"/>
              <a:gd name="connsiteX2" fmla="*/ 2618509 w 2618509"/>
              <a:gd name="connsiteY2" fmla="*/ 1820800 h 2723325"/>
              <a:gd name="connsiteX3" fmla="*/ 11874 w 2618509"/>
              <a:gd name="connsiteY3" fmla="*/ 2723325 h 2723325"/>
              <a:gd name="connsiteX4" fmla="*/ 0 w 2618509"/>
              <a:gd name="connsiteY4" fmla="*/ 0 h 2723325"/>
              <a:gd name="connsiteX0" fmla="*/ 0 w 2618509"/>
              <a:gd name="connsiteY0" fmla="*/ 0 h 2711450"/>
              <a:gd name="connsiteX1" fmla="*/ 730331 w 2618509"/>
              <a:gd name="connsiteY1" fmla="*/ 154380 h 2711450"/>
              <a:gd name="connsiteX2" fmla="*/ 2618509 w 2618509"/>
              <a:gd name="connsiteY2" fmla="*/ 1820800 h 2711450"/>
              <a:gd name="connsiteX3" fmla="*/ 11874 w 2618509"/>
              <a:gd name="connsiteY3" fmla="*/ 2711450 h 2711450"/>
              <a:gd name="connsiteX4" fmla="*/ 0 w 2618509"/>
              <a:gd name="connsiteY4" fmla="*/ 0 h 2711450"/>
              <a:gd name="connsiteX0" fmla="*/ 95004 w 2606635"/>
              <a:gd name="connsiteY0" fmla="*/ 237506 h 2557070"/>
              <a:gd name="connsiteX1" fmla="*/ 718457 w 2606635"/>
              <a:gd name="connsiteY1" fmla="*/ 0 h 2557070"/>
              <a:gd name="connsiteX2" fmla="*/ 2606635 w 2606635"/>
              <a:gd name="connsiteY2" fmla="*/ 1666420 h 2557070"/>
              <a:gd name="connsiteX3" fmla="*/ 0 w 2606635"/>
              <a:gd name="connsiteY3" fmla="*/ 2557070 h 2557070"/>
              <a:gd name="connsiteX4" fmla="*/ 95004 w 2606635"/>
              <a:gd name="connsiteY4" fmla="*/ 237506 h 2557070"/>
              <a:gd name="connsiteX0" fmla="*/ 0 w 2618509"/>
              <a:gd name="connsiteY0" fmla="*/ 0 h 2723325"/>
              <a:gd name="connsiteX1" fmla="*/ 730331 w 2618509"/>
              <a:gd name="connsiteY1" fmla="*/ 166255 h 2723325"/>
              <a:gd name="connsiteX2" fmla="*/ 2618509 w 2618509"/>
              <a:gd name="connsiteY2" fmla="*/ 1832675 h 2723325"/>
              <a:gd name="connsiteX3" fmla="*/ 11874 w 2618509"/>
              <a:gd name="connsiteY3" fmla="*/ 2723325 h 2723325"/>
              <a:gd name="connsiteX4" fmla="*/ 0 w 2618509"/>
              <a:gd name="connsiteY4" fmla="*/ 0 h 2723325"/>
              <a:gd name="connsiteX0" fmla="*/ 11876 w 2630385"/>
              <a:gd name="connsiteY0" fmla="*/ 0 h 2705512"/>
              <a:gd name="connsiteX1" fmla="*/ 742207 w 2630385"/>
              <a:gd name="connsiteY1" fmla="*/ 166255 h 2705512"/>
              <a:gd name="connsiteX2" fmla="*/ 2630385 w 2630385"/>
              <a:gd name="connsiteY2" fmla="*/ 1832675 h 2705512"/>
              <a:gd name="connsiteX3" fmla="*/ 0 w 2630385"/>
              <a:gd name="connsiteY3" fmla="*/ 2705512 h 2705512"/>
              <a:gd name="connsiteX4" fmla="*/ 11876 w 2630385"/>
              <a:gd name="connsiteY4" fmla="*/ 0 h 2705512"/>
              <a:gd name="connsiteX0" fmla="*/ 11876 w 2612572"/>
              <a:gd name="connsiteY0" fmla="*/ 0 h 2705512"/>
              <a:gd name="connsiteX1" fmla="*/ 742207 w 2612572"/>
              <a:gd name="connsiteY1" fmla="*/ 166255 h 2705512"/>
              <a:gd name="connsiteX2" fmla="*/ 2612572 w 2612572"/>
              <a:gd name="connsiteY2" fmla="*/ 1820799 h 2705512"/>
              <a:gd name="connsiteX3" fmla="*/ 0 w 2612572"/>
              <a:gd name="connsiteY3" fmla="*/ 2705512 h 2705512"/>
              <a:gd name="connsiteX4" fmla="*/ 11876 w 2612572"/>
              <a:gd name="connsiteY4" fmla="*/ 0 h 2705512"/>
              <a:gd name="connsiteX0" fmla="*/ 11876 w 2612572"/>
              <a:gd name="connsiteY0" fmla="*/ 0 h 2705512"/>
              <a:gd name="connsiteX1" fmla="*/ 510638 w 2612572"/>
              <a:gd name="connsiteY1" fmla="*/ 659081 h 2705512"/>
              <a:gd name="connsiteX2" fmla="*/ 2612572 w 2612572"/>
              <a:gd name="connsiteY2" fmla="*/ 1820799 h 2705512"/>
              <a:gd name="connsiteX3" fmla="*/ 0 w 2612572"/>
              <a:gd name="connsiteY3" fmla="*/ 2705512 h 2705512"/>
              <a:gd name="connsiteX4" fmla="*/ 11876 w 2612572"/>
              <a:gd name="connsiteY4" fmla="*/ 0 h 2705512"/>
              <a:gd name="connsiteX0" fmla="*/ 11876 w 2612572"/>
              <a:gd name="connsiteY0" fmla="*/ 0 h 2705512"/>
              <a:gd name="connsiteX1" fmla="*/ 742207 w 2612572"/>
              <a:gd name="connsiteY1" fmla="*/ 172192 h 2705512"/>
              <a:gd name="connsiteX2" fmla="*/ 2612572 w 2612572"/>
              <a:gd name="connsiteY2" fmla="*/ 1820799 h 2705512"/>
              <a:gd name="connsiteX3" fmla="*/ 0 w 2612572"/>
              <a:gd name="connsiteY3" fmla="*/ 2705512 h 2705512"/>
              <a:gd name="connsiteX4" fmla="*/ 11876 w 2612572"/>
              <a:gd name="connsiteY4" fmla="*/ 0 h 2705512"/>
              <a:gd name="connsiteX0" fmla="*/ 11876 w 2612572"/>
              <a:gd name="connsiteY0" fmla="*/ 522515 h 3228027"/>
              <a:gd name="connsiteX1" fmla="*/ 1151905 w 2612572"/>
              <a:gd name="connsiteY1" fmla="*/ 0 h 3228027"/>
              <a:gd name="connsiteX2" fmla="*/ 2612572 w 2612572"/>
              <a:gd name="connsiteY2" fmla="*/ 2343314 h 3228027"/>
              <a:gd name="connsiteX3" fmla="*/ 0 w 2612572"/>
              <a:gd name="connsiteY3" fmla="*/ 3228027 h 3228027"/>
              <a:gd name="connsiteX4" fmla="*/ 11876 w 2612572"/>
              <a:gd name="connsiteY4" fmla="*/ 522515 h 3228027"/>
              <a:gd name="connsiteX0" fmla="*/ 11876 w 2559133"/>
              <a:gd name="connsiteY0" fmla="*/ 522515 h 3228027"/>
              <a:gd name="connsiteX1" fmla="*/ 1151905 w 2559133"/>
              <a:gd name="connsiteY1" fmla="*/ 0 h 3228027"/>
              <a:gd name="connsiteX2" fmla="*/ 2559133 w 2559133"/>
              <a:gd name="connsiteY2" fmla="*/ 1838613 h 3228027"/>
              <a:gd name="connsiteX3" fmla="*/ 0 w 2559133"/>
              <a:gd name="connsiteY3" fmla="*/ 3228027 h 3228027"/>
              <a:gd name="connsiteX4" fmla="*/ 11876 w 2559133"/>
              <a:gd name="connsiteY4" fmla="*/ 522515 h 3228027"/>
              <a:gd name="connsiteX0" fmla="*/ 10 w 3722924"/>
              <a:gd name="connsiteY0" fmla="*/ 2939144 h 3237935"/>
              <a:gd name="connsiteX1" fmla="*/ 2315696 w 3722924"/>
              <a:gd name="connsiteY1" fmla="*/ 0 h 3237935"/>
              <a:gd name="connsiteX2" fmla="*/ 3722924 w 3722924"/>
              <a:gd name="connsiteY2" fmla="*/ 1838613 h 3237935"/>
              <a:gd name="connsiteX3" fmla="*/ 1163791 w 3722924"/>
              <a:gd name="connsiteY3" fmla="*/ 3228027 h 3237935"/>
              <a:gd name="connsiteX4" fmla="*/ 10 w 3722924"/>
              <a:gd name="connsiteY4" fmla="*/ 2939144 h 3237935"/>
              <a:gd name="connsiteX0" fmla="*/ 5 w 3722919"/>
              <a:gd name="connsiteY0" fmla="*/ 2939144 h 3201308"/>
              <a:gd name="connsiteX1" fmla="*/ 2315691 w 3722919"/>
              <a:gd name="connsiteY1" fmla="*/ 0 h 3201308"/>
              <a:gd name="connsiteX2" fmla="*/ 3722919 w 3722919"/>
              <a:gd name="connsiteY2" fmla="*/ 1838613 h 3201308"/>
              <a:gd name="connsiteX3" fmla="*/ 2921335 w 3722919"/>
              <a:gd name="connsiteY3" fmla="*/ 2954894 h 3201308"/>
              <a:gd name="connsiteX4" fmla="*/ 5 w 3722919"/>
              <a:gd name="connsiteY4" fmla="*/ 2939144 h 3201308"/>
              <a:gd name="connsiteX0" fmla="*/ 0 w 3722914"/>
              <a:gd name="connsiteY0" fmla="*/ 2939144 h 2954894"/>
              <a:gd name="connsiteX1" fmla="*/ 2315686 w 3722914"/>
              <a:gd name="connsiteY1" fmla="*/ 0 h 2954894"/>
              <a:gd name="connsiteX2" fmla="*/ 3722914 w 3722914"/>
              <a:gd name="connsiteY2" fmla="*/ 1838613 h 2954894"/>
              <a:gd name="connsiteX3" fmla="*/ 2921330 w 3722914"/>
              <a:gd name="connsiteY3" fmla="*/ 2954894 h 2954894"/>
              <a:gd name="connsiteX4" fmla="*/ 0 w 3722914"/>
              <a:gd name="connsiteY4" fmla="*/ 2939144 h 2954894"/>
              <a:gd name="connsiteX0" fmla="*/ 0 w 3722914"/>
              <a:gd name="connsiteY0" fmla="*/ 2939144 h 2939144"/>
              <a:gd name="connsiteX1" fmla="*/ 2315686 w 3722914"/>
              <a:gd name="connsiteY1" fmla="*/ 0 h 2939144"/>
              <a:gd name="connsiteX2" fmla="*/ 3722914 w 3722914"/>
              <a:gd name="connsiteY2" fmla="*/ 1838613 h 2939144"/>
              <a:gd name="connsiteX3" fmla="*/ 2802577 w 3722914"/>
              <a:gd name="connsiteY3" fmla="*/ 2539257 h 2939144"/>
              <a:gd name="connsiteX4" fmla="*/ 0 w 3722914"/>
              <a:gd name="connsiteY4" fmla="*/ 2939144 h 2939144"/>
              <a:gd name="connsiteX0" fmla="*/ 0 w 3722914"/>
              <a:gd name="connsiteY0" fmla="*/ 2939144 h 2943018"/>
              <a:gd name="connsiteX1" fmla="*/ 2315686 w 3722914"/>
              <a:gd name="connsiteY1" fmla="*/ 0 h 2943018"/>
              <a:gd name="connsiteX2" fmla="*/ 3722914 w 3722914"/>
              <a:gd name="connsiteY2" fmla="*/ 1838613 h 2943018"/>
              <a:gd name="connsiteX3" fmla="*/ 2927268 w 3722914"/>
              <a:gd name="connsiteY3" fmla="*/ 2943018 h 2943018"/>
              <a:gd name="connsiteX4" fmla="*/ 0 w 3722914"/>
              <a:gd name="connsiteY4" fmla="*/ 2939144 h 294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22914" h="2943018">
                <a:moveTo>
                  <a:pt x="0" y="2939144"/>
                </a:moveTo>
                <a:lnTo>
                  <a:pt x="2315686" y="0"/>
                </a:lnTo>
                <a:lnTo>
                  <a:pt x="3722914" y="1838613"/>
                </a:lnTo>
                <a:lnTo>
                  <a:pt x="2927268" y="2943018"/>
                </a:lnTo>
                <a:lnTo>
                  <a:pt x="0" y="2939144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1609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1443">
            <a:hlinkClick r:id="" action="ppaction://hlinkshowjump?jump=nextslide"/>
          </p:cNvPr>
          <p:cNvSpPr/>
          <p:nvPr userDrawn="1"/>
        </p:nvSpPr>
        <p:spPr>
          <a:xfrm rot="16200000">
            <a:off x="8880919" y="4899468"/>
            <a:ext cx="118933" cy="1024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264" y="0"/>
                </a:moveTo>
                <a:cubicBezTo>
                  <a:pt x="20627" y="0"/>
                  <a:pt x="20943" y="234"/>
                  <a:pt x="21203" y="710"/>
                </a:cubicBezTo>
                <a:cubicBezTo>
                  <a:pt x="21468" y="1198"/>
                  <a:pt x="21600" y="1765"/>
                  <a:pt x="21600" y="2429"/>
                </a:cubicBezTo>
                <a:cubicBezTo>
                  <a:pt x="21600" y="3119"/>
                  <a:pt x="21464" y="3699"/>
                  <a:pt x="21196" y="4181"/>
                </a:cubicBezTo>
                <a:lnTo>
                  <a:pt x="11775" y="20884"/>
                </a:lnTo>
                <a:cubicBezTo>
                  <a:pt x="11507" y="21359"/>
                  <a:pt x="11180" y="21600"/>
                  <a:pt x="10791" y="21600"/>
                </a:cubicBezTo>
                <a:cubicBezTo>
                  <a:pt x="10380" y="21600"/>
                  <a:pt x="10071" y="21359"/>
                  <a:pt x="9858" y="20884"/>
                </a:cubicBezTo>
                <a:lnTo>
                  <a:pt x="404" y="4181"/>
                </a:lnTo>
                <a:cubicBezTo>
                  <a:pt x="136" y="3699"/>
                  <a:pt x="0" y="3119"/>
                  <a:pt x="0" y="2429"/>
                </a:cubicBezTo>
                <a:cubicBezTo>
                  <a:pt x="0" y="1784"/>
                  <a:pt x="132" y="1224"/>
                  <a:pt x="393" y="729"/>
                </a:cubicBezTo>
                <a:cubicBezTo>
                  <a:pt x="657" y="241"/>
                  <a:pt x="969" y="0"/>
                  <a:pt x="1336" y="0"/>
                </a:cubicBezTo>
                <a:lnTo>
                  <a:pt x="2026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4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Shape 1443">
            <a:hlinkClick r:id="" action="ppaction://hlinkshowjump?jump=previousslide"/>
          </p:cNvPr>
          <p:cNvSpPr/>
          <p:nvPr userDrawn="1"/>
        </p:nvSpPr>
        <p:spPr>
          <a:xfrm rot="5400000" flipH="1">
            <a:off x="8602354" y="4899467"/>
            <a:ext cx="118933" cy="1024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264" y="0"/>
                </a:moveTo>
                <a:cubicBezTo>
                  <a:pt x="20627" y="0"/>
                  <a:pt x="20943" y="234"/>
                  <a:pt x="21203" y="710"/>
                </a:cubicBezTo>
                <a:cubicBezTo>
                  <a:pt x="21468" y="1198"/>
                  <a:pt x="21600" y="1765"/>
                  <a:pt x="21600" y="2429"/>
                </a:cubicBezTo>
                <a:cubicBezTo>
                  <a:pt x="21600" y="3119"/>
                  <a:pt x="21464" y="3699"/>
                  <a:pt x="21196" y="4181"/>
                </a:cubicBezTo>
                <a:lnTo>
                  <a:pt x="11775" y="20884"/>
                </a:lnTo>
                <a:cubicBezTo>
                  <a:pt x="11507" y="21359"/>
                  <a:pt x="11180" y="21600"/>
                  <a:pt x="10791" y="21600"/>
                </a:cubicBezTo>
                <a:cubicBezTo>
                  <a:pt x="10380" y="21600"/>
                  <a:pt x="10071" y="21359"/>
                  <a:pt x="9858" y="20884"/>
                </a:cubicBezTo>
                <a:lnTo>
                  <a:pt x="404" y="4181"/>
                </a:lnTo>
                <a:cubicBezTo>
                  <a:pt x="136" y="3699"/>
                  <a:pt x="0" y="3119"/>
                  <a:pt x="0" y="2429"/>
                </a:cubicBezTo>
                <a:cubicBezTo>
                  <a:pt x="0" y="1784"/>
                  <a:pt x="132" y="1224"/>
                  <a:pt x="393" y="729"/>
                </a:cubicBezTo>
                <a:cubicBezTo>
                  <a:pt x="657" y="241"/>
                  <a:pt x="969" y="0"/>
                  <a:pt x="1336" y="0"/>
                </a:cubicBezTo>
                <a:lnTo>
                  <a:pt x="2026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4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Snip Diagonal Corner Rectangle 10"/>
          <p:cNvSpPr/>
          <p:nvPr userDrawn="1"/>
        </p:nvSpPr>
        <p:spPr>
          <a:xfrm>
            <a:off x="8646737" y="166878"/>
            <a:ext cx="346436" cy="347472"/>
          </a:xfrm>
          <a:prstGeom prst="snip2Diag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8647472" y="213657"/>
            <a:ext cx="3449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60E2A6B-A809-4840-BF14-8648BC0BDF87}" type="slidenum">
              <a:rPr kumimoji="0" lang="id-ID" sz="105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id-ID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62105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1443">
            <a:hlinkClick r:id="" action="ppaction://hlinkshowjump?jump=nextslide"/>
          </p:cNvPr>
          <p:cNvSpPr/>
          <p:nvPr userDrawn="1"/>
        </p:nvSpPr>
        <p:spPr>
          <a:xfrm rot="16200000">
            <a:off x="8880919" y="4899468"/>
            <a:ext cx="118933" cy="1024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264" y="0"/>
                </a:moveTo>
                <a:cubicBezTo>
                  <a:pt x="20627" y="0"/>
                  <a:pt x="20943" y="234"/>
                  <a:pt x="21203" y="710"/>
                </a:cubicBezTo>
                <a:cubicBezTo>
                  <a:pt x="21468" y="1198"/>
                  <a:pt x="21600" y="1765"/>
                  <a:pt x="21600" y="2429"/>
                </a:cubicBezTo>
                <a:cubicBezTo>
                  <a:pt x="21600" y="3119"/>
                  <a:pt x="21464" y="3699"/>
                  <a:pt x="21196" y="4181"/>
                </a:cubicBezTo>
                <a:lnTo>
                  <a:pt x="11775" y="20884"/>
                </a:lnTo>
                <a:cubicBezTo>
                  <a:pt x="11507" y="21359"/>
                  <a:pt x="11180" y="21600"/>
                  <a:pt x="10791" y="21600"/>
                </a:cubicBezTo>
                <a:cubicBezTo>
                  <a:pt x="10380" y="21600"/>
                  <a:pt x="10071" y="21359"/>
                  <a:pt x="9858" y="20884"/>
                </a:cubicBezTo>
                <a:lnTo>
                  <a:pt x="404" y="4181"/>
                </a:lnTo>
                <a:cubicBezTo>
                  <a:pt x="136" y="3699"/>
                  <a:pt x="0" y="3119"/>
                  <a:pt x="0" y="2429"/>
                </a:cubicBezTo>
                <a:cubicBezTo>
                  <a:pt x="0" y="1784"/>
                  <a:pt x="132" y="1224"/>
                  <a:pt x="393" y="729"/>
                </a:cubicBezTo>
                <a:cubicBezTo>
                  <a:pt x="657" y="241"/>
                  <a:pt x="969" y="0"/>
                  <a:pt x="1336" y="0"/>
                </a:cubicBezTo>
                <a:lnTo>
                  <a:pt x="2026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4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Shape 1443">
            <a:hlinkClick r:id="" action="ppaction://hlinkshowjump?jump=previousslide"/>
          </p:cNvPr>
          <p:cNvSpPr/>
          <p:nvPr userDrawn="1"/>
        </p:nvSpPr>
        <p:spPr>
          <a:xfrm rot="5400000" flipH="1">
            <a:off x="8602354" y="4899467"/>
            <a:ext cx="118933" cy="1024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264" y="0"/>
                </a:moveTo>
                <a:cubicBezTo>
                  <a:pt x="20627" y="0"/>
                  <a:pt x="20943" y="234"/>
                  <a:pt x="21203" y="710"/>
                </a:cubicBezTo>
                <a:cubicBezTo>
                  <a:pt x="21468" y="1198"/>
                  <a:pt x="21600" y="1765"/>
                  <a:pt x="21600" y="2429"/>
                </a:cubicBezTo>
                <a:cubicBezTo>
                  <a:pt x="21600" y="3119"/>
                  <a:pt x="21464" y="3699"/>
                  <a:pt x="21196" y="4181"/>
                </a:cubicBezTo>
                <a:lnTo>
                  <a:pt x="11775" y="20884"/>
                </a:lnTo>
                <a:cubicBezTo>
                  <a:pt x="11507" y="21359"/>
                  <a:pt x="11180" y="21600"/>
                  <a:pt x="10791" y="21600"/>
                </a:cubicBezTo>
                <a:cubicBezTo>
                  <a:pt x="10380" y="21600"/>
                  <a:pt x="10071" y="21359"/>
                  <a:pt x="9858" y="20884"/>
                </a:cubicBezTo>
                <a:lnTo>
                  <a:pt x="404" y="4181"/>
                </a:lnTo>
                <a:cubicBezTo>
                  <a:pt x="136" y="3699"/>
                  <a:pt x="0" y="3119"/>
                  <a:pt x="0" y="2429"/>
                </a:cubicBezTo>
                <a:cubicBezTo>
                  <a:pt x="0" y="1784"/>
                  <a:pt x="132" y="1224"/>
                  <a:pt x="393" y="729"/>
                </a:cubicBezTo>
                <a:cubicBezTo>
                  <a:pt x="657" y="241"/>
                  <a:pt x="969" y="0"/>
                  <a:pt x="1336" y="0"/>
                </a:cubicBezTo>
                <a:lnTo>
                  <a:pt x="2026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4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Snip Diagonal Corner Rectangle 10"/>
          <p:cNvSpPr/>
          <p:nvPr userDrawn="1"/>
        </p:nvSpPr>
        <p:spPr>
          <a:xfrm>
            <a:off x="8646737" y="166878"/>
            <a:ext cx="346436" cy="347472"/>
          </a:xfrm>
          <a:prstGeom prst="snip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8647472" y="213657"/>
            <a:ext cx="3449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60E2A6B-A809-4840-BF14-8648BC0BDF87}" type="slidenum">
              <a:rPr kumimoji="0" lang="id-ID" sz="1050" b="1" i="0" u="none" strike="noStrike" kern="1200" cap="none" spc="0" normalizeH="0" baseline="0" noProof="0" smtClean="0">
                <a:ln>
                  <a:noFill/>
                </a:ln>
                <a:solidFill>
                  <a:srgbClr val="801637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id-ID" sz="1050" b="0" i="0" u="none" strike="noStrike" kern="1200" cap="none" spc="0" normalizeH="0" baseline="0" noProof="0" dirty="0">
              <a:ln>
                <a:noFill/>
              </a:ln>
              <a:solidFill>
                <a:srgbClr val="801637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48167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1443">
            <a:hlinkClick r:id="" action="ppaction://hlinkshowjump?jump=nextslide"/>
          </p:cNvPr>
          <p:cNvSpPr/>
          <p:nvPr userDrawn="1"/>
        </p:nvSpPr>
        <p:spPr>
          <a:xfrm rot="16200000">
            <a:off x="8880919" y="4899468"/>
            <a:ext cx="118933" cy="1024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264" y="0"/>
                </a:moveTo>
                <a:cubicBezTo>
                  <a:pt x="20627" y="0"/>
                  <a:pt x="20943" y="234"/>
                  <a:pt x="21203" y="710"/>
                </a:cubicBezTo>
                <a:cubicBezTo>
                  <a:pt x="21468" y="1198"/>
                  <a:pt x="21600" y="1765"/>
                  <a:pt x="21600" y="2429"/>
                </a:cubicBezTo>
                <a:cubicBezTo>
                  <a:pt x="21600" y="3119"/>
                  <a:pt x="21464" y="3699"/>
                  <a:pt x="21196" y="4181"/>
                </a:cubicBezTo>
                <a:lnTo>
                  <a:pt x="11775" y="20884"/>
                </a:lnTo>
                <a:cubicBezTo>
                  <a:pt x="11507" y="21359"/>
                  <a:pt x="11180" y="21600"/>
                  <a:pt x="10791" y="21600"/>
                </a:cubicBezTo>
                <a:cubicBezTo>
                  <a:pt x="10380" y="21600"/>
                  <a:pt x="10071" y="21359"/>
                  <a:pt x="9858" y="20884"/>
                </a:cubicBezTo>
                <a:lnTo>
                  <a:pt x="404" y="4181"/>
                </a:lnTo>
                <a:cubicBezTo>
                  <a:pt x="136" y="3699"/>
                  <a:pt x="0" y="3119"/>
                  <a:pt x="0" y="2429"/>
                </a:cubicBezTo>
                <a:cubicBezTo>
                  <a:pt x="0" y="1784"/>
                  <a:pt x="132" y="1224"/>
                  <a:pt x="393" y="729"/>
                </a:cubicBezTo>
                <a:cubicBezTo>
                  <a:pt x="657" y="241"/>
                  <a:pt x="969" y="0"/>
                  <a:pt x="1336" y="0"/>
                </a:cubicBezTo>
                <a:lnTo>
                  <a:pt x="2026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4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Shape 1443">
            <a:hlinkClick r:id="" action="ppaction://hlinkshowjump?jump=previousslide"/>
          </p:cNvPr>
          <p:cNvSpPr/>
          <p:nvPr userDrawn="1"/>
        </p:nvSpPr>
        <p:spPr>
          <a:xfrm rot="5400000" flipH="1">
            <a:off x="8602354" y="4899467"/>
            <a:ext cx="118933" cy="1024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264" y="0"/>
                </a:moveTo>
                <a:cubicBezTo>
                  <a:pt x="20627" y="0"/>
                  <a:pt x="20943" y="234"/>
                  <a:pt x="21203" y="710"/>
                </a:cubicBezTo>
                <a:cubicBezTo>
                  <a:pt x="21468" y="1198"/>
                  <a:pt x="21600" y="1765"/>
                  <a:pt x="21600" y="2429"/>
                </a:cubicBezTo>
                <a:cubicBezTo>
                  <a:pt x="21600" y="3119"/>
                  <a:pt x="21464" y="3699"/>
                  <a:pt x="21196" y="4181"/>
                </a:cubicBezTo>
                <a:lnTo>
                  <a:pt x="11775" y="20884"/>
                </a:lnTo>
                <a:cubicBezTo>
                  <a:pt x="11507" y="21359"/>
                  <a:pt x="11180" y="21600"/>
                  <a:pt x="10791" y="21600"/>
                </a:cubicBezTo>
                <a:cubicBezTo>
                  <a:pt x="10380" y="21600"/>
                  <a:pt x="10071" y="21359"/>
                  <a:pt x="9858" y="20884"/>
                </a:cubicBezTo>
                <a:lnTo>
                  <a:pt x="404" y="4181"/>
                </a:lnTo>
                <a:cubicBezTo>
                  <a:pt x="136" y="3699"/>
                  <a:pt x="0" y="3119"/>
                  <a:pt x="0" y="2429"/>
                </a:cubicBezTo>
                <a:cubicBezTo>
                  <a:pt x="0" y="1784"/>
                  <a:pt x="132" y="1224"/>
                  <a:pt x="393" y="729"/>
                </a:cubicBezTo>
                <a:cubicBezTo>
                  <a:pt x="657" y="241"/>
                  <a:pt x="969" y="0"/>
                  <a:pt x="1336" y="0"/>
                </a:cubicBezTo>
                <a:lnTo>
                  <a:pt x="2026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4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Snip Diagonal Corner Rectangle 10"/>
          <p:cNvSpPr/>
          <p:nvPr userDrawn="1"/>
        </p:nvSpPr>
        <p:spPr>
          <a:xfrm>
            <a:off x="8646737" y="166878"/>
            <a:ext cx="346436" cy="347472"/>
          </a:xfrm>
          <a:prstGeom prst="snip2Diag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8647472" y="213657"/>
            <a:ext cx="3449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60E2A6B-A809-4840-BF14-8648BC0BDF87}" type="slidenum">
              <a:rPr kumimoji="0" lang="id-ID" sz="105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id-ID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04292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22668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08004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1" y="0"/>
            <a:ext cx="7724405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675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45230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-3175"/>
            <a:ext cx="1524000" cy="171608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4572000" y="743"/>
            <a:ext cx="1524000" cy="171608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3048000" y="1714500"/>
            <a:ext cx="1524000" cy="171608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524000" y="3430589"/>
            <a:ext cx="1524000" cy="171608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6096000" y="3430589"/>
            <a:ext cx="1524000" cy="171608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620000" y="1714500"/>
            <a:ext cx="1524000" cy="171608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1899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7315200" y="-3174"/>
            <a:ext cx="1828800" cy="18335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-3174"/>
            <a:ext cx="1828800" cy="18335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1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3657600" y="-3174"/>
            <a:ext cx="1828800" cy="18335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2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828800" y="1827214"/>
            <a:ext cx="1828800" cy="18335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5486400" y="1827214"/>
            <a:ext cx="1828800" cy="18335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Shape 1443">
            <a:hlinkClick r:id="" action="ppaction://hlinkshowjump?jump=nextslide"/>
          </p:cNvPr>
          <p:cNvSpPr/>
          <p:nvPr userDrawn="1"/>
        </p:nvSpPr>
        <p:spPr>
          <a:xfrm rot="16200000">
            <a:off x="8880919" y="4899468"/>
            <a:ext cx="118933" cy="1024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264" y="0"/>
                </a:moveTo>
                <a:cubicBezTo>
                  <a:pt x="20627" y="0"/>
                  <a:pt x="20943" y="234"/>
                  <a:pt x="21203" y="710"/>
                </a:cubicBezTo>
                <a:cubicBezTo>
                  <a:pt x="21468" y="1198"/>
                  <a:pt x="21600" y="1765"/>
                  <a:pt x="21600" y="2429"/>
                </a:cubicBezTo>
                <a:cubicBezTo>
                  <a:pt x="21600" y="3119"/>
                  <a:pt x="21464" y="3699"/>
                  <a:pt x="21196" y="4181"/>
                </a:cubicBezTo>
                <a:lnTo>
                  <a:pt x="11775" y="20884"/>
                </a:lnTo>
                <a:cubicBezTo>
                  <a:pt x="11507" y="21359"/>
                  <a:pt x="11180" y="21600"/>
                  <a:pt x="10791" y="21600"/>
                </a:cubicBezTo>
                <a:cubicBezTo>
                  <a:pt x="10380" y="21600"/>
                  <a:pt x="10071" y="21359"/>
                  <a:pt x="9858" y="20884"/>
                </a:cubicBezTo>
                <a:lnTo>
                  <a:pt x="404" y="4181"/>
                </a:lnTo>
                <a:cubicBezTo>
                  <a:pt x="136" y="3699"/>
                  <a:pt x="0" y="3119"/>
                  <a:pt x="0" y="2429"/>
                </a:cubicBezTo>
                <a:cubicBezTo>
                  <a:pt x="0" y="1784"/>
                  <a:pt x="132" y="1224"/>
                  <a:pt x="393" y="729"/>
                </a:cubicBezTo>
                <a:cubicBezTo>
                  <a:pt x="657" y="241"/>
                  <a:pt x="969" y="0"/>
                  <a:pt x="1336" y="0"/>
                </a:cubicBezTo>
                <a:lnTo>
                  <a:pt x="2026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4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Shape 1443">
            <a:hlinkClick r:id="" action="ppaction://hlinkshowjump?jump=previousslide"/>
          </p:cNvPr>
          <p:cNvSpPr/>
          <p:nvPr userDrawn="1"/>
        </p:nvSpPr>
        <p:spPr>
          <a:xfrm rot="5400000" flipH="1">
            <a:off x="8602354" y="4899467"/>
            <a:ext cx="118933" cy="1024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264" y="0"/>
                </a:moveTo>
                <a:cubicBezTo>
                  <a:pt x="20627" y="0"/>
                  <a:pt x="20943" y="234"/>
                  <a:pt x="21203" y="710"/>
                </a:cubicBezTo>
                <a:cubicBezTo>
                  <a:pt x="21468" y="1198"/>
                  <a:pt x="21600" y="1765"/>
                  <a:pt x="21600" y="2429"/>
                </a:cubicBezTo>
                <a:cubicBezTo>
                  <a:pt x="21600" y="3119"/>
                  <a:pt x="21464" y="3699"/>
                  <a:pt x="21196" y="4181"/>
                </a:cubicBezTo>
                <a:lnTo>
                  <a:pt x="11775" y="20884"/>
                </a:lnTo>
                <a:cubicBezTo>
                  <a:pt x="11507" y="21359"/>
                  <a:pt x="11180" y="21600"/>
                  <a:pt x="10791" y="21600"/>
                </a:cubicBezTo>
                <a:cubicBezTo>
                  <a:pt x="10380" y="21600"/>
                  <a:pt x="10071" y="21359"/>
                  <a:pt x="9858" y="20884"/>
                </a:cubicBezTo>
                <a:lnTo>
                  <a:pt x="404" y="4181"/>
                </a:lnTo>
                <a:cubicBezTo>
                  <a:pt x="136" y="3699"/>
                  <a:pt x="0" y="3119"/>
                  <a:pt x="0" y="2429"/>
                </a:cubicBezTo>
                <a:cubicBezTo>
                  <a:pt x="0" y="1784"/>
                  <a:pt x="132" y="1224"/>
                  <a:pt x="393" y="729"/>
                </a:cubicBezTo>
                <a:cubicBezTo>
                  <a:pt x="657" y="241"/>
                  <a:pt x="969" y="0"/>
                  <a:pt x="1336" y="0"/>
                </a:cubicBezTo>
                <a:lnTo>
                  <a:pt x="2026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4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6163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6831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280035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hape 1443">
            <a:hlinkClick r:id="" action="ppaction://hlinkshowjump?jump=nextslide"/>
          </p:cNvPr>
          <p:cNvSpPr/>
          <p:nvPr userDrawn="1"/>
        </p:nvSpPr>
        <p:spPr>
          <a:xfrm rot="16200000">
            <a:off x="8880919" y="4899468"/>
            <a:ext cx="118933" cy="1024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264" y="0"/>
                </a:moveTo>
                <a:cubicBezTo>
                  <a:pt x="20627" y="0"/>
                  <a:pt x="20943" y="234"/>
                  <a:pt x="21203" y="710"/>
                </a:cubicBezTo>
                <a:cubicBezTo>
                  <a:pt x="21468" y="1198"/>
                  <a:pt x="21600" y="1765"/>
                  <a:pt x="21600" y="2429"/>
                </a:cubicBezTo>
                <a:cubicBezTo>
                  <a:pt x="21600" y="3119"/>
                  <a:pt x="21464" y="3699"/>
                  <a:pt x="21196" y="4181"/>
                </a:cubicBezTo>
                <a:lnTo>
                  <a:pt x="11775" y="20884"/>
                </a:lnTo>
                <a:cubicBezTo>
                  <a:pt x="11507" y="21359"/>
                  <a:pt x="11180" y="21600"/>
                  <a:pt x="10791" y="21600"/>
                </a:cubicBezTo>
                <a:cubicBezTo>
                  <a:pt x="10380" y="21600"/>
                  <a:pt x="10071" y="21359"/>
                  <a:pt x="9858" y="20884"/>
                </a:cubicBezTo>
                <a:lnTo>
                  <a:pt x="404" y="4181"/>
                </a:lnTo>
                <a:cubicBezTo>
                  <a:pt x="136" y="3699"/>
                  <a:pt x="0" y="3119"/>
                  <a:pt x="0" y="2429"/>
                </a:cubicBezTo>
                <a:cubicBezTo>
                  <a:pt x="0" y="1784"/>
                  <a:pt x="132" y="1224"/>
                  <a:pt x="393" y="729"/>
                </a:cubicBezTo>
                <a:cubicBezTo>
                  <a:pt x="657" y="241"/>
                  <a:pt x="969" y="0"/>
                  <a:pt x="1336" y="0"/>
                </a:cubicBezTo>
                <a:lnTo>
                  <a:pt x="2026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4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hape 1443">
            <a:hlinkClick r:id="" action="ppaction://hlinkshowjump?jump=previousslide"/>
          </p:cNvPr>
          <p:cNvSpPr/>
          <p:nvPr userDrawn="1"/>
        </p:nvSpPr>
        <p:spPr>
          <a:xfrm rot="5400000" flipH="1">
            <a:off x="8602354" y="4899467"/>
            <a:ext cx="118933" cy="1024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264" y="0"/>
                </a:moveTo>
                <a:cubicBezTo>
                  <a:pt x="20627" y="0"/>
                  <a:pt x="20943" y="234"/>
                  <a:pt x="21203" y="710"/>
                </a:cubicBezTo>
                <a:cubicBezTo>
                  <a:pt x="21468" y="1198"/>
                  <a:pt x="21600" y="1765"/>
                  <a:pt x="21600" y="2429"/>
                </a:cubicBezTo>
                <a:cubicBezTo>
                  <a:pt x="21600" y="3119"/>
                  <a:pt x="21464" y="3699"/>
                  <a:pt x="21196" y="4181"/>
                </a:cubicBezTo>
                <a:lnTo>
                  <a:pt x="11775" y="20884"/>
                </a:lnTo>
                <a:cubicBezTo>
                  <a:pt x="11507" y="21359"/>
                  <a:pt x="11180" y="21600"/>
                  <a:pt x="10791" y="21600"/>
                </a:cubicBezTo>
                <a:cubicBezTo>
                  <a:pt x="10380" y="21600"/>
                  <a:pt x="10071" y="21359"/>
                  <a:pt x="9858" y="20884"/>
                </a:cubicBezTo>
                <a:lnTo>
                  <a:pt x="404" y="4181"/>
                </a:lnTo>
                <a:cubicBezTo>
                  <a:pt x="136" y="3699"/>
                  <a:pt x="0" y="3119"/>
                  <a:pt x="0" y="2429"/>
                </a:cubicBezTo>
                <a:cubicBezTo>
                  <a:pt x="0" y="1784"/>
                  <a:pt x="132" y="1224"/>
                  <a:pt x="393" y="729"/>
                </a:cubicBezTo>
                <a:cubicBezTo>
                  <a:pt x="657" y="241"/>
                  <a:pt x="969" y="0"/>
                  <a:pt x="1336" y="0"/>
                </a:cubicBezTo>
                <a:lnTo>
                  <a:pt x="2026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4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62460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228600" y="213658"/>
            <a:ext cx="3886200" cy="46775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8" name="Shape 1443">
            <a:hlinkClick r:id="" action="ppaction://hlinkshowjump?jump=nextslide"/>
          </p:cNvPr>
          <p:cNvSpPr/>
          <p:nvPr userDrawn="1"/>
        </p:nvSpPr>
        <p:spPr>
          <a:xfrm rot="16200000">
            <a:off x="8880919" y="4899468"/>
            <a:ext cx="118933" cy="1024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264" y="0"/>
                </a:moveTo>
                <a:cubicBezTo>
                  <a:pt x="20627" y="0"/>
                  <a:pt x="20943" y="234"/>
                  <a:pt x="21203" y="710"/>
                </a:cubicBezTo>
                <a:cubicBezTo>
                  <a:pt x="21468" y="1198"/>
                  <a:pt x="21600" y="1765"/>
                  <a:pt x="21600" y="2429"/>
                </a:cubicBezTo>
                <a:cubicBezTo>
                  <a:pt x="21600" y="3119"/>
                  <a:pt x="21464" y="3699"/>
                  <a:pt x="21196" y="4181"/>
                </a:cubicBezTo>
                <a:lnTo>
                  <a:pt x="11775" y="20884"/>
                </a:lnTo>
                <a:cubicBezTo>
                  <a:pt x="11507" y="21359"/>
                  <a:pt x="11180" y="21600"/>
                  <a:pt x="10791" y="21600"/>
                </a:cubicBezTo>
                <a:cubicBezTo>
                  <a:pt x="10380" y="21600"/>
                  <a:pt x="10071" y="21359"/>
                  <a:pt x="9858" y="20884"/>
                </a:cubicBezTo>
                <a:lnTo>
                  <a:pt x="404" y="4181"/>
                </a:lnTo>
                <a:cubicBezTo>
                  <a:pt x="136" y="3699"/>
                  <a:pt x="0" y="3119"/>
                  <a:pt x="0" y="2429"/>
                </a:cubicBezTo>
                <a:cubicBezTo>
                  <a:pt x="0" y="1784"/>
                  <a:pt x="132" y="1224"/>
                  <a:pt x="393" y="729"/>
                </a:cubicBezTo>
                <a:cubicBezTo>
                  <a:pt x="657" y="241"/>
                  <a:pt x="969" y="0"/>
                  <a:pt x="1336" y="0"/>
                </a:cubicBezTo>
                <a:lnTo>
                  <a:pt x="2026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4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Shape 1443">
            <a:hlinkClick r:id="" action="ppaction://hlinkshowjump?jump=previousslide"/>
          </p:cNvPr>
          <p:cNvSpPr/>
          <p:nvPr userDrawn="1"/>
        </p:nvSpPr>
        <p:spPr>
          <a:xfrm rot="5400000" flipH="1">
            <a:off x="8602354" y="4899467"/>
            <a:ext cx="118933" cy="1024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264" y="0"/>
                </a:moveTo>
                <a:cubicBezTo>
                  <a:pt x="20627" y="0"/>
                  <a:pt x="20943" y="234"/>
                  <a:pt x="21203" y="710"/>
                </a:cubicBezTo>
                <a:cubicBezTo>
                  <a:pt x="21468" y="1198"/>
                  <a:pt x="21600" y="1765"/>
                  <a:pt x="21600" y="2429"/>
                </a:cubicBezTo>
                <a:cubicBezTo>
                  <a:pt x="21600" y="3119"/>
                  <a:pt x="21464" y="3699"/>
                  <a:pt x="21196" y="4181"/>
                </a:cubicBezTo>
                <a:lnTo>
                  <a:pt x="11775" y="20884"/>
                </a:lnTo>
                <a:cubicBezTo>
                  <a:pt x="11507" y="21359"/>
                  <a:pt x="11180" y="21600"/>
                  <a:pt x="10791" y="21600"/>
                </a:cubicBezTo>
                <a:cubicBezTo>
                  <a:pt x="10380" y="21600"/>
                  <a:pt x="10071" y="21359"/>
                  <a:pt x="9858" y="20884"/>
                </a:cubicBezTo>
                <a:lnTo>
                  <a:pt x="404" y="4181"/>
                </a:lnTo>
                <a:cubicBezTo>
                  <a:pt x="136" y="3699"/>
                  <a:pt x="0" y="3119"/>
                  <a:pt x="0" y="2429"/>
                </a:cubicBezTo>
                <a:cubicBezTo>
                  <a:pt x="0" y="1784"/>
                  <a:pt x="132" y="1224"/>
                  <a:pt x="393" y="729"/>
                </a:cubicBezTo>
                <a:cubicBezTo>
                  <a:pt x="657" y="241"/>
                  <a:pt x="969" y="0"/>
                  <a:pt x="1336" y="0"/>
                </a:cubicBezTo>
                <a:lnTo>
                  <a:pt x="2026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4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nip Diagonal Corner Rectangle 5"/>
          <p:cNvSpPr/>
          <p:nvPr userDrawn="1"/>
        </p:nvSpPr>
        <p:spPr>
          <a:xfrm>
            <a:off x="8646737" y="166878"/>
            <a:ext cx="346436" cy="347472"/>
          </a:xfrm>
          <a:prstGeom prst="snip2Diag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8647472" y="213657"/>
            <a:ext cx="3449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60E2A6B-A809-4840-BF14-8648BC0BDF87}" type="slidenum">
              <a:rPr kumimoji="0" lang="id-ID" sz="105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id-ID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2971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57204" y="1428750"/>
            <a:ext cx="1600199" cy="18064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8" name="Shape 1443">
            <a:hlinkClick r:id="" action="ppaction://hlinkshowjump?jump=nextslide"/>
          </p:cNvPr>
          <p:cNvSpPr/>
          <p:nvPr userDrawn="1"/>
        </p:nvSpPr>
        <p:spPr>
          <a:xfrm rot="16200000">
            <a:off x="8880919" y="4899468"/>
            <a:ext cx="118933" cy="1024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264" y="0"/>
                </a:moveTo>
                <a:cubicBezTo>
                  <a:pt x="20627" y="0"/>
                  <a:pt x="20943" y="234"/>
                  <a:pt x="21203" y="710"/>
                </a:cubicBezTo>
                <a:cubicBezTo>
                  <a:pt x="21468" y="1198"/>
                  <a:pt x="21600" y="1765"/>
                  <a:pt x="21600" y="2429"/>
                </a:cubicBezTo>
                <a:cubicBezTo>
                  <a:pt x="21600" y="3119"/>
                  <a:pt x="21464" y="3699"/>
                  <a:pt x="21196" y="4181"/>
                </a:cubicBezTo>
                <a:lnTo>
                  <a:pt x="11775" y="20884"/>
                </a:lnTo>
                <a:cubicBezTo>
                  <a:pt x="11507" y="21359"/>
                  <a:pt x="11180" y="21600"/>
                  <a:pt x="10791" y="21600"/>
                </a:cubicBezTo>
                <a:cubicBezTo>
                  <a:pt x="10380" y="21600"/>
                  <a:pt x="10071" y="21359"/>
                  <a:pt x="9858" y="20884"/>
                </a:cubicBezTo>
                <a:lnTo>
                  <a:pt x="404" y="4181"/>
                </a:lnTo>
                <a:cubicBezTo>
                  <a:pt x="136" y="3699"/>
                  <a:pt x="0" y="3119"/>
                  <a:pt x="0" y="2429"/>
                </a:cubicBezTo>
                <a:cubicBezTo>
                  <a:pt x="0" y="1784"/>
                  <a:pt x="132" y="1224"/>
                  <a:pt x="393" y="729"/>
                </a:cubicBezTo>
                <a:cubicBezTo>
                  <a:pt x="657" y="241"/>
                  <a:pt x="969" y="0"/>
                  <a:pt x="1336" y="0"/>
                </a:cubicBezTo>
                <a:lnTo>
                  <a:pt x="2026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4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Shape 1443">
            <a:hlinkClick r:id="" action="ppaction://hlinkshowjump?jump=previousslide"/>
          </p:cNvPr>
          <p:cNvSpPr/>
          <p:nvPr userDrawn="1"/>
        </p:nvSpPr>
        <p:spPr>
          <a:xfrm rot="5400000" flipH="1">
            <a:off x="8602354" y="4899467"/>
            <a:ext cx="118933" cy="1024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264" y="0"/>
                </a:moveTo>
                <a:cubicBezTo>
                  <a:pt x="20627" y="0"/>
                  <a:pt x="20943" y="234"/>
                  <a:pt x="21203" y="710"/>
                </a:cubicBezTo>
                <a:cubicBezTo>
                  <a:pt x="21468" y="1198"/>
                  <a:pt x="21600" y="1765"/>
                  <a:pt x="21600" y="2429"/>
                </a:cubicBezTo>
                <a:cubicBezTo>
                  <a:pt x="21600" y="3119"/>
                  <a:pt x="21464" y="3699"/>
                  <a:pt x="21196" y="4181"/>
                </a:cubicBezTo>
                <a:lnTo>
                  <a:pt x="11775" y="20884"/>
                </a:lnTo>
                <a:cubicBezTo>
                  <a:pt x="11507" y="21359"/>
                  <a:pt x="11180" y="21600"/>
                  <a:pt x="10791" y="21600"/>
                </a:cubicBezTo>
                <a:cubicBezTo>
                  <a:pt x="10380" y="21600"/>
                  <a:pt x="10071" y="21359"/>
                  <a:pt x="9858" y="20884"/>
                </a:cubicBezTo>
                <a:lnTo>
                  <a:pt x="404" y="4181"/>
                </a:lnTo>
                <a:cubicBezTo>
                  <a:pt x="136" y="3699"/>
                  <a:pt x="0" y="3119"/>
                  <a:pt x="0" y="2429"/>
                </a:cubicBezTo>
                <a:cubicBezTo>
                  <a:pt x="0" y="1784"/>
                  <a:pt x="132" y="1224"/>
                  <a:pt x="393" y="729"/>
                </a:cubicBezTo>
                <a:cubicBezTo>
                  <a:pt x="657" y="241"/>
                  <a:pt x="969" y="0"/>
                  <a:pt x="1336" y="0"/>
                </a:cubicBezTo>
                <a:lnTo>
                  <a:pt x="2026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4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nip Diagonal Corner Rectangle 5"/>
          <p:cNvSpPr/>
          <p:nvPr userDrawn="1"/>
        </p:nvSpPr>
        <p:spPr>
          <a:xfrm>
            <a:off x="8646737" y="166878"/>
            <a:ext cx="346436" cy="347472"/>
          </a:xfrm>
          <a:prstGeom prst="snip2Diag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8647472" y="213657"/>
            <a:ext cx="3449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60E2A6B-A809-4840-BF14-8648BC0BDF87}" type="slidenum">
              <a:rPr kumimoji="0" lang="id-ID" sz="105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id-ID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25213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838200" y="1428750"/>
            <a:ext cx="2212848" cy="2212848"/>
          </a:xfrm>
          <a:prstGeom prst="ellipse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28" name="Shape 1443">
            <a:hlinkClick r:id="" action="ppaction://hlinkshowjump?jump=nextslide"/>
          </p:cNvPr>
          <p:cNvSpPr/>
          <p:nvPr userDrawn="1"/>
        </p:nvSpPr>
        <p:spPr>
          <a:xfrm rot="16200000">
            <a:off x="8880919" y="4899468"/>
            <a:ext cx="118933" cy="1024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264" y="0"/>
                </a:moveTo>
                <a:cubicBezTo>
                  <a:pt x="20627" y="0"/>
                  <a:pt x="20943" y="234"/>
                  <a:pt x="21203" y="710"/>
                </a:cubicBezTo>
                <a:cubicBezTo>
                  <a:pt x="21468" y="1198"/>
                  <a:pt x="21600" y="1765"/>
                  <a:pt x="21600" y="2429"/>
                </a:cubicBezTo>
                <a:cubicBezTo>
                  <a:pt x="21600" y="3119"/>
                  <a:pt x="21464" y="3699"/>
                  <a:pt x="21196" y="4181"/>
                </a:cubicBezTo>
                <a:lnTo>
                  <a:pt x="11775" y="20884"/>
                </a:lnTo>
                <a:cubicBezTo>
                  <a:pt x="11507" y="21359"/>
                  <a:pt x="11180" y="21600"/>
                  <a:pt x="10791" y="21600"/>
                </a:cubicBezTo>
                <a:cubicBezTo>
                  <a:pt x="10380" y="21600"/>
                  <a:pt x="10071" y="21359"/>
                  <a:pt x="9858" y="20884"/>
                </a:cubicBezTo>
                <a:lnTo>
                  <a:pt x="404" y="4181"/>
                </a:lnTo>
                <a:cubicBezTo>
                  <a:pt x="136" y="3699"/>
                  <a:pt x="0" y="3119"/>
                  <a:pt x="0" y="2429"/>
                </a:cubicBezTo>
                <a:cubicBezTo>
                  <a:pt x="0" y="1784"/>
                  <a:pt x="132" y="1224"/>
                  <a:pt x="393" y="729"/>
                </a:cubicBezTo>
                <a:cubicBezTo>
                  <a:pt x="657" y="241"/>
                  <a:pt x="969" y="0"/>
                  <a:pt x="1336" y="0"/>
                </a:cubicBezTo>
                <a:lnTo>
                  <a:pt x="2026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4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Shape 1443">
            <a:hlinkClick r:id="" action="ppaction://hlinkshowjump?jump=previousslide"/>
          </p:cNvPr>
          <p:cNvSpPr/>
          <p:nvPr userDrawn="1"/>
        </p:nvSpPr>
        <p:spPr>
          <a:xfrm rot="5400000" flipH="1">
            <a:off x="8602354" y="4899467"/>
            <a:ext cx="118933" cy="1024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264" y="0"/>
                </a:moveTo>
                <a:cubicBezTo>
                  <a:pt x="20627" y="0"/>
                  <a:pt x="20943" y="234"/>
                  <a:pt x="21203" y="710"/>
                </a:cubicBezTo>
                <a:cubicBezTo>
                  <a:pt x="21468" y="1198"/>
                  <a:pt x="21600" y="1765"/>
                  <a:pt x="21600" y="2429"/>
                </a:cubicBezTo>
                <a:cubicBezTo>
                  <a:pt x="21600" y="3119"/>
                  <a:pt x="21464" y="3699"/>
                  <a:pt x="21196" y="4181"/>
                </a:cubicBezTo>
                <a:lnTo>
                  <a:pt x="11775" y="20884"/>
                </a:lnTo>
                <a:cubicBezTo>
                  <a:pt x="11507" y="21359"/>
                  <a:pt x="11180" y="21600"/>
                  <a:pt x="10791" y="21600"/>
                </a:cubicBezTo>
                <a:cubicBezTo>
                  <a:pt x="10380" y="21600"/>
                  <a:pt x="10071" y="21359"/>
                  <a:pt x="9858" y="20884"/>
                </a:cubicBezTo>
                <a:lnTo>
                  <a:pt x="404" y="4181"/>
                </a:lnTo>
                <a:cubicBezTo>
                  <a:pt x="136" y="3699"/>
                  <a:pt x="0" y="3119"/>
                  <a:pt x="0" y="2429"/>
                </a:cubicBezTo>
                <a:cubicBezTo>
                  <a:pt x="0" y="1784"/>
                  <a:pt x="132" y="1224"/>
                  <a:pt x="393" y="729"/>
                </a:cubicBezTo>
                <a:cubicBezTo>
                  <a:pt x="657" y="241"/>
                  <a:pt x="969" y="0"/>
                  <a:pt x="1336" y="0"/>
                </a:cubicBezTo>
                <a:lnTo>
                  <a:pt x="2026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4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nip Diagonal Corner Rectangle 5"/>
          <p:cNvSpPr/>
          <p:nvPr userDrawn="1"/>
        </p:nvSpPr>
        <p:spPr>
          <a:xfrm>
            <a:off x="8646737" y="166878"/>
            <a:ext cx="346436" cy="347472"/>
          </a:xfrm>
          <a:prstGeom prst="snip2Diag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8647472" y="213657"/>
            <a:ext cx="3449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60E2A6B-A809-4840-BF14-8648BC0BDF87}" type="slidenum">
              <a:rPr kumimoji="0" lang="id-ID" sz="105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id-ID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52640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1AFF16-9E14-4E3D-9C38-364FF8EAD28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9670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674" r:id="rId3"/>
    <p:sldLayoutId id="2147483675" r:id="rId4"/>
    <p:sldLayoutId id="2147483678" r:id="rId5"/>
    <p:sldLayoutId id="2147483679" r:id="rId6"/>
    <p:sldLayoutId id="2147483687" r:id="rId7"/>
    <p:sldLayoutId id="2147483689" r:id="rId8"/>
    <p:sldLayoutId id="2147483690" r:id="rId9"/>
    <p:sldLayoutId id="2147483696" r:id="rId10"/>
    <p:sldLayoutId id="2147483705" r:id="rId11"/>
    <p:sldLayoutId id="2147483708" r:id="rId12"/>
    <p:sldLayoutId id="2147483714" r:id="rId13"/>
    <p:sldLayoutId id="2147483752" r:id="rId14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411361"/>
            <a:ext cx="7886700" cy="3652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40491"/>
            <a:ext cx="7886700" cy="33922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663"/>
            <a:fld id="{D582EE9A-7031-4EA4-8A44-A4CCE5431636}" type="datetimeFigureOut">
              <a:rPr lang="en-AU" smtClean="0">
                <a:solidFill>
                  <a:prstClr val="black">
                    <a:tint val="75000"/>
                  </a:prstClr>
                </a:solidFill>
              </a:rPr>
              <a:pPr defTabSz="685663"/>
              <a:t>21/03/2017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663"/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663"/>
            <a:fld id="{DEAEF6DC-748F-466D-BD6A-9A8FE0DF09E2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 defTabSz="685663"/>
              <a:t>‹#›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2675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</p:sldLayoutIdLst>
  <p:timing>
    <p:tnLst>
      <p:par>
        <p:cTn id="1" dur="indefinite" restart="never" nodeType="tmRoot"/>
      </p:par>
    </p:tnLst>
  </p:timing>
  <p:txStyles>
    <p:titleStyle>
      <a:lvl1pPr algn="ctr" defTabSz="685629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685629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7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14" indent="0" algn="l" defTabSz="68562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629" indent="0" algn="l" defTabSz="68562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4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443" indent="0" algn="l" defTabSz="68562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413" kern="1200">
          <a:solidFill>
            <a:schemeClr val="tx1"/>
          </a:solidFill>
          <a:latin typeface="+mn-lt"/>
          <a:ea typeface="+mn-ea"/>
          <a:cs typeface="+mn-cs"/>
        </a:defRPr>
      </a:lvl4pPr>
      <a:lvl5pPr marL="1371257" indent="0" algn="l" defTabSz="68562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413" kern="1200">
          <a:solidFill>
            <a:schemeClr val="tx1"/>
          </a:solidFill>
          <a:latin typeface="+mn-lt"/>
          <a:ea typeface="+mn-ea"/>
          <a:cs typeface="+mn-cs"/>
        </a:defRPr>
      </a:lvl5pPr>
      <a:lvl6pPr marL="1885479" indent="-171407" algn="l" defTabSz="68562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293" indent="-171407" algn="l" defTabSz="68562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107" indent="-171407" algn="l" defTabSz="68562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3921" indent="-171407" algn="l" defTabSz="68562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62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14" algn="l" defTabSz="68562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629" algn="l" defTabSz="68562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443" algn="l" defTabSz="68562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257" algn="l" defTabSz="68562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071" algn="l" defTabSz="68562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6886" algn="l" defTabSz="68562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399700" algn="l" defTabSz="68562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514" algn="l" defTabSz="68562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678">
          <p15:clr>
            <a:srgbClr val="F26B43"/>
          </p15:clr>
        </p15:guide>
        <p15:guide id="2" orient="horz" pos="4320">
          <p15:clr>
            <a:srgbClr val="F26B43"/>
          </p15:clr>
        </p15:guide>
        <p15:guide id="3" orient="horz" pos="7722">
          <p15:clr>
            <a:srgbClr val="F26B43"/>
          </p15:clr>
        </p15:guide>
        <p15:guide id="4" orient="horz" pos="691">
          <p15:clr>
            <a:srgbClr val="F26B43"/>
          </p15:clr>
        </p15:guide>
        <p15:guide id="5" pos="14709">
          <p15:clr>
            <a:srgbClr val="F26B43"/>
          </p15:clr>
        </p15:guide>
        <p15:guide id="6" pos="647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6.png"/><Relationship Id="rId7" Type="http://schemas.openxmlformats.org/officeDocument/2006/relationships/image" Target="../media/image24.png"/><Relationship Id="rId12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3.png"/><Relationship Id="rId11" Type="http://schemas.openxmlformats.org/officeDocument/2006/relationships/image" Target="../media/image20.png"/><Relationship Id="rId5" Type="http://schemas.openxmlformats.org/officeDocument/2006/relationships/image" Target="../media/image22.png"/><Relationship Id="rId10" Type="http://schemas.openxmlformats.org/officeDocument/2006/relationships/image" Target="../media/image19.png"/><Relationship Id="rId4" Type="http://schemas.openxmlformats.org/officeDocument/2006/relationships/image" Target="../media/image21.png"/><Relationship Id="rId9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9.png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0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4" Type="http://schemas.openxmlformats.org/officeDocument/2006/relationships/chart" Target="../charts/char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椭圆 15"/>
          <p:cNvSpPr/>
          <p:nvPr/>
        </p:nvSpPr>
        <p:spPr>
          <a:xfrm>
            <a:off x="1084001" y="1863659"/>
            <a:ext cx="1416185" cy="1416183"/>
          </a:xfrm>
          <a:prstGeom prst="ellipse">
            <a:avLst/>
          </a:prstGeom>
          <a:blipFill dpi="0" rotWithShape="1">
            <a:blip r:embed="rId3" cstate="email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63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629"/>
            <a:endParaRPr kumimoji="1" lang="zh-CN" altLang="en-US" sz="2399" kern="0" dirty="0">
              <a:solidFill>
                <a:srgbClr val="103154"/>
              </a:solidFill>
              <a:latin typeface="Arial" panose="020F0502020204030204"/>
              <a:ea typeface="微软雅黑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6643814" y="1863659"/>
            <a:ext cx="1416185" cy="1416183"/>
          </a:xfrm>
          <a:prstGeom prst="ellipse">
            <a:avLst/>
          </a:prstGeom>
          <a:blipFill dpi="0" rotWithShape="1">
            <a:blip r:embed="rId3" cstate="email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63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629"/>
            <a:endParaRPr kumimoji="1" lang="zh-CN" altLang="en-US" sz="2399" kern="0" dirty="0">
              <a:solidFill>
                <a:srgbClr val="103154"/>
              </a:solidFill>
              <a:latin typeface="Arial" panose="020F0502020204030204"/>
              <a:ea typeface="微软雅黑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1737611" y="1399121"/>
            <a:ext cx="2345262" cy="2345260"/>
          </a:xfrm>
          <a:prstGeom prst="ellipse">
            <a:avLst/>
          </a:prstGeom>
          <a:blipFill dpi="0" rotWithShape="1">
            <a:blip r:embed="rId4" cstate="email">
              <a:grayscl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63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629"/>
            <a:endParaRPr kumimoji="1" lang="zh-CN" altLang="en-US" sz="2399" kern="0" dirty="0">
              <a:solidFill>
                <a:srgbClr val="10315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5061127" y="1399121"/>
            <a:ext cx="2345262" cy="2345260"/>
          </a:xfrm>
          <a:prstGeom prst="ellipse">
            <a:avLst/>
          </a:prstGeom>
          <a:blipFill dpi="0" rotWithShape="1">
            <a:blip r:embed="rId4" cstate="email">
              <a:grayscl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63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629"/>
            <a:endParaRPr kumimoji="1" lang="zh-CN" altLang="en-US" sz="2399" kern="0" dirty="0">
              <a:solidFill>
                <a:srgbClr val="10315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2910245" y="909997"/>
            <a:ext cx="3323510" cy="3323508"/>
          </a:xfrm>
          <a:prstGeom prst="ellipse">
            <a:avLst/>
          </a:prstGeom>
          <a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 w="63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629"/>
            <a:endParaRPr kumimoji="1" lang="zh-CN" altLang="en-US" sz="2399" kern="0" dirty="0">
              <a:solidFill>
                <a:srgbClr val="10315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411699" y="1763931"/>
            <a:ext cx="433965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85663"/>
            <a:r>
              <a:rPr kumimoji="1" lang="zh-CN" altLang="en-US" sz="36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sym typeface="+mn-lt"/>
              </a:rPr>
              <a:t>基于</a:t>
            </a:r>
            <a:r>
              <a:rPr kumimoji="1" lang="zh-CN" altLang="en-US" sz="36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sym typeface="+mn-lt"/>
              </a:rPr>
              <a:t>甲烷检测</a:t>
            </a:r>
            <a:endParaRPr kumimoji="1" lang="en-US" altLang="zh-CN" sz="3600" dirty="0" smtClean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  <a:sym typeface="+mn-lt"/>
            </a:endParaRPr>
          </a:p>
          <a:p>
            <a:pPr algn="ctr" defTabSz="685663"/>
            <a:r>
              <a:rPr kumimoji="1" lang="zh-CN" altLang="en-US" sz="36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sym typeface="+mn-lt"/>
              </a:rPr>
              <a:t>装置的</a:t>
            </a:r>
            <a:r>
              <a:rPr kumimoji="1" lang="zh-CN" altLang="en-US" sz="36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sym typeface="+mn-lt"/>
              </a:rPr>
              <a:t>云平台的设计</a:t>
            </a:r>
            <a:endParaRPr kumimoji="1" lang="en-US" altLang="zh-CN" sz="36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  <a:sym typeface="+mn-lt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348889" y="3265230"/>
            <a:ext cx="646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85663"/>
            <a:r>
              <a:rPr kumimoji="1" lang="zh-CN" altLang="en-US" sz="1200" i="1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+mn-lt"/>
              </a:rPr>
              <a:t>陈光乐</a:t>
            </a:r>
            <a:endParaRPr kumimoji="1" lang="en-US" altLang="zh-CN" sz="1200" i="1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  <a:sym typeface="+mn-lt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3720171" y="3164305"/>
            <a:ext cx="1703659" cy="0"/>
          </a:xfrm>
          <a:prstGeom prst="line">
            <a:avLst/>
          </a:prstGeom>
          <a:ln w="4572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0286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1" y="245226"/>
            <a:ext cx="196794" cy="954924"/>
            <a:chOff x="0" y="322263"/>
            <a:chExt cx="223595" cy="1335087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0" y="1230492"/>
              <a:ext cx="223595" cy="403760"/>
            </a:xfrm>
            <a:custGeom>
              <a:avLst/>
              <a:gdLst>
                <a:gd name="T0" fmla="*/ 2294 w 2294"/>
                <a:gd name="T1" fmla="*/ 0 h 3434"/>
                <a:gd name="T2" fmla="*/ 0 w 2294"/>
                <a:gd name="T3" fmla="*/ 2042 h 3434"/>
                <a:gd name="T4" fmla="*/ 1607 w 2294"/>
                <a:gd name="T5" fmla="*/ 3434 h 3434"/>
                <a:gd name="T6" fmla="*/ 2294 w 2294"/>
                <a:gd name="T7" fmla="*/ 2232 h 3434"/>
                <a:gd name="T8" fmla="*/ 2294 w 2294"/>
                <a:gd name="T9" fmla="*/ 0 h 3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94" h="3434">
                  <a:moveTo>
                    <a:pt x="2294" y="0"/>
                  </a:moveTo>
                  <a:lnTo>
                    <a:pt x="0" y="2042"/>
                  </a:lnTo>
                  <a:lnTo>
                    <a:pt x="1607" y="3434"/>
                  </a:lnTo>
                  <a:cubicBezTo>
                    <a:pt x="2018" y="3190"/>
                    <a:pt x="2294" y="2742"/>
                    <a:pt x="2294" y="2232"/>
                  </a:cubicBezTo>
                  <a:lnTo>
                    <a:pt x="2294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0" y="999508"/>
              <a:ext cx="110266" cy="471207"/>
            </a:xfrm>
            <a:custGeom>
              <a:avLst/>
              <a:gdLst>
                <a:gd name="T0" fmla="*/ 1130 w 1130"/>
                <a:gd name="T1" fmla="*/ 352 h 4000"/>
                <a:gd name="T2" fmla="*/ 0 w 1130"/>
                <a:gd name="T3" fmla="*/ 0 h 4000"/>
                <a:gd name="T4" fmla="*/ 0 w 1130"/>
                <a:gd name="T5" fmla="*/ 4000 h 4000"/>
                <a:gd name="T6" fmla="*/ 1130 w 1130"/>
                <a:gd name="T7" fmla="*/ 352 h 4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0" h="4000">
                  <a:moveTo>
                    <a:pt x="1130" y="352"/>
                  </a:moveTo>
                  <a:lnTo>
                    <a:pt x="0" y="0"/>
                  </a:lnTo>
                  <a:lnTo>
                    <a:pt x="0" y="4000"/>
                  </a:lnTo>
                  <a:lnTo>
                    <a:pt x="1130" y="35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1041085"/>
              <a:ext cx="223595" cy="429630"/>
            </a:xfrm>
            <a:custGeom>
              <a:avLst/>
              <a:gdLst>
                <a:gd name="T0" fmla="*/ 1130 w 2294"/>
                <a:gd name="T1" fmla="*/ 0 h 3648"/>
                <a:gd name="T2" fmla="*/ 0 w 2294"/>
                <a:gd name="T3" fmla="*/ 3648 h 3648"/>
                <a:gd name="T4" fmla="*/ 2294 w 2294"/>
                <a:gd name="T5" fmla="*/ 1606 h 3648"/>
                <a:gd name="T6" fmla="*/ 2294 w 2294"/>
                <a:gd name="T7" fmla="*/ 363 h 3648"/>
                <a:gd name="T8" fmla="*/ 1130 w 2294"/>
                <a:gd name="T9" fmla="*/ 0 h 3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94" h="3648">
                  <a:moveTo>
                    <a:pt x="1130" y="0"/>
                  </a:moveTo>
                  <a:lnTo>
                    <a:pt x="0" y="3648"/>
                  </a:lnTo>
                  <a:lnTo>
                    <a:pt x="2294" y="1606"/>
                  </a:lnTo>
                  <a:lnTo>
                    <a:pt x="2294" y="363"/>
                  </a:lnTo>
                  <a:lnTo>
                    <a:pt x="11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0" y="1470715"/>
              <a:ext cx="156976" cy="186635"/>
            </a:xfrm>
            <a:custGeom>
              <a:avLst/>
              <a:gdLst>
                <a:gd name="T0" fmla="*/ 1607 w 1607"/>
                <a:gd name="T1" fmla="*/ 1392 h 1587"/>
                <a:gd name="T2" fmla="*/ 0 w 1607"/>
                <a:gd name="T3" fmla="*/ 0 h 1587"/>
                <a:gd name="T4" fmla="*/ 0 w 1607"/>
                <a:gd name="T5" fmla="*/ 1587 h 1587"/>
                <a:gd name="T6" fmla="*/ 897 w 1607"/>
                <a:gd name="T7" fmla="*/ 1587 h 1587"/>
                <a:gd name="T8" fmla="*/ 1607 w 1607"/>
                <a:gd name="T9" fmla="*/ 1392 h 15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7" h="1587">
                  <a:moveTo>
                    <a:pt x="1607" y="1392"/>
                  </a:moveTo>
                  <a:lnTo>
                    <a:pt x="0" y="0"/>
                  </a:lnTo>
                  <a:lnTo>
                    <a:pt x="0" y="1587"/>
                  </a:lnTo>
                  <a:lnTo>
                    <a:pt x="897" y="1587"/>
                  </a:lnTo>
                  <a:cubicBezTo>
                    <a:pt x="1156" y="1587"/>
                    <a:pt x="1399" y="1516"/>
                    <a:pt x="1607" y="1392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0" y="322263"/>
              <a:ext cx="196794" cy="266094"/>
            </a:xfrm>
            <a:custGeom>
              <a:avLst/>
              <a:gdLst>
                <a:gd name="T0" fmla="*/ 0 w 2020"/>
                <a:gd name="T1" fmla="*/ 2265 h 2265"/>
                <a:gd name="T2" fmla="*/ 2020 w 2020"/>
                <a:gd name="T3" fmla="*/ 568 h 2265"/>
                <a:gd name="T4" fmla="*/ 897 w 2020"/>
                <a:gd name="T5" fmla="*/ 0 h 2265"/>
                <a:gd name="T6" fmla="*/ 0 w 2020"/>
                <a:gd name="T7" fmla="*/ 0 h 2265"/>
                <a:gd name="T8" fmla="*/ 0 w 2020"/>
                <a:gd name="T9" fmla="*/ 2265 h 2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0" h="2265">
                  <a:moveTo>
                    <a:pt x="0" y="2265"/>
                  </a:moveTo>
                  <a:lnTo>
                    <a:pt x="2020" y="568"/>
                  </a:lnTo>
                  <a:cubicBezTo>
                    <a:pt x="1765" y="224"/>
                    <a:pt x="1356" y="0"/>
                    <a:pt x="897" y="0"/>
                  </a:cubicBezTo>
                  <a:lnTo>
                    <a:pt x="0" y="0"/>
                  </a:lnTo>
                  <a:lnTo>
                    <a:pt x="0" y="2265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160039" y="598520"/>
              <a:ext cx="63556" cy="329845"/>
            </a:xfrm>
            <a:custGeom>
              <a:avLst/>
              <a:gdLst>
                <a:gd name="T0" fmla="*/ 657 w 657"/>
                <a:gd name="T1" fmla="*/ 0 h 2807"/>
                <a:gd name="T2" fmla="*/ 0 w 657"/>
                <a:gd name="T3" fmla="*/ 2124 h 2807"/>
                <a:gd name="T4" fmla="*/ 657 w 657"/>
                <a:gd name="T5" fmla="*/ 2807 h 2807"/>
                <a:gd name="T6" fmla="*/ 657 w 657"/>
                <a:gd name="T7" fmla="*/ 0 h 2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7" h="2807">
                  <a:moveTo>
                    <a:pt x="657" y="0"/>
                  </a:moveTo>
                  <a:lnTo>
                    <a:pt x="0" y="2124"/>
                  </a:lnTo>
                  <a:lnTo>
                    <a:pt x="657" y="2807"/>
                  </a:lnTo>
                  <a:lnTo>
                    <a:pt x="65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0" y="648412"/>
              <a:ext cx="160039" cy="392673"/>
            </a:xfrm>
            <a:custGeom>
              <a:avLst/>
              <a:gdLst>
                <a:gd name="T0" fmla="*/ 1130 w 1637"/>
                <a:gd name="T1" fmla="*/ 3337 h 3337"/>
                <a:gd name="T2" fmla="*/ 1637 w 1637"/>
                <a:gd name="T3" fmla="*/ 1700 h 3337"/>
                <a:gd name="T4" fmla="*/ 0 w 1637"/>
                <a:gd name="T5" fmla="*/ 0 h 3337"/>
                <a:gd name="T6" fmla="*/ 0 w 1637"/>
                <a:gd name="T7" fmla="*/ 2985 h 3337"/>
                <a:gd name="T8" fmla="*/ 1130 w 1637"/>
                <a:gd name="T9" fmla="*/ 3337 h 3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37" h="3337">
                  <a:moveTo>
                    <a:pt x="1130" y="3337"/>
                  </a:moveTo>
                  <a:lnTo>
                    <a:pt x="1637" y="1700"/>
                  </a:lnTo>
                  <a:lnTo>
                    <a:pt x="0" y="0"/>
                  </a:lnTo>
                  <a:lnTo>
                    <a:pt x="0" y="2985"/>
                  </a:lnTo>
                  <a:lnTo>
                    <a:pt x="1130" y="333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0" y="388786"/>
              <a:ext cx="223595" cy="460120"/>
            </a:xfrm>
            <a:custGeom>
              <a:avLst/>
              <a:gdLst>
                <a:gd name="T0" fmla="*/ 0 w 2294"/>
                <a:gd name="T1" fmla="*/ 2205 h 3905"/>
                <a:gd name="T2" fmla="*/ 1637 w 2294"/>
                <a:gd name="T3" fmla="*/ 3905 h 3905"/>
                <a:gd name="T4" fmla="*/ 2294 w 2294"/>
                <a:gd name="T5" fmla="*/ 1781 h 3905"/>
                <a:gd name="T6" fmla="*/ 2294 w 2294"/>
                <a:gd name="T7" fmla="*/ 829 h 3905"/>
                <a:gd name="T8" fmla="*/ 2020 w 2294"/>
                <a:gd name="T9" fmla="*/ 0 h 3905"/>
                <a:gd name="T10" fmla="*/ 0 w 2294"/>
                <a:gd name="T11" fmla="*/ 1697 h 3905"/>
                <a:gd name="T12" fmla="*/ 0 w 2294"/>
                <a:gd name="T13" fmla="*/ 2205 h 39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94" h="3905">
                  <a:moveTo>
                    <a:pt x="0" y="2205"/>
                  </a:moveTo>
                  <a:lnTo>
                    <a:pt x="1637" y="3905"/>
                  </a:lnTo>
                  <a:lnTo>
                    <a:pt x="2294" y="1781"/>
                  </a:lnTo>
                  <a:lnTo>
                    <a:pt x="2294" y="829"/>
                  </a:lnTo>
                  <a:cubicBezTo>
                    <a:pt x="2294" y="520"/>
                    <a:pt x="2192" y="233"/>
                    <a:pt x="2020" y="0"/>
                  </a:cubicBezTo>
                  <a:lnTo>
                    <a:pt x="0" y="1697"/>
                  </a:lnTo>
                  <a:lnTo>
                    <a:pt x="0" y="220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auto">
            <a:xfrm>
              <a:off x="110266" y="848906"/>
              <a:ext cx="113329" cy="234680"/>
            </a:xfrm>
            <a:custGeom>
              <a:avLst/>
              <a:gdLst>
                <a:gd name="T0" fmla="*/ 1164 w 1164"/>
                <a:gd name="T1" fmla="*/ 683 h 2000"/>
                <a:gd name="T2" fmla="*/ 507 w 1164"/>
                <a:gd name="T3" fmla="*/ 0 h 2000"/>
                <a:gd name="T4" fmla="*/ 0 w 1164"/>
                <a:gd name="T5" fmla="*/ 1637 h 2000"/>
                <a:gd name="T6" fmla="*/ 1164 w 1164"/>
                <a:gd name="T7" fmla="*/ 2000 h 2000"/>
                <a:gd name="T8" fmla="*/ 1164 w 1164"/>
                <a:gd name="T9" fmla="*/ 683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4" h="2000">
                  <a:moveTo>
                    <a:pt x="1164" y="683"/>
                  </a:moveTo>
                  <a:lnTo>
                    <a:pt x="507" y="0"/>
                  </a:lnTo>
                  <a:lnTo>
                    <a:pt x="0" y="1637"/>
                  </a:lnTo>
                  <a:lnTo>
                    <a:pt x="1164" y="2000"/>
                  </a:lnTo>
                  <a:lnTo>
                    <a:pt x="1164" y="683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2292650" y="1110403"/>
            <a:ext cx="4357718" cy="2682244"/>
            <a:chOff x="2384090" y="1065834"/>
            <a:chExt cx="4357718" cy="2682244"/>
          </a:xfrm>
        </p:grpSpPr>
        <p:pic>
          <p:nvPicPr>
            <p:cNvPr id="29" name="Picture 2" descr="C:\Users\qiubo\Desktop\1206680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384090" y="1065834"/>
              <a:ext cx="4357718" cy="2682244"/>
            </a:xfrm>
            <a:prstGeom prst="rect">
              <a:avLst/>
            </a:prstGeom>
            <a:noFill/>
          </p:spPr>
        </p:pic>
        <p:sp>
          <p:nvSpPr>
            <p:cNvPr id="30" name="文本框 29"/>
            <p:cNvSpPr txBox="1"/>
            <p:nvPr/>
          </p:nvSpPr>
          <p:spPr>
            <a:xfrm>
              <a:off x="3491982" y="2164080"/>
              <a:ext cx="214193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5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Cloud</a:t>
              </a:r>
              <a:endParaRPr lang="zh-CN" altLang="en-US" sz="5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1847126" y="245226"/>
            <a:ext cx="5477621" cy="4717307"/>
            <a:chOff x="1847126" y="245226"/>
            <a:chExt cx="5477621" cy="4717307"/>
          </a:xfrm>
        </p:grpSpPr>
        <p:pic>
          <p:nvPicPr>
            <p:cNvPr id="41" name="Picture 3" descr="C:\Users\qiubo\Desktop\1185599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724593" y="3839226"/>
              <a:ext cx="720031" cy="560023"/>
            </a:xfrm>
            <a:prstGeom prst="rect">
              <a:avLst/>
            </a:prstGeom>
            <a:noFill/>
          </p:spPr>
        </p:pic>
        <p:pic>
          <p:nvPicPr>
            <p:cNvPr id="42" name="Picture 4" descr="C:\Users\qiubo\Desktop\1185598.png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5053880" y="3789993"/>
              <a:ext cx="393350" cy="720031"/>
            </a:xfrm>
            <a:prstGeom prst="rect">
              <a:avLst/>
            </a:prstGeom>
            <a:noFill/>
          </p:spPr>
        </p:pic>
        <p:pic>
          <p:nvPicPr>
            <p:cNvPr id="43" name="Picture 5" descr="C:\Users\qiubo\Desktop\1185595.png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6312577" y="3623832"/>
              <a:ext cx="1012170" cy="886192"/>
            </a:xfrm>
            <a:prstGeom prst="rect">
              <a:avLst/>
            </a:prstGeom>
            <a:noFill/>
          </p:spPr>
        </p:pic>
        <p:pic>
          <p:nvPicPr>
            <p:cNvPr id="44" name="Picture 7" descr="C:\Users\qiubo\Desktop\1185597.png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2026087" y="3782959"/>
              <a:ext cx="1144635" cy="727064"/>
            </a:xfrm>
            <a:prstGeom prst="rect">
              <a:avLst/>
            </a:prstGeom>
            <a:noFill/>
          </p:spPr>
        </p:pic>
        <p:grpSp>
          <p:nvGrpSpPr>
            <p:cNvPr id="45" name="组合 44"/>
            <p:cNvGrpSpPr/>
            <p:nvPr/>
          </p:nvGrpSpPr>
          <p:grpSpPr>
            <a:xfrm>
              <a:off x="2229144" y="245226"/>
              <a:ext cx="1384675" cy="1052353"/>
              <a:chOff x="1428728" y="428604"/>
              <a:chExt cx="1785950" cy="1357322"/>
            </a:xfrm>
          </p:grpSpPr>
          <p:pic>
            <p:nvPicPr>
              <p:cNvPr id="64" name="Picture 6" descr="C:\Users\qiubo\Desktop\1185596.png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>
                <a:off x="2818793" y="659870"/>
                <a:ext cx="395885" cy="483114"/>
              </a:xfrm>
              <a:prstGeom prst="rect">
                <a:avLst/>
              </a:prstGeom>
              <a:noFill/>
            </p:spPr>
          </p:pic>
          <p:pic>
            <p:nvPicPr>
              <p:cNvPr id="65" name="Picture 8" descr="C:\Users\qiubo\Desktop\1206833.png"/>
              <p:cNvPicPr>
                <a:picLocks noChangeAspect="1" noChangeArrowheads="1"/>
              </p:cNvPicPr>
              <p:nvPr/>
            </p:nvPicPr>
            <p:blipFill>
              <a:blip r:embed="rId9" cstate="print"/>
              <a:srcRect/>
              <a:stretch>
                <a:fillRect/>
              </a:stretch>
            </p:blipFill>
            <p:spPr bwMode="auto">
              <a:xfrm>
                <a:off x="1428728" y="771546"/>
                <a:ext cx="928694" cy="1014380"/>
              </a:xfrm>
              <a:prstGeom prst="rect">
                <a:avLst/>
              </a:prstGeom>
              <a:noFill/>
            </p:spPr>
          </p:pic>
          <p:pic>
            <p:nvPicPr>
              <p:cNvPr id="66" name="Picture 10" descr="C:\Users\qiubo\Desktop\1204947.png"/>
              <p:cNvPicPr>
                <a:picLocks noChangeAspect="1" noChangeArrowheads="1"/>
              </p:cNvPicPr>
              <p:nvPr/>
            </p:nvPicPr>
            <p:blipFill>
              <a:blip r:embed="rId10" cstate="print"/>
              <a:srcRect/>
              <a:stretch>
                <a:fillRect/>
              </a:stretch>
            </p:blipFill>
            <p:spPr bwMode="auto">
              <a:xfrm>
                <a:off x="2357422" y="428604"/>
                <a:ext cx="500066" cy="500066"/>
              </a:xfrm>
              <a:prstGeom prst="rect">
                <a:avLst/>
              </a:prstGeom>
              <a:noFill/>
            </p:spPr>
          </p:pic>
        </p:grpSp>
        <p:grpSp>
          <p:nvGrpSpPr>
            <p:cNvPr id="46" name="组合 45"/>
            <p:cNvGrpSpPr/>
            <p:nvPr/>
          </p:nvGrpSpPr>
          <p:grpSpPr>
            <a:xfrm>
              <a:off x="5386202" y="245226"/>
              <a:ext cx="1163127" cy="1107740"/>
              <a:chOff x="5162569" y="428604"/>
              <a:chExt cx="1500198" cy="1428760"/>
            </a:xfrm>
          </p:grpSpPr>
          <p:pic>
            <p:nvPicPr>
              <p:cNvPr id="61" name="Picture 9" descr="C:\Users\qiubo\Desktop\1206834.png"/>
              <p:cNvPicPr>
                <a:picLocks noChangeAspect="1" noChangeArrowheads="1"/>
              </p:cNvPicPr>
              <p:nvPr/>
            </p:nvPicPr>
            <p:blipFill>
              <a:blip r:embed="rId11" cstate="print"/>
              <a:srcRect/>
              <a:stretch>
                <a:fillRect/>
              </a:stretch>
            </p:blipFill>
            <p:spPr bwMode="auto">
              <a:xfrm>
                <a:off x="5929322" y="648366"/>
                <a:ext cx="733445" cy="1208998"/>
              </a:xfrm>
              <a:prstGeom prst="rect">
                <a:avLst/>
              </a:prstGeom>
              <a:noFill/>
            </p:spPr>
          </p:pic>
          <p:pic>
            <p:nvPicPr>
              <p:cNvPr id="62" name="Picture 6" descr="C:\Users\qiubo\Desktop\1185596.png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>
                <a:off x="5162569" y="642918"/>
                <a:ext cx="395885" cy="483114"/>
              </a:xfrm>
              <a:prstGeom prst="rect">
                <a:avLst/>
              </a:prstGeom>
              <a:noFill/>
            </p:spPr>
          </p:pic>
          <p:pic>
            <p:nvPicPr>
              <p:cNvPr id="63" name="Picture 10" descr="C:\Users\qiubo\Desktop\1204947.png"/>
              <p:cNvPicPr>
                <a:picLocks noChangeAspect="1" noChangeArrowheads="1"/>
              </p:cNvPicPr>
              <p:nvPr/>
            </p:nvPicPr>
            <p:blipFill>
              <a:blip r:embed="rId10" cstate="print"/>
              <a:srcRect/>
              <a:stretch>
                <a:fillRect/>
              </a:stretch>
            </p:blipFill>
            <p:spPr bwMode="auto">
              <a:xfrm flipH="1">
                <a:off x="5429256" y="428604"/>
                <a:ext cx="500066" cy="500066"/>
              </a:xfrm>
              <a:prstGeom prst="rect">
                <a:avLst/>
              </a:prstGeom>
              <a:noFill/>
            </p:spPr>
          </p:pic>
        </p:grpSp>
        <p:sp>
          <p:nvSpPr>
            <p:cNvPr id="47" name="TextBox 14"/>
            <p:cNvSpPr txBox="1"/>
            <p:nvPr/>
          </p:nvSpPr>
          <p:spPr>
            <a:xfrm>
              <a:off x="1847126" y="1352966"/>
              <a:ext cx="1932854" cy="2863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工业领域甲烷气体检测</a:t>
              </a:r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8" name="TextBox 15"/>
            <p:cNvSpPr txBox="1"/>
            <p:nvPr/>
          </p:nvSpPr>
          <p:spPr>
            <a:xfrm>
              <a:off x="5386202" y="1352966"/>
              <a:ext cx="1574918" cy="2863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家用甲烷气体检测</a:t>
              </a:r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49" name="组合 48"/>
            <p:cNvGrpSpPr/>
            <p:nvPr/>
          </p:nvGrpSpPr>
          <p:grpSpPr>
            <a:xfrm>
              <a:off x="2838401" y="1242192"/>
              <a:ext cx="3378606" cy="2079585"/>
              <a:chOff x="2071670" y="1571612"/>
              <a:chExt cx="4357718" cy="2682244"/>
            </a:xfrm>
          </p:grpSpPr>
          <p:pic>
            <p:nvPicPr>
              <p:cNvPr id="57" name="Picture 2" descr="C:\Users\qiubo\Desktop\1206680.png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2071670" y="1571612"/>
                <a:ext cx="4357718" cy="2682244"/>
              </a:xfrm>
              <a:prstGeom prst="rect">
                <a:avLst/>
              </a:prstGeom>
              <a:noFill/>
            </p:spPr>
          </p:pic>
          <p:pic>
            <p:nvPicPr>
              <p:cNvPr id="58" name="Picture 11" descr="C:\Users\qiubo\Desktop\1202176.png"/>
              <p:cNvPicPr>
                <a:picLocks noChangeAspect="1" noChangeArrowheads="1"/>
              </p:cNvPicPr>
              <p:nvPr/>
            </p:nvPicPr>
            <p:blipFill>
              <a:blip r:embed="rId12" cstate="print"/>
              <a:srcRect/>
              <a:stretch>
                <a:fillRect/>
              </a:stretch>
            </p:blipFill>
            <p:spPr bwMode="auto">
              <a:xfrm>
                <a:off x="3143240" y="2649068"/>
                <a:ext cx="785818" cy="791704"/>
              </a:xfrm>
              <a:prstGeom prst="rect">
                <a:avLst/>
              </a:prstGeom>
              <a:noFill/>
            </p:spPr>
          </p:pic>
          <p:pic>
            <p:nvPicPr>
              <p:cNvPr id="59" name="Picture 11" descr="C:\Users\qiubo\Desktop\1202176.png"/>
              <p:cNvPicPr>
                <a:picLocks noChangeAspect="1" noChangeArrowheads="1"/>
              </p:cNvPicPr>
              <p:nvPr/>
            </p:nvPicPr>
            <p:blipFill>
              <a:blip r:embed="rId12" cstate="print"/>
              <a:srcRect/>
              <a:stretch>
                <a:fillRect/>
              </a:stretch>
            </p:blipFill>
            <p:spPr bwMode="auto">
              <a:xfrm>
                <a:off x="4429124" y="2643182"/>
                <a:ext cx="785818" cy="791704"/>
              </a:xfrm>
              <a:prstGeom prst="rect">
                <a:avLst/>
              </a:prstGeom>
              <a:noFill/>
            </p:spPr>
          </p:pic>
          <p:sp>
            <p:nvSpPr>
              <p:cNvPr id="60" name="TextBox 18"/>
              <p:cNvSpPr txBox="1"/>
              <p:nvPr/>
            </p:nvSpPr>
            <p:spPr>
              <a:xfrm>
                <a:off x="3643306" y="3631172"/>
                <a:ext cx="13388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 smtClean="0">
                    <a:latin typeface="微软雅黑" pitchFamily="34" charset="-122"/>
                    <a:ea typeface="微软雅黑" pitchFamily="34" charset="-122"/>
                  </a:rPr>
                  <a:t>云服务集群</a:t>
                </a:r>
                <a:endParaRPr lang="zh-CN" altLang="en-US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50" name="TextBox 21"/>
            <p:cNvSpPr txBox="1"/>
            <p:nvPr/>
          </p:nvSpPr>
          <p:spPr>
            <a:xfrm>
              <a:off x="4444624" y="4676184"/>
              <a:ext cx="501110" cy="2863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用户</a:t>
              </a:r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3853595" y="842412"/>
            <a:ext cx="1470955" cy="866187"/>
            <a:chOff x="3853595" y="842412"/>
            <a:chExt cx="1470955" cy="866187"/>
          </a:xfrm>
        </p:grpSpPr>
        <p:sp>
          <p:nvSpPr>
            <p:cNvPr id="51" name="右箭头 50"/>
            <p:cNvSpPr/>
            <p:nvPr/>
          </p:nvSpPr>
          <p:spPr>
            <a:xfrm rot="3014156">
              <a:off x="3458841" y="1252064"/>
              <a:ext cx="851289" cy="61782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右箭头 51"/>
            <p:cNvSpPr/>
            <p:nvPr/>
          </p:nvSpPr>
          <p:spPr>
            <a:xfrm rot="18585844" flipH="1">
              <a:off x="4868203" y="1237354"/>
              <a:ext cx="851289" cy="61405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2501491" y="3112807"/>
            <a:ext cx="4127653" cy="621798"/>
            <a:chOff x="2501491" y="3112807"/>
            <a:chExt cx="4127653" cy="621798"/>
          </a:xfrm>
        </p:grpSpPr>
        <p:sp>
          <p:nvSpPr>
            <p:cNvPr id="53" name="右箭头 52"/>
            <p:cNvSpPr/>
            <p:nvPr/>
          </p:nvSpPr>
          <p:spPr>
            <a:xfrm rot="19200416">
              <a:off x="2501491" y="3194150"/>
              <a:ext cx="851289" cy="61405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右箭头 53"/>
            <p:cNvSpPr/>
            <p:nvPr/>
          </p:nvSpPr>
          <p:spPr>
            <a:xfrm rot="16200000">
              <a:off x="3699237" y="3389129"/>
              <a:ext cx="614050" cy="61405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右箭头 54"/>
            <p:cNvSpPr/>
            <p:nvPr/>
          </p:nvSpPr>
          <p:spPr>
            <a:xfrm rot="16200000">
              <a:off x="4865252" y="3396877"/>
              <a:ext cx="614050" cy="61405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右箭头 55"/>
            <p:cNvSpPr/>
            <p:nvPr/>
          </p:nvSpPr>
          <p:spPr>
            <a:xfrm rot="2399584" flipH="1">
              <a:off x="5777855" y="3170180"/>
              <a:ext cx="851289" cy="61405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463640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Picture 2" descr="C:\Users\qiubo\Desktop\1206680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4919190" y="-4878911"/>
            <a:ext cx="18419268" cy="11337350"/>
          </a:xfrm>
          <a:prstGeom prst="rect">
            <a:avLst/>
          </a:prstGeom>
          <a:noFill/>
        </p:spPr>
      </p:pic>
      <p:grpSp>
        <p:nvGrpSpPr>
          <p:cNvPr id="19" name="Group 18"/>
          <p:cNvGrpSpPr/>
          <p:nvPr/>
        </p:nvGrpSpPr>
        <p:grpSpPr>
          <a:xfrm>
            <a:off x="1" y="245226"/>
            <a:ext cx="196794" cy="954924"/>
            <a:chOff x="0" y="322263"/>
            <a:chExt cx="223595" cy="1335087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0" y="1230492"/>
              <a:ext cx="223595" cy="403760"/>
            </a:xfrm>
            <a:custGeom>
              <a:avLst/>
              <a:gdLst>
                <a:gd name="T0" fmla="*/ 2294 w 2294"/>
                <a:gd name="T1" fmla="*/ 0 h 3434"/>
                <a:gd name="T2" fmla="*/ 0 w 2294"/>
                <a:gd name="T3" fmla="*/ 2042 h 3434"/>
                <a:gd name="T4" fmla="*/ 1607 w 2294"/>
                <a:gd name="T5" fmla="*/ 3434 h 3434"/>
                <a:gd name="T6" fmla="*/ 2294 w 2294"/>
                <a:gd name="T7" fmla="*/ 2232 h 3434"/>
                <a:gd name="T8" fmla="*/ 2294 w 2294"/>
                <a:gd name="T9" fmla="*/ 0 h 3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94" h="3434">
                  <a:moveTo>
                    <a:pt x="2294" y="0"/>
                  </a:moveTo>
                  <a:lnTo>
                    <a:pt x="0" y="2042"/>
                  </a:lnTo>
                  <a:lnTo>
                    <a:pt x="1607" y="3434"/>
                  </a:lnTo>
                  <a:cubicBezTo>
                    <a:pt x="2018" y="3190"/>
                    <a:pt x="2294" y="2742"/>
                    <a:pt x="2294" y="2232"/>
                  </a:cubicBezTo>
                  <a:lnTo>
                    <a:pt x="2294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0" y="999508"/>
              <a:ext cx="110266" cy="471207"/>
            </a:xfrm>
            <a:custGeom>
              <a:avLst/>
              <a:gdLst>
                <a:gd name="T0" fmla="*/ 1130 w 1130"/>
                <a:gd name="T1" fmla="*/ 352 h 4000"/>
                <a:gd name="T2" fmla="*/ 0 w 1130"/>
                <a:gd name="T3" fmla="*/ 0 h 4000"/>
                <a:gd name="T4" fmla="*/ 0 w 1130"/>
                <a:gd name="T5" fmla="*/ 4000 h 4000"/>
                <a:gd name="T6" fmla="*/ 1130 w 1130"/>
                <a:gd name="T7" fmla="*/ 352 h 4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0" h="4000">
                  <a:moveTo>
                    <a:pt x="1130" y="352"/>
                  </a:moveTo>
                  <a:lnTo>
                    <a:pt x="0" y="0"/>
                  </a:lnTo>
                  <a:lnTo>
                    <a:pt x="0" y="4000"/>
                  </a:lnTo>
                  <a:lnTo>
                    <a:pt x="1130" y="35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1041085"/>
              <a:ext cx="223595" cy="429630"/>
            </a:xfrm>
            <a:custGeom>
              <a:avLst/>
              <a:gdLst>
                <a:gd name="T0" fmla="*/ 1130 w 2294"/>
                <a:gd name="T1" fmla="*/ 0 h 3648"/>
                <a:gd name="T2" fmla="*/ 0 w 2294"/>
                <a:gd name="T3" fmla="*/ 3648 h 3648"/>
                <a:gd name="T4" fmla="*/ 2294 w 2294"/>
                <a:gd name="T5" fmla="*/ 1606 h 3648"/>
                <a:gd name="T6" fmla="*/ 2294 w 2294"/>
                <a:gd name="T7" fmla="*/ 363 h 3648"/>
                <a:gd name="T8" fmla="*/ 1130 w 2294"/>
                <a:gd name="T9" fmla="*/ 0 h 3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94" h="3648">
                  <a:moveTo>
                    <a:pt x="1130" y="0"/>
                  </a:moveTo>
                  <a:lnTo>
                    <a:pt x="0" y="3648"/>
                  </a:lnTo>
                  <a:lnTo>
                    <a:pt x="2294" y="1606"/>
                  </a:lnTo>
                  <a:lnTo>
                    <a:pt x="2294" y="363"/>
                  </a:lnTo>
                  <a:lnTo>
                    <a:pt x="11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0" y="1470715"/>
              <a:ext cx="156976" cy="186635"/>
            </a:xfrm>
            <a:custGeom>
              <a:avLst/>
              <a:gdLst>
                <a:gd name="T0" fmla="*/ 1607 w 1607"/>
                <a:gd name="T1" fmla="*/ 1392 h 1587"/>
                <a:gd name="T2" fmla="*/ 0 w 1607"/>
                <a:gd name="T3" fmla="*/ 0 h 1587"/>
                <a:gd name="T4" fmla="*/ 0 w 1607"/>
                <a:gd name="T5" fmla="*/ 1587 h 1587"/>
                <a:gd name="T6" fmla="*/ 897 w 1607"/>
                <a:gd name="T7" fmla="*/ 1587 h 1587"/>
                <a:gd name="T8" fmla="*/ 1607 w 1607"/>
                <a:gd name="T9" fmla="*/ 1392 h 15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7" h="1587">
                  <a:moveTo>
                    <a:pt x="1607" y="1392"/>
                  </a:moveTo>
                  <a:lnTo>
                    <a:pt x="0" y="0"/>
                  </a:lnTo>
                  <a:lnTo>
                    <a:pt x="0" y="1587"/>
                  </a:lnTo>
                  <a:lnTo>
                    <a:pt x="897" y="1587"/>
                  </a:lnTo>
                  <a:cubicBezTo>
                    <a:pt x="1156" y="1587"/>
                    <a:pt x="1399" y="1516"/>
                    <a:pt x="1607" y="1392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0" y="322263"/>
              <a:ext cx="196794" cy="266094"/>
            </a:xfrm>
            <a:custGeom>
              <a:avLst/>
              <a:gdLst>
                <a:gd name="T0" fmla="*/ 0 w 2020"/>
                <a:gd name="T1" fmla="*/ 2265 h 2265"/>
                <a:gd name="T2" fmla="*/ 2020 w 2020"/>
                <a:gd name="T3" fmla="*/ 568 h 2265"/>
                <a:gd name="T4" fmla="*/ 897 w 2020"/>
                <a:gd name="T5" fmla="*/ 0 h 2265"/>
                <a:gd name="T6" fmla="*/ 0 w 2020"/>
                <a:gd name="T7" fmla="*/ 0 h 2265"/>
                <a:gd name="T8" fmla="*/ 0 w 2020"/>
                <a:gd name="T9" fmla="*/ 2265 h 2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0" h="2265">
                  <a:moveTo>
                    <a:pt x="0" y="2265"/>
                  </a:moveTo>
                  <a:lnTo>
                    <a:pt x="2020" y="568"/>
                  </a:lnTo>
                  <a:cubicBezTo>
                    <a:pt x="1765" y="224"/>
                    <a:pt x="1356" y="0"/>
                    <a:pt x="897" y="0"/>
                  </a:cubicBezTo>
                  <a:lnTo>
                    <a:pt x="0" y="0"/>
                  </a:lnTo>
                  <a:lnTo>
                    <a:pt x="0" y="2265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160039" y="598520"/>
              <a:ext cx="63556" cy="329845"/>
            </a:xfrm>
            <a:custGeom>
              <a:avLst/>
              <a:gdLst>
                <a:gd name="T0" fmla="*/ 657 w 657"/>
                <a:gd name="T1" fmla="*/ 0 h 2807"/>
                <a:gd name="T2" fmla="*/ 0 w 657"/>
                <a:gd name="T3" fmla="*/ 2124 h 2807"/>
                <a:gd name="T4" fmla="*/ 657 w 657"/>
                <a:gd name="T5" fmla="*/ 2807 h 2807"/>
                <a:gd name="T6" fmla="*/ 657 w 657"/>
                <a:gd name="T7" fmla="*/ 0 h 2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7" h="2807">
                  <a:moveTo>
                    <a:pt x="657" y="0"/>
                  </a:moveTo>
                  <a:lnTo>
                    <a:pt x="0" y="2124"/>
                  </a:lnTo>
                  <a:lnTo>
                    <a:pt x="657" y="2807"/>
                  </a:lnTo>
                  <a:lnTo>
                    <a:pt x="65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0" y="648412"/>
              <a:ext cx="160039" cy="392673"/>
            </a:xfrm>
            <a:custGeom>
              <a:avLst/>
              <a:gdLst>
                <a:gd name="T0" fmla="*/ 1130 w 1637"/>
                <a:gd name="T1" fmla="*/ 3337 h 3337"/>
                <a:gd name="T2" fmla="*/ 1637 w 1637"/>
                <a:gd name="T3" fmla="*/ 1700 h 3337"/>
                <a:gd name="T4" fmla="*/ 0 w 1637"/>
                <a:gd name="T5" fmla="*/ 0 h 3337"/>
                <a:gd name="T6" fmla="*/ 0 w 1637"/>
                <a:gd name="T7" fmla="*/ 2985 h 3337"/>
                <a:gd name="T8" fmla="*/ 1130 w 1637"/>
                <a:gd name="T9" fmla="*/ 3337 h 3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37" h="3337">
                  <a:moveTo>
                    <a:pt x="1130" y="3337"/>
                  </a:moveTo>
                  <a:lnTo>
                    <a:pt x="1637" y="1700"/>
                  </a:lnTo>
                  <a:lnTo>
                    <a:pt x="0" y="0"/>
                  </a:lnTo>
                  <a:lnTo>
                    <a:pt x="0" y="2985"/>
                  </a:lnTo>
                  <a:lnTo>
                    <a:pt x="1130" y="333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0" y="388786"/>
              <a:ext cx="223595" cy="460120"/>
            </a:xfrm>
            <a:custGeom>
              <a:avLst/>
              <a:gdLst>
                <a:gd name="T0" fmla="*/ 0 w 2294"/>
                <a:gd name="T1" fmla="*/ 2205 h 3905"/>
                <a:gd name="T2" fmla="*/ 1637 w 2294"/>
                <a:gd name="T3" fmla="*/ 3905 h 3905"/>
                <a:gd name="T4" fmla="*/ 2294 w 2294"/>
                <a:gd name="T5" fmla="*/ 1781 h 3905"/>
                <a:gd name="T6" fmla="*/ 2294 w 2294"/>
                <a:gd name="T7" fmla="*/ 829 h 3905"/>
                <a:gd name="T8" fmla="*/ 2020 w 2294"/>
                <a:gd name="T9" fmla="*/ 0 h 3905"/>
                <a:gd name="T10" fmla="*/ 0 w 2294"/>
                <a:gd name="T11" fmla="*/ 1697 h 3905"/>
                <a:gd name="T12" fmla="*/ 0 w 2294"/>
                <a:gd name="T13" fmla="*/ 2205 h 39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94" h="3905">
                  <a:moveTo>
                    <a:pt x="0" y="2205"/>
                  </a:moveTo>
                  <a:lnTo>
                    <a:pt x="1637" y="3905"/>
                  </a:lnTo>
                  <a:lnTo>
                    <a:pt x="2294" y="1781"/>
                  </a:lnTo>
                  <a:lnTo>
                    <a:pt x="2294" y="829"/>
                  </a:lnTo>
                  <a:cubicBezTo>
                    <a:pt x="2294" y="520"/>
                    <a:pt x="2192" y="233"/>
                    <a:pt x="2020" y="0"/>
                  </a:cubicBezTo>
                  <a:lnTo>
                    <a:pt x="0" y="1697"/>
                  </a:lnTo>
                  <a:lnTo>
                    <a:pt x="0" y="220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auto">
            <a:xfrm>
              <a:off x="110266" y="848906"/>
              <a:ext cx="113329" cy="234680"/>
            </a:xfrm>
            <a:custGeom>
              <a:avLst/>
              <a:gdLst>
                <a:gd name="T0" fmla="*/ 1164 w 1164"/>
                <a:gd name="T1" fmla="*/ 683 h 2000"/>
                <a:gd name="T2" fmla="*/ 507 w 1164"/>
                <a:gd name="T3" fmla="*/ 0 h 2000"/>
                <a:gd name="T4" fmla="*/ 0 w 1164"/>
                <a:gd name="T5" fmla="*/ 1637 h 2000"/>
                <a:gd name="T6" fmla="*/ 1164 w 1164"/>
                <a:gd name="T7" fmla="*/ 2000 h 2000"/>
                <a:gd name="T8" fmla="*/ 1164 w 1164"/>
                <a:gd name="T9" fmla="*/ 683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4" h="2000">
                  <a:moveTo>
                    <a:pt x="1164" y="683"/>
                  </a:moveTo>
                  <a:lnTo>
                    <a:pt x="507" y="0"/>
                  </a:lnTo>
                  <a:lnTo>
                    <a:pt x="0" y="1637"/>
                  </a:lnTo>
                  <a:lnTo>
                    <a:pt x="1164" y="2000"/>
                  </a:lnTo>
                  <a:lnTo>
                    <a:pt x="1164" y="683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1" name="组合 40"/>
          <p:cNvGrpSpPr>
            <a:grpSpLocks noChangeAspect="1"/>
          </p:cNvGrpSpPr>
          <p:nvPr/>
        </p:nvGrpSpPr>
        <p:grpSpPr>
          <a:xfrm>
            <a:off x="2284912" y="459455"/>
            <a:ext cx="4232954" cy="4266016"/>
            <a:chOff x="5714094" y="469900"/>
            <a:chExt cx="5894387" cy="5940425"/>
          </a:xfrm>
        </p:grpSpPr>
        <p:grpSp>
          <p:nvGrpSpPr>
            <p:cNvPr id="42" name="组合 41"/>
            <p:cNvGrpSpPr/>
            <p:nvPr/>
          </p:nvGrpSpPr>
          <p:grpSpPr>
            <a:xfrm>
              <a:off x="5714094" y="469900"/>
              <a:ext cx="5894387" cy="5940425"/>
              <a:chOff x="5525410" y="469900"/>
              <a:chExt cx="5894387" cy="5940425"/>
            </a:xfrm>
          </p:grpSpPr>
          <p:sp>
            <p:nvSpPr>
              <p:cNvPr id="70" name="Freeform 5"/>
              <p:cNvSpPr>
                <a:spLocks noEditPoints="1"/>
              </p:cNvSpPr>
              <p:nvPr/>
            </p:nvSpPr>
            <p:spPr bwMode="auto">
              <a:xfrm>
                <a:off x="5525410" y="469900"/>
                <a:ext cx="5894387" cy="5940425"/>
              </a:xfrm>
              <a:custGeom>
                <a:avLst/>
                <a:gdLst>
                  <a:gd name="T0" fmla="*/ 67 w 133"/>
                  <a:gd name="T1" fmla="*/ 130 h 134"/>
                  <a:gd name="T2" fmla="*/ 4 w 133"/>
                  <a:gd name="T3" fmla="*/ 67 h 134"/>
                  <a:gd name="T4" fmla="*/ 67 w 133"/>
                  <a:gd name="T5" fmla="*/ 4 h 134"/>
                  <a:gd name="T6" fmla="*/ 129 w 133"/>
                  <a:gd name="T7" fmla="*/ 67 h 134"/>
                  <a:gd name="T8" fmla="*/ 67 w 133"/>
                  <a:gd name="T9" fmla="*/ 130 h 134"/>
                  <a:gd name="T10" fmla="*/ 67 w 133"/>
                  <a:gd name="T11" fmla="*/ 0 h 134"/>
                  <a:gd name="T12" fmla="*/ 0 w 133"/>
                  <a:gd name="T13" fmla="*/ 67 h 134"/>
                  <a:gd name="T14" fmla="*/ 67 w 133"/>
                  <a:gd name="T15" fmla="*/ 134 h 134"/>
                  <a:gd name="T16" fmla="*/ 133 w 133"/>
                  <a:gd name="T17" fmla="*/ 67 h 134"/>
                  <a:gd name="T18" fmla="*/ 67 w 133"/>
                  <a:gd name="T19" fmla="*/ 0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3" h="134">
                    <a:moveTo>
                      <a:pt x="67" y="130"/>
                    </a:moveTo>
                    <a:cubicBezTo>
                      <a:pt x="32" y="130"/>
                      <a:pt x="4" y="102"/>
                      <a:pt x="4" y="67"/>
                    </a:cubicBezTo>
                    <a:cubicBezTo>
                      <a:pt x="4" y="32"/>
                      <a:pt x="32" y="4"/>
                      <a:pt x="67" y="4"/>
                    </a:cubicBezTo>
                    <a:cubicBezTo>
                      <a:pt x="101" y="4"/>
                      <a:pt x="129" y="32"/>
                      <a:pt x="129" y="67"/>
                    </a:cubicBezTo>
                    <a:cubicBezTo>
                      <a:pt x="129" y="102"/>
                      <a:pt x="101" y="130"/>
                      <a:pt x="67" y="130"/>
                    </a:cubicBezTo>
                    <a:moveTo>
                      <a:pt x="67" y="0"/>
                    </a:moveTo>
                    <a:cubicBezTo>
                      <a:pt x="30" y="0"/>
                      <a:pt x="0" y="30"/>
                      <a:pt x="0" y="67"/>
                    </a:cubicBezTo>
                    <a:cubicBezTo>
                      <a:pt x="0" y="104"/>
                      <a:pt x="30" y="134"/>
                      <a:pt x="67" y="134"/>
                    </a:cubicBezTo>
                    <a:cubicBezTo>
                      <a:pt x="104" y="134"/>
                      <a:pt x="133" y="104"/>
                      <a:pt x="133" y="67"/>
                    </a:cubicBezTo>
                    <a:cubicBezTo>
                      <a:pt x="133" y="30"/>
                      <a:pt x="104" y="0"/>
                      <a:pt x="67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1" name="Freeform 6"/>
              <p:cNvSpPr>
                <a:spLocks noEditPoints="1"/>
              </p:cNvSpPr>
              <p:nvPr/>
            </p:nvSpPr>
            <p:spPr bwMode="auto">
              <a:xfrm>
                <a:off x="5834973" y="823913"/>
                <a:ext cx="5275262" cy="5230813"/>
              </a:xfrm>
              <a:custGeom>
                <a:avLst/>
                <a:gdLst>
                  <a:gd name="T0" fmla="*/ 60 w 119"/>
                  <a:gd name="T1" fmla="*/ 114 h 118"/>
                  <a:gd name="T2" fmla="*/ 5 w 119"/>
                  <a:gd name="T3" fmla="*/ 59 h 118"/>
                  <a:gd name="T4" fmla="*/ 60 w 119"/>
                  <a:gd name="T5" fmla="*/ 4 h 118"/>
                  <a:gd name="T6" fmla="*/ 114 w 119"/>
                  <a:gd name="T7" fmla="*/ 59 h 118"/>
                  <a:gd name="T8" fmla="*/ 60 w 119"/>
                  <a:gd name="T9" fmla="*/ 114 h 118"/>
                  <a:gd name="T10" fmla="*/ 60 w 119"/>
                  <a:gd name="T11" fmla="*/ 0 h 118"/>
                  <a:gd name="T12" fmla="*/ 0 w 119"/>
                  <a:gd name="T13" fmla="*/ 59 h 118"/>
                  <a:gd name="T14" fmla="*/ 60 w 119"/>
                  <a:gd name="T15" fmla="*/ 118 h 118"/>
                  <a:gd name="T16" fmla="*/ 119 w 119"/>
                  <a:gd name="T17" fmla="*/ 59 h 118"/>
                  <a:gd name="T18" fmla="*/ 60 w 119"/>
                  <a:gd name="T19" fmla="*/ 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9" h="118">
                    <a:moveTo>
                      <a:pt x="60" y="114"/>
                    </a:moveTo>
                    <a:cubicBezTo>
                      <a:pt x="29" y="114"/>
                      <a:pt x="5" y="89"/>
                      <a:pt x="5" y="59"/>
                    </a:cubicBezTo>
                    <a:cubicBezTo>
                      <a:pt x="5" y="29"/>
                      <a:pt x="29" y="4"/>
                      <a:pt x="60" y="4"/>
                    </a:cubicBezTo>
                    <a:cubicBezTo>
                      <a:pt x="90" y="4"/>
                      <a:pt x="114" y="29"/>
                      <a:pt x="114" y="59"/>
                    </a:cubicBezTo>
                    <a:cubicBezTo>
                      <a:pt x="114" y="89"/>
                      <a:pt x="90" y="114"/>
                      <a:pt x="60" y="114"/>
                    </a:cubicBezTo>
                    <a:moveTo>
                      <a:pt x="60" y="0"/>
                    </a:moveTo>
                    <a:cubicBezTo>
                      <a:pt x="27" y="0"/>
                      <a:pt x="0" y="26"/>
                      <a:pt x="0" y="59"/>
                    </a:cubicBezTo>
                    <a:cubicBezTo>
                      <a:pt x="0" y="92"/>
                      <a:pt x="27" y="118"/>
                      <a:pt x="60" y="118"/>
                    </a:cubicBezTo>
                    <a:cubicBezTo>
                      <a:pt x="92" y="118"/>
                      <a:pt x="119" y="92"/>
                      <a:pt x="119" y="59"/>
                    </a:cubicBezTo>
                    <a:cubicBezTo>
                      <a:pt x="119" y="26"/>
                      <a:pt x="92" y="0"/>
                      <a:pt x="60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2" name="Freeform 7"/>
              <p:cNvSpPr>
                <a:spLocks noEditPoints="1"/>
              </p:cNvSpPr>
              <p:nvPr/>
            </p:nvSpPr>
            <p:spPr bwMode="auto">
              <a:xfrm>
                <a:off x="6233435" y="1179513"/>
                <a:ext cx="4478337" cy="4521200"/>
              </a:xfrm>
              <a:custGeom>
                <a:avLst/>
                <a:gdLst>
                  <a:gd name="T0" fmla="*/ 51 w 101"/>
                  <a:gd name="T1" fmla="*/ 98 h 102"/>
                  <a:gd name="T2" fmla="*/ 4 w 101"/>
                  <a:gd name="T3" fmla="*/ 51 h 102"/>
                  <a:gd name="T4" fmla="*/ 51 w 101"/>
                  <a:gd name="T5" fmla="*/ 4 h 102"/>
                  <a:gd name="T6" fmla="*/ 97 w 101"/>
                  <a:gd name="T7" fmla="*/ 51 h 102"/>
                  <a:gd name="T8" fmla="*/ 51 w 101"/>
                  <a:gd name="T9" fmla="*/ 98 h 102"/>
                  <a:gd name="T10" fmla="*/ 51 w 101"/>
                  <a:gd name="T11" fmla="*/ 0 h 102"/>
                  <a:gd name="T12" fmla="*/ 0 w 101"/>
                  <a:gd name="T13" fmla="*/ 51 h 102"/>
                  <a:gd name="T14" fmla="*/ 51 w 101"/>
                  <a:gd name="T15" fmla="*/ 102 h 102"/>
                  <a:gd name="T16" fmla="*/ 101 w 101"/>
                  <a:gd name="T17" fmla="*/ 51 h 102"/>
                  <a:gd name="T18" fmla="*/ 51 w 101"/>
                  <a:gd name="T19" fmla="*/ 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1" h="102">
                    <a:moveTo>
                      <a:pt x="51" y="98"/>
                    </a:moveTo>
                    <a:cubicBezTo>
                      <a:pt x="25" y="98"/>
                      <a:pt x="4" y="77"/>
                      <a:pt x="4" y="51"/>
                    </a:cubicBezTo>
                    <a:cubicBezTo>
                      <a:pt x="4" y="25"/>
                      <a:pt x="25" y="4"/>
                      <a:pt x="51" y="4"/>
                    </a:cubicBezTo>
                    <a:cubicBezTo>
                      <a:pt x="76" y="4"/>
                      <a:pt x="97" y="25"/>
                      <a:pt x="97" y="51"/>
                    </a:cubicBezTo>
                    <a:cubicBezTo>
                      <a:pt x="97" y="77"/>
                      <a:pt x="76" y="98"/>
                      <a:pt x="51" y="98"/>
                    </a:cubicBezTo>
                    <a:moveTo>
                      <a:pt x="51" y="0"/>
                    </a:moveTo>
                    <a:cubicBezTo>
                      <a:pt x="22" y="0"/>
                      <a:pt x="0" y="23"/>
                      <a:pt x="0" y="51"/>
                    </a:cubicBezTo>
                    <a:cubicBezTo>
                      <a:pt x="0" y="79"/>
                      <a:pt x="22" y="102"/>
                      <a:pt x="51" y="102"/>
                    </a:cubicBezTo>
                    <a:cubicBezTo>
                      <a:pt x="79" y="102"/>
                      <a:pt x="101" y="79"/>
                      <a:pt x="101" y="51"/>
                    </a:cubicBezTo>
                    <a:cubicBezTo>
                      <a:pt x="101" y="23"/>
                      <a:pt x="79" y="0"/>
                      <a:pt x="51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3" name="Freeform 8"/>
              <p:cNvSpPr>
                <a:spLocks noEditPoints="1"/>
              </p:cNvSpPr>
              <p:nvPr/>
            </p:nvSpPr>
            <p:spPr bwMode="auto">
              <a:xfrm>
                <a:off x="6589035" y="1533525"/>
                <a:ext cx="3767137" cy="3813175"/>
              </a:xfrm>
              <a:custGeom>
                <a:avLst/>
                <a:gdLst>
                  <a:gd name="T0" fmla="*/ 43 w 85"/>
                  <a:gd name="T1" fmla="*/ 82 h 86"/>
                  <a:gd name="T2" fmla="*/ 4 w 85"/>
                  <a:gd name="T3" fmla="*/ 43 h 86"/>
                  <a:gd name="T4" fmla="*/ 43 w 85"/>
                  <a:gd name="T5" fmla="*/ 4 h 86"/>
                  <a:gd name="T6" fmla="*/ 81 w 85"/>
                  <a:gd name="T7" fmla="*/ 43 h 86"/>
                  <a:gd name="T8" fmla="*/ 43 w 85"/>
                  <a:gd name="T9" fmla="*/ 82 h 86"/>
                  <a:gd name="T10" fmla="*/ 43 w 85"/>
                  <a:gd name="T11" fmla="*/ 0 h 86"/>
                  <a:gd name="T12" fmla="*/ 0 w 85"/>
                  <a:gd name="T13" fmla="*/ 43 h 86"/>
                  <a:gd name="T14" fmla="*/ 43 w 85"/>
                  <a:gd name="T15" fmla="*/ 86 h 86"/>
                  <a:gd name="T16" fmla="*/ 85 w 85"/>
                  <a:gd name="T17" fmla="*/ 43 h 86"/>
                  <a:gd name="T18" fmla="*/ 43 w 85"/>
                  <a:gd name="T19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5" h="86">
                    <a:moveTo>
                      <a:pt x="43" y="82"/>
                    </a:moveTo>
                    <a:cubicBezTo>
                      <a:pt x="21" y="82"/>
                      <a:pt x="4" y="65"/>
                      <a:pt x="4" y="43"/>
                    </a:cubicBezTo>
                    <a:cubicBezTo>
                      <a:pt x="4" y="22"/>
                      <a:pt x="21" y="4"/>
                      <a:pt x="43" y="4"/>
                    </a:cubicBezTo>
                    <a:cubicBezTo>
                      <a:pt x="64" y="4"/>
                      <a:pt x="81" y="22"/>
                      <a:pt x="81" y="43"/>
                    </a:cubicBezTo>
                    <a:cubicBezTo>
                      <a:pt x="81" y="65"/>
                      <a:pt x="64" y="82"/>
                      <a:pt x="43" y="82"/>
                    </a:cubicBezTo>
                    <a:moveTo>
                      <a:pt x="43" y="0"/>
                    </a:moveTo>
                    <a:cubicBezTo>
                      <a:pt x="19" y="0"/>
                      <a:pt x="0" y="19"/>
                      <a:pt x="0" y="43"/>
                    </a:cubicBezTo>
                    <a:cubicBezTo>
                      <a:pt x="0" y="67"/>
                      <a:pt x="19" y="86"/>
                      <a:pt x="43" y="86"/>
                    </a:cubicBezTo>
                    <a:cubicBezTo>
                      <a:pt x="66" y="86"/>
                      <a:pt x="85" y="67"/>
                      <a:pt x="85" y="43"/>
                    </a:cubicBezTo>
                    <a:cubicBezTo>
                      <a:pt x="85" y="19"/>
                      <a:pt x="66" y="0"/>
                      <a:pt x="43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4" name="Freeform 9"/>
              <p:cNvSpPr>
                <a:spLocks noEditPoints="1"/>
              </p:cNvSpPr>
              <p:nvPr/>
            </p:nvSpPr>
            <p:spPr bwMode="auto">
              <a:xfrm>
                <a:off x="6943048" y="1889125"/>
                <a:ext cx="3059112" cy="3101975"/>
              </a:xfrm>
              <a:custGeom>
                <a:avLst/>
                <a:gdLst>
                  <a:gd name="T0" fmla="*/ 35 w 69"/>
                  <a:gd name="T1" fmla="*/ 66 h 70"/>
                  <a:gd name="T2" fmla="*/ 4 w 69"/>
                  <a:gd name="T3" fmla="*/ 35 h 70"/>
                  <a:gd name="T4" fmla="*/ 35 w 69"/>
                  <a:gd name="T5" fmla="*/ 4 h 70"/>
                  <a:gd name="T6" fmla="*/ 65 w 69"/>
                  <a:gd name="T7" fmla="*/ 35 h 70"/>
                  <a:gd name="T8" fmla="*/ 35 w 69"/>
                  <a:gd name="T9" fmla="*/ 66 h 70"/>
                  <a:gd name="T10" fmla="*/ 35 w 69"/>
                  <a:gd name="T11" fmla="*/ 0 h 70"/>
                  <a:gd name="T12" fmla="*/ 0 w 69"/>
                  <a:gd name="T13" fmla="*/ 35 h 70"/>
                  <a:gd name="T14" fmla="*/ 35 w 69"/>
                  <a:gd name="T15" fmla="*/ 70 h 70"/>
                  <a:gd name="T16" fmla="*/ 69 w 69"/>
                  <a:gd name="T17" fmla="*/ 35 h 70"/>
                  <a:gd name="T18" fmla="*/ 35 w 69"/>
                  <a:gd name="T19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9" h="70">
                    <a:moveTo>
                      <a:pt x="35" y="66"/>
                    </a:moveTo>
                    <a:cubicBezTo>
                      <a:pt x="18" y="66"/>
                      <a:pt x="4" y="52"/>
                      <a:pt x="4" y="35"/>
                    </a:cubicBezTo>
                    <a:cubicBezTo>
                      <a:pt x="4" y="18"/>
                      <a:pt x="18" y="4"/>
                      <a:pt x="35" y="4"/>
                    </a:cubicBezTo>
                    <a:cubicBezTo>
                      <a:pt x="52" y="4"/>
                      <a:pt x="65" y="18"/>
                      <a:pt x="65" y="35"/>
                    </a:cubicBezTo>
                    <a:cubicBezTo>
                      <a:pt x="65" y="52"/>
                      <a:pt x="52" y="66"/>
                      <a:pt x="35" y="66"/>
                    </a:cubicBezTo>
                    <a:moveTo>
                      <a:pt x="35" y="0"/>
                    </a:moveTo>
                    <a:cubicBezTo>
                      <a:pt x="15" y="0"/>
                      <a:pt x="0" y="16"/>
                      <a:pt x="0" y="35"/>
                    </a:cubicBezTo>
                    <a:cubicBezTo>
                      <a:pt x="0" y="54"/>
                      <a:pt x="15" y="70"/>
                      <a:pt x="35" y="70"/>
                    </a:cubicBezTo>
                    <a:cubicBezTo>
                      <a:pt x="54" y="70"/>
                      <a:pt x="69" y="54"/>
                      <a:pt x="69" y="35"/>
                    </a:cubicBezTo>
                    <a:cubicBezTo>
                      <a:pt x="69" y="16"/>
                      <a:pt x="54" y="0"/>
                      <a:pt x="35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5" name="Freeform 10"/>
              <p:cNvSpPr>
                <a:spLocks noEditPoints="1"/>
              </p:cNvSpPr>
              <p:nvPr/>
            </p:nvSpPr>
            <p:spPr bwMode="auto">
              <a:xfrm>
                <a:off x="7298648" y="2243138"/>
                <a:ext cx="2347912" cy="2393950"/>
              </a:xfrm>
              <a:custGeom>
                <a:avLst/>
                <a:gdLst>
                  <a:gd name="T0" fmla="*/ 27 w 53"/>
                  <a:gd name="T1" fmla="*/ 50 h 54"/>
                  <a:gd name="T2" fmla="*/ 4 w 53"/>
                  <a:gd name="T3" fmla="*/ 27 h 54"/>
                  <a:gd name="T4" fmla="*/ 27 w 53"/>
                  <a:gd name="T5" fmla="*/ 4 h 54"/>
                  <a:gd name="T6" fmla="*/ 50 w 53"/>
                  <a:gd name="T7" fmla="*/ 27 h 54"/>
                  <a:gd name="T8" fmla="*/ 27 w 53"/>
                  <a:gd name="T9" fmla="*/ 50 h 54"/>
                  <a:gd name="T10" fmla="*/ 27 w 53"/>
                  <a:gd name="T11" fmla="*/ 0 h 54"/>
                  <a:gd name="T12" fmla="*/ 0 w 53"/>
                  <a:gd name="T13" fmla="*/ 27 h 54"/>
                  <a:gd name="T14" fmla="*/ 27 w 53"/>
                  <a:gd name="T15" fmla="*/ 54 h 54"/>
                  <a:gd name="T16" fmla="*/ 53 w 53"/>
                  <a:gd name="T17" fmla="*/ 27 h 54"/>
                  <a:gd name="T18" fmla="*/ 27 w 53"/>
                  <a:gd name="T19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54">
                    <a:moveTo>
                      <a:pt x="27" y="50"/>
                    </a:moveTo>
                    <a:cubicBezTo>
                      <a:pt x="14" y="50"/>
                      <a:pt x="4" y="40"/>
                      <a:pt x="4" y="27"/>
                    </a:cubicBezTo>
                    <a:cubicBezTo>
                      <a:pt x="4" y="14"/>
                      <a:pt x="14" y="4"/>
                      <a:pt x="27" y="4"/>
                    </a:cubicBezTo>
                    <a:cubicBezTo>
                      <a:pt x="39" y="4"/>
                      <a:pt x="50" y="14"/>
                      <a:pt x="50" y="27"/>
                    </a:cubicBezTo>
                    <a:cubicBezTo>
                      <a:pt x="50" y="40"/>
                      <a:pt x="39" y="50"/>
                      <a:pt x="27" y="50"/>
                    </a:cubicBezTo>
                    <a:moveTo>
                      <a:pt x="27" y="0"/>
                    </a:moveTo>
                    <a:cubicBezTo>
                      <a:pt x="12" y="0"/>
                      <a:pt x="0" y="12"/>
                      <a:pt x="0" y="27"/>
                    </a:cubicBezTo>
                    <a:cubicBezTo>
                      <a:pt x="0" y="42"/>
                      <a:pt x="12" y="54"/>
                      <a:pt x="27" y="54"/>
                    </a:cubicBezTo>
                    <a:cubicBezTo>
                      <a:pt x="41" y="54"/>
                      <a:pt x="53" y="42"/>
                      <a:pt x="53" y="27"/>
                    </a:cubicBezTo>
                    <a:cubicBezTo>
                      <a:pt x="53" y="12"/>
                      <a:pt x="41" y="0"/>
                      <a:pt x="27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6" name="Freeform 11"/>
              <p:cNvSpPr>
                <a:spLocks noEditPoints="1"/>
              </p:cNvSpPr>
              <p:nvPr/>
            </p:nvSpPr>
            <p:spPr bwMode="auto">
              <a:xfrm>
                <a:off x="7608210" y="2597150"/>
                <a:ext cx="1728787" cy="1685925"/>
              </a:xfrm>
              <a:custGeom>
                <a:avLst/>
                <a:gdLst>
                  <a:gd name="T0" fmla="*/ 20 w 39"/>
                  <a:gd name="T1" fmla="*/ 34 h 38"/>
                  <a:gd name="T2" fmla="*/ 4 w 39"/>
                  <a:gd name="T3" fmla="*/ 19 h 38"/>
                  <a:gd name="T4" fmla="*/ 20 w 39"/>
                  <a:gd name="T5" fmla="*/ 4 h 38"/>
                  <a:gd name="T6" fmla="*/ 35 w 39"/>
                  <a:gd name="T7" fmla="*/ 19 h 38"/>
                  <a:gd name="T8" fmla="*/ 20 w 39"/>
                  <a:gd name="T9" fmla="*/ 34 h 38"/>
                  <a:gd name="T10" fmla="*/ 20 w 39"/>
                  <a:gd name="T11" fmla="*/ 0 h 38"/>
                  <a:gd name="T12" fmla="*/ 0 w 39"/>
                  <a:gd name="T13" fmla="*/ 19 h 38"/>
                  <a:gd name="T14" fmla="*/ 20 w 39"/>
                  <a:gd name="T15" fmla="*/ 38 h 38"/>
                  <a:gd name="T16" fmla="*/ 39 w 39"/>
                  <a:gd name="T17" fmla="*/ 19 h 38"/>
                  <a:gd name="T18" fmla="*/ 20 w 39"/>
                  <a:gd name="T19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9" h="38">
                    <a:moveTo>
                      <a:pt x="20" y="34"/>
                    </a:moveTo>
                    <a:cubicBezTo>
                      <a:pt x="11" y="34"/>
                      <a:pt x="4" y="27"/>
                      <a:pt x="4" y="19"/>
                    </a:cubicBezTo>
                    <a:cubicBezTo>
                      <a:pt x="4" y="11"/>
                      <a:pt x="11" y="4"/>
                      <a:pt x="20" y="4"/>
                    </a:cubicBezTo>
                    <a:cubicBezTo>
                      <a:pt x="28" y="4"/>
                      <a:pt x="35" y="11"/>
                      <a:pt x="35" y="19"/>
                    </a:cubicBezTo>
                    <a:cubicBezTo>
                      <a:pt x="35" y="27"/>
                      <a:pt x="28" y="34"/>
                      <a:pt x="20" y="34"/>
                    </a:cubicBezTo>
                    <a:moveTo>
                      <a:pt x="20" y="0"/>
                    </a:moveTo>
                    <a:cubicBezTo>
                      <a:pt x="9" y="0"/>
                      <a:pt x="0" y="9"/>
                      <a:pt x="0" y="19"/>
                    </a:cubicBezTo>
                    <a:cubicBezTo>
                      <a:pt x="0" y="30"/>
                      <a:pt x="9" y="38"/>
                      <a:pt x="20" y="38"/>
                    </a:cubicBezTo>
                    <a:cubicBezTo>
                      <a:pt x="30" y="38"/>
                      <a:pt x="39" y="30"/>
                      <a:pt x="39" y="19"/>
                    </a:cubicBezTo>
                    <a:cubicBezTo>
                      <a:pt x="39" y="9"/>
                      <a:pt x="30" y="0"/>
                      <a:pt x="20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7" name="Oval 12"/>
              <p:cNvSpPr>
                <a:spLocks noChangeArrowheads="1"/>
              </p:cNvSpPr>
              <p:nvPr/>
            </p:nvSpPr>
            <p:spPr bwMode="auto">
              <a:xfrm>
                <a:off x="7962223" y="2952750"/>
                <a:ext cx="1020762" cy="97472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43" name="Freeform 233"/>
            <p:cNvSpPr>
              <a:spLocks/>
            </p:cNvSpPr>
            <p:nvPr/>
          </p:nvSpPr>
          <p:spPr bwMode="auto">
            <a:xfrm>
              <a:off x="9205913" y="1184276"/>
              <a:ext cx="2193925" cy="2179638"/>
            </a:xfrm>
            <a:custGeom>
              <a:avLst/>
              <a:gdLst>
                <a:gd name="T0" fmla="*/ 21 w 129"/>
                <a:gd name="T1" fmla="*/ 128 h 128"/>
                <a:gd name="T2" fmla="*/ 117 w 129"/>
                <a:gd name="T3" fmla="*/ 128 h 128"/>
                <a:gd name="T4" fmla="*/ 125 w 129"/>
                <a:gd name="T5" fmla="*/ 115 h 128"/>
                <a:gd name="T6" fmla="*/ 62 w 129"/>
                <a:gd name="T7" fmla="*/ 7 h 128"/>
                <a:gd name="T8" fmla="*/ 47 w 129"/>
                <a:gd name="T9" fmla="*/ 7 h 128"/>
                <a:gd name="T10" fmla="*/ 0 w 129"/>
                <a:gd name="T11" fmla="*/ 90 h 128"/>
                <a:gd name="T12" fmla="*/ 21 w 129"/>
                <a:gd name="T13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9" h="128">
                  <a:moveTo>
                    <a:pt x="21" y="128"/>
                  </a:moveTo>
                  <a:cubicBezTo>
                    <a:pt x="117" y="128"/>
                    <a:pt x="117" y="128"/>
                    <a:pt x="117" y="128"/>
                  </a:cubicBezTo>
                  <a:cubicBezTo>
                    <a:pt x="126" y="128"/>
                    <a:pt x="129" y="123"/>
                    <a:pt x="125" y="115"/>
                  </a:cubicBezTo>
                  <a:cubicBezTo>
                    <a:pt x="62" y="7"/>
                    <a:pt x="62" y="7"/>
                    <a:pt x="62" y="7"/>
                  </a:cubicBezTo>
                  <a:cubicBezTo>
                    <a:pt x="58" y="0"/>
                    <a:pt x="51" y="0"/>
                    <a:pt x="47" y="7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11" y="99"/>
                    <a:pt x="19" y="113"/>
                    <a:pt x="21" y="128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234"/>
            <p:cNvSpPr>
              <a:spLocks/>
            </p:cNvSpPr>
            <p:nvPr/>
          </p:nvSpPr>
          <p:spPr bwMode="auto">
            <a:xfrm>
              <a:off x="9205913" y="3516313"/>
              <a:ext cx="2193925" cy="2179638"/>
            </a:xfrm>
            <a:custGeom>
              <a:avLst/>
              <a:gdLst>
                <a:gd name="T0" fmla="*/ 117 w 129"/>
                <a:gd name="T1" fmla="*/ 0 h 128"/>
                <a:gd name="T2" fmla="*/ 21 w 129"/>
                <a:gd name="T3" fmla="*/ 0 h 128"/>
                <a:gd name="T4" fmla="*/ 0 w 129"/>
                <a:gd name="T5" fmla="*/ 38 h 128"/>
                <a:gd name="T6" fmla="*/ 47 w 129"/>
                <a:gd name="T7" fmla="*/ 121 h 128"/>
                <a:gd name="T8" fmla="*/ 62 w 129"/>
                <a:gd name="T9" fmla="*/ 121 h 128"/>
                <a:gd name="T10" fmla="*/ 125 w 129"/>
                <a:gd name="T11" fmla="*/ 12 h 128"/>
                <a:gd name="T12" fmla="*/ 117 w 129"/>
                <a:gd name="T13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9" h="128">
                  <a:moveTo>
                    <a:pt x="117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19" y="15"/>
                    <a:pt x="11" y="29"/>
                    <a:pt x="0" y="38"/>
                  </a:cubicBezTo>
                  <a:cubicBezTo>
                    <a:pt x="47" y="121"/>
                    <a:pt x="47" y="121"/>
                    <a:pt x="47" y="121"/>
                  </a:cubicBezTo>
                  <a:cubicBezTo>
                    <a:pt x="51" y="128"/>
                    <a:pt x="58" y="128"/>
                    <a:pt x="62" y="121"/>
                  </a:cubicBezTo>
                  <a:cubicBezTo>
                    <a:pt x="125" y="12"/>
                    <a:pt x="125" y="12"/>
                    <a:pt x="125" y="12"/>
                  </a:cubicBezTo>
                  <a:cubicBezTo>
                    <a:pt x="129" y="5"/>
                    <a:pt x="126" y="0"/>
                    <a:pt x="117" y="0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235"/>
            <p:cNvSpPr>
              <a:spLocks/>
            </p:cNvSpPr>
            <p:nvPr/>
          </p:nvSpPr>
          <p:spPr bwMode="auto">
            <a:xfrm>
              <a:off x="5889626" y="1184276"/>
              <a:ext cx="2211388" cy="2179638"/>
            </a:xfrm>
            <a:custGeom>
              <a:avLst/>
              <a:gdLst>
                <a:gd name="T0" fmla="*/ 130 w 130"/>
                <a:gd name="T1" fmla="*/ 90 h 128"/>
                <a:gd name="T2" fmla="*/ 82 w 130"/>
                <a:gd name="T3" fmla="*/ 7 h 128"/>
                <a:gd name="T4" fmla="*/ 67 w 130"/>
                <a:gd name="T5" fmla="*/ 7 h 128"/>
                <a:gd name="T6" fmla="*/ 4 w 130"/>
                <a:gd name="T7" fmla="*/ 115 h 128"/>
                <a:gd name="T8" fmla="*/ 12 w 130"/>
                <a:gd name="T9" fmla="*/ 128 h 128"/>
                <a:gd name="T10" fmla="*/ 109 w 130"/>
                <a:gd name="T11" fmla="*/ 128 h 128"/>
                <a:gd name="T12" fmla="*/ 130 w 130"/>
                <a:gd name="T13" fmla="*/ 9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0" h="128">
                  <a:moveTo>
                    <a:pt x="130" y="90"/>
                  </a:moveTo>
                  <a:cubicBezTo>
                    <a:pt x="82" y="7"/>
                    <a:pt x="82" y="7"/>
                    <a:pt x="82" y="7"/>
                  </a:cubicBezTo>
                  <a:cubicBezTo>
                    <a:pt x="78" y="0"/>
                    <a:pt x="71" y="0"/>
                    <a:pt x="67" y="7"/>
                  </a:cubicBezTo>
                  <a:cubicBezTo>
                    <a:pt x="4" y="115"/>
                    <a:pt x="4" y="115"/>
                    <a:pt x="4" y="115"/>
                  </a:cubicBezTo>
                  <a:cubicBezTo>
                    <a:pt x="0" y="123"/>
                    <a:pt x="4" y="128"/>
                    <a:pt x="12" y="128"/>
                  </a:cubicBezTo>
                  <a:cubicBezTo>
                    <a:pt x="109" y="128"/>
                    <a:pt x="109" y="128"/>
                    <a:pt x="109" y="128"/>
                  </a:cubicBezTo>
                  <a:cubicBezTo>
                    <a:pt x="110" y="113"/>
                    <a:pt x="118" y="99"/>
                    <a:pt x="130" y="90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236"/>
            <p:cNvSpPr>
              <a:spLocks/>
            </p:cNvSpPr>
            <p:nvPr/>
          </p:nvSpPr>
          <p:spPr bwMode="auto">
            <a:xfrm>
              <a:off x="5889626" y="3516313"/>
              <a:ext cx="2211388" cy="2179638"/>
            </a:xfrm>
            <a:custGeom>
              <a:avLst/>
              <a:gdLst>
                <a:gd name="T0" fmla="*/ 109 w 130"/>
                <a:gd name="T1" fmla="*/ 0 h 128"/>
                <a:gd name="T2" fmla="*/ 12 w 130"/>
                <a:gd name="T3" fmla="*/ 0 h 128"/>
                <a:gd name="T4" fmla="*/ 4 w 130"/>
                <a:gd name="T5" fmla="*/ 12 h 128"/>
                <a:gd name="T6" fmla="*/ 67 w 130"/>
                <a:gd name="T7" fmla="*/ 121 h 128"/>
                <a:gd name="T8" fmla="*/ 82 w 130"/>
                <a:gd name="T9" fmla="*/ 121 h 128"/>
                <a:gd name="T10" fmla="*/ 130 w 130"/>
                <a:gd name="T11" fmla="*/ 38 h 128"/>
                <a:gd name="T12" fmla="*/ 109 w 130"/>
                <a:gd name="T13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0" h="128">
                  <a:moveTo>
                    <a:pt x="109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4" y="0"/>
                    <a:pt x="0" y="5"/>
                    <a:pt x="4" y="12"/>
                  </a:cubicBezTo>
                  <a:cubicBezTo>
                    <a:pt x="67" y="121"/>
                    <a:pt x="67" y="121"/>
                    <a:pt x="67" y="121"/>
                  </a:cubicBezTo>
                  <a:cubicBezTo>
                    <a:pt x="71" y="128"/>
                    <a:pt x="78" y="128"/>
                    <a:pt x="82" y="121"/>
                  </a:cubicBezTo>
                  <a:cubicBezTo>
                    <a:pt x="130" y="38"/>
                    <a:pt x="130" y="38"/>
                    <a:pt x="130" y="38"/>
                  </a:cubicBezTo>
                  <a:cubicBezTo>
                    <a:pt x="118" y="29"/>
                    <a:pt x="110" y="15"/>
                    <a:pt x="109" y="0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237"/>
            <p:cNvSpPr>
              <a:spLocks/>
            </p:cNvSpPr>
            <p:nvPr/>
          </p:nvSpPr>
          <p:spPr bwMode="auto">
            <a:xfrm>
              <a:off x="7369176" y="1031876"/>
              <a:ext cx="2516188" cy="1600200"/>
            </a:xfrm>
            <a:custGeom>
              <a:avLst/>
              <a:gdLst>
                <a:gd name="T0" fmla="*/ 98 w 148"/>
                <a:gd name="T1" fmla="*/ 93 h 94"/>
                <a:gd name="T2" fmla="*/ 144 w 148"/>
                <a:gd name="T3" fmla="*/ 13 h 94"/>
                <a:gd name="T4" fmla="*/ 136 w 148"/>
                <a:gd name="T5" fmla="*/ 0 h 94"/>
                <a:gd name="T6" fmla="*/ 11 w 148"/>
                <a:gd name="T7" fmla="*/ 0 h 94"/>
                <a:gd name="T8" fmla="*/ 4 w 148"/>
                <a:gd name="T9" fmla="*/ 13 h 94"/>
                <a:gd name="T10" fmla="*/ 50 w 148"/>
                <a:gd name="T11" fmla="*/ 94 h 94"/>
                <a:gd name="T12" fmla="*/ 75 w 148"/>
                <a:gd name="T13" fmla="*/ 88 h 94"/>
                <a:gd name="T14" fmla="*/ 98 w 148"/>
                <a:gd name="T15" fmla="*/ 93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8" h="94">
                  <a:moveTo>
                    <a:pt x="98" y="93"/>
                  </a:moveTo>
                  <a:cubicBezTo>
                    <a:pt x="144" y="13"/>
                    <a:pt x="144" y="13"/>
                    <a:pt x="144" y="13"/>
                  </a:cubicBezTo>
                  <a:cubicBezTo>
                    <a:pt x="148" y="6"/>
                    <a:pt x="145" y="0"/>
                    <a:pt x="136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3" y="0"/>
                    <a:pt x="0" y="6"/>
                    <a:pt x="4" y="13"/>
                  </a:cubicBezTo>
                  <a:cubicBezTo>
                    <a:pt x="50" y="94"/>
                    <a:pt x="50" y="94"/>
                    <a:pt x="50" y="94"/>
                  </a:cubicBezTo>
                  <a:cubicBezTo>
                    <a:pt x="58" y="90"/>
                    <a:pt x="66" y="88"/>
                    <a:pt x="75" y="88"/>
                  </a:cubicBezTo>
                  <a:cubicBezTo>
                    <a:pt x="83" y="88"/>
                    <a:pt x="91" y="90"/>
                    <a:pt x="98" y="93"/>
                  </a:cubicBezTo>
                  <a:close/>
                </a:path>
              </a:pathLst>
            </a:custGeom>
            <a:solidFill>
              <a:srgbClr val="C82C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238"/>
            <p:cNvSpPr>
              <a:spLocks/>
            </p:cNvSpPr>
            <p:nvPr/>
          </p:nvSpPr>
          <p:spPr bwMode="auto">
            <a:xfrm>
              <a:off x="7369176" y="4248151"/>
              <a:ext cx="2516188" cy="1600200"/>
            </a:xfrm>
            <a:custGeom>
              <a:avLst/>
              <a:gdLst>
                <a:gd name="T0" fmla="*/ 50 w 148"/>
                <a:gd name="T1" fmla="*/ 0 h 94"/>
                <a:gd name="T2" fmla="*/ 4 w 148"/>
                <a:gd name="T3" fmla="*/ 81 h 94"/>
                <a:gd name="T4" fmla="*/ 11 w 148"/>
                <a:gd name="T5" fmla="*/ 94 h 94"/>
                <a:gd name="T6" fmla="*/ 136 w 148"/>
                <a:gd name="T7" fmla="*/ 94 h 94"/>
                <a:gd name="T8" fmla="*/ 144 w 148"/>
                <a:gd name="T9" fmla="*/ 81 h 94"/>
                <a:gd name="T10" fmla="*/ 98 w 148"/>
                <a:gd name="T11" fmla="*/ 1 h 94"/>
                <a:gd name="T12" fmla="*/ 75 w 148"/>
                <a:gd name="T13" fmla="*/ 6 h 94"/>
                <a:gd name="T14" fmla="*/ 50 w 148"/>
                <a:gd name="T1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8" h="94">
                  <a:moveTo>
                    <a:pt x="50" y="0"/>
                  </a:moveTo>
                  <a:cubicBezTo>
                    <a:pt x="4" y="81"/>
                    <a:pt x="4" y="81"/>
                    <a:pt x="4" y="81"/>
                  </a:cubicBezTo>
                  <a:cubicBezTo>
                    <a:pt x="0" y="88"/>
                    <a:pt x="3" y="94"/>
                    <a:pt x="11" y="94"/>
                  </a:cubicBezTo>
                  <a:cubicBezTo>
                    <a:pt x="136" y="94"/>
                    <a:pt x="136" y="94"/>
                    <a:pt x="136" y="94"/>
                  </a:cubicBezTo>
                  <a:cubicBezTo>
                    <a:pt x="145" y="94"/>
                    <a:pt x="148" y="88"/>
                    <a:pt x="144" y="81"/>
                  </a:cubicBezTo>
                  <a:cubicBezTo>
                    <a:pt x="98" y="1"/>
                    <a:pt x="98" y="1"/>
                    <a:pt x="98" y="1"/>
                  </a:cubicBezTo>
                  <a:cubicBezTo>
                    <a:pt x="91" y="4"/>
                    <a:pt x="83" y="6"/>
                    <a:pt x="75" y="6"/>
                  </a:cubicBezTo>
                  <a:cubicBezTo>
                    <a:pt x="66" y="6"/>
                    <a:pt x="58" y="4"/>
                    <a:pt x="50" y="0"/>
                  </a:cubicBezTo>
                  <a:close/>
                </a:path>
              </a:pathLst>
            </a:custGeom>
            <a:solidFill>
              <a:srgbClr val="C82C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pic>
          <p:nvPicPr>
            <p:cNvPr id="56" name="图片 5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47356" y="2763036"/>
              <a:ext cx="1408916" cy="1408916"/>
            </a:xfrm>
            <a:prstGeom prst="rect">
              <a:avLst/>
            </a:prstGeom>
            <a:effectLst>
              <a:outerShdw blurRad="254000" dir="2700000" sx="102000" sy="102000" algn="tl" rotWithShape="0">
                <a:prstClr val="black">
                  <a:alpha val="28000"/>
                </a:prstClr>
              </a:outerShdw>
            </a:effectLst>
          </p:spPr>
        </p:pic>
        <p:sp>
          <p:nvSpPr>
            <p:cNvPr id="57" name="文本框 56"/>
            <p:cNvSpPr txBox="1"/>
            <p:nvPr/>
          </p:nvSpPr>
          <p:spPr>
            <a:xfrm>
              <a:off x="8178823" y="1523277"/>
              <a:ext cx="655949" cy="7078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dirty="0" smtClean="0">
                  <a:solidFill>
                    <a:schemeClr val="bg1"/>
                  </a:solidFill>
                  <a:latin typeface="Impact" panose="020B0806030902050204" pitchFamily="34" charset="0"/>
                  <a:cs typeface="Aharoni" panose="02010803020104030203" pitchFamily="2" charset="-79"/>
                </a:rPr>
                <a:t>01</a:t>
              </a:r>
              <a:endParaRPr lang="zh-CN" altLang="en-US" sz="4000" dirty="0">
                <a:solidFill>
                  <a:schemeClr val="bg1"/>
                </a:solidFill>
                <a:latin typeface="Impact" panose="020B080603090205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7785557" y="1174758"/>
              <a:ext cx="1703601" cy="4178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获取远程数据</a:t>
              </a:r>
              <a:endParaRPr lang="zh-CN" altLang="en-US" dirty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9" name="Freeform 307"/>
            <p:cNvSpPr>
              <a:spLocks noChangeAspect="1" noEditPoints="1"/>
            </p:cNvSpPr>
            <p:nvPr/>
          </p:nvSpPr>
          <p:spPr bwMode="auto">
            <a:xfrm>
              <a:off x="8437001" y="3149260"/>
              <a:ext cx="435868" cy="636759"/>
            </a:xfrm>
            <a:custGeom>
              <a:avLst/>
              <a:gdLst>
                <a:gd name="T0" fmla="*/ 151 w 243"/>
                <a:gd name="T1" fmla="*/ 4 h 354"/>
                <a:gd name="T2" fmla="*/ 236 w 243"/>
                <a:gd name="T3" fmla="*/ 91 h 354"/>
                <a:gd name="T4" fmla="*/ 212 w 243"/>
                <a:gd name="T5" fmla="*/ 202 h 354"/>
                <a:gd name="T6" fmla="*/ 201 w 243"/>
                <a:gd name="T7" fmla="*/ 243 h 354"/>
                <a:gd name="T8" fmla="*/ 199 w 243"/>
                <a:gd name="T9" fmla="*/ 276 h 354"/>
                <a:gd name="T10" fmla="*/ 183 w 243"/>
                <a:gd name="T11" fmla="*/ 322 h 354"/>
                <a:gd name="T12" fmla="*/ 143 w 243"/>
                <a:gd name="T13" fmla="*/ 354 h 354"/>
                <a:gd name="T14" fmla="*/ 63 w 243"/>
                <a:gd name="T15" fmla="*/ 328 h 354"/>
                <a:gd name="T16" fmla="*/ 43 w 243"/>
                <a:gd name="T17" fmla="*/ 281 h 354"/>
                <a:gd name="T18" fmla="*/ 43 w 243"/>
                <a:gd name="T19" fmla="*/ 253 h 354"/>
                <a:gd name="T20" fmla="*/ 39 w 243"/>
                <a:gd name="T21" fmla="*/ 231 h 354"/>
                <a:gd name="T22" fmla="*/ 10 w 243"/>
                <a:gd name="T23" fmla="*/ 163 h 354"/>
                <a:gd name="T24" fmla="*/ 74 w 243"/>
                <a:gd name="T25" fmla="*/ 10 h 354"/>
                <a:gd name="T26" fmla="*/ 114 w 243"/>
                <a:gd name="T27" fmla="*/ 0 h 354"/>
                <a:gd name="T28" fmla="*/ 121 w 243"/>
                <a:gd name="T29" fmla="*/ 245 h 354"/>
                <a:gd name="T30" fmla="*/ 180 w 243"/>
                <a:gd name="T31" fmla="*/ 233 h 354"/>
                <a:gd name="T32" fmla="*/ 205 w 243"/>
                <a:gd name="T33" fmla="*/ 168 h 354"/>
                <a:gd name="T34" fmla="*/ 182 w 243"/>
                <a:gd name="T35" fmla="*/ 44 h 354"/>
                <a:gd name="T36" fmla="*/ 26 w 243"/>
                <a:gd name="T37" fmla="*/ 138 h 354"/>
                <a:gd name="T38" fmla="*/ 62 w 243"/>
                <a:gd name="T39" fmla="*/ 235 h 354"/>
                <a:gd name="T40" fmla="*/ 121 w 243"/>
                <a:gd name="T41" fmla="*/ 245 h 354"/>
                <a:gd name="T42" fmla="*/ 74 w 243"/>
                <a:gd name="T43" fmla="*/ 254 h 354"/>
                <a:gd name="T44" fmla="*/ 74 w 243"/>
                <a:gd name="T45" fmla="*/ 274 h 354"/>
                <a:gd name="T46" fmla="*/ 169 w 243"/>
                <a:gd name="T47" fmla="*/ 274 h 354"/>
                <a:gd name="T48" fmla="*/ 169 w 243"/>
                <a:gd name="T49" fmla="*/ 254 h 354"/>
                <a:gd name="T50" fmla="*/ 121 w 243"/>
                <a:gd name="T51" fmla="*/ 283 h 354"/>
                <a:gd name="T52" fmla="*/ 64 w 243"/>
                <a:gd name="T53" fmla="*/ 289 h 354"/>
                <a:gd name="T54" fmla="*/ 140 w 243"/>
                <a:gd name="T55" fmla="*/ 303 h 354"/>
                <a:gd name="T56" fmla="*/ 178 w 243"/>
                <a:gd name="T57" fmla="*/ 297 h 354"/>
                <a:gd name="T58" fmla="*/ 121 w 243"/>
                <a:gd name="T59" fmla="*/ 283 h 354"/>
                <a:gd name="T60" fmla="*/ 100 w 243"/>
                <a:gd name="T61" fmla="*/ 332 h 354"/>
                <a:gd name="T62" fmla="*/ 159 w 243"/>
                <a:gd name="T63" fmla="*/ 313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43" h="354">
                  <a:moveTo>
                    <a:pt x="128" y="0"/>
                  </a:moveTo>
                  <a:cubicBezTo>
                    <a:pt x="136" y="1"/>
                    <a:pt x="144" y="2"/>
                    <a:pt x="151" y="4"/>
                  </a:cubicBezTo>
                  <a:cubicBezTo>
                    <a:pt x="172" y="9"/>
                    <a:pt x="190" y="20"/>
                    <a:pt x="205" y="35"/>
                  </a:cubicBezTo>
                  <a:cubicBezTo>
                    <a:pt x="221" y="51"/>
                    <a:pt x="231" y="69"/>
                    <a:pt x="236" y="91"/>
                  </a:cubicBezTo>
                  <a:cubicBezTo>
                    <a:pt x="243" y="121"/>
                    <a:pt x="240" y="149"/>
                    <a:pt x="225" y="177"/>
                  </a:cubicBezTo>
                  <a:cubicBezTo>
                    <a:pt x="221" y="185"/>
                    <a:pt x="216" y="194"/>
                    <a:pt x="212" y="202"/>
                  </a:cubicBezTo>
                  <a:cubicBezTo>
                    <a:pt x="206" y="214"/>
                    <a:pt x="203" y="226"/>
                    <a:pt x="202" y="238"/>
                  </a:cubicBezTo>
                  <a:cubicBezTo>
                    <a:pt x="202" y="240"/>
                    <a:pt x="201" y="241"/>
                    <a:pt x="201" y="243"/>
                  </a:cubicBezTo>
                  <a:cubicBezTo>
                    <a:pt x="200" y="246"/>
                    <a:pt x="200" y="255"/>
                    <a:pt x="200" y="258"/>
                  </a:cubicBezTo>
                  <a:cubicBezTo>
                    <a:pt x="202" y="264"/>
                    <a:pt x="201" y="270"/>
                    <a:pt x="199" y="276"/>
                  </a:cubicBezTo>
                  <a:cubicBezTo>
                    <a:pt x="198" y="278"/>
                    <a:pt x="198" y="279"/>
                    <a:pt x="199" y="281"/>
                  </a:cubicBezTo>
                  <a:cubicBezTo>
                    <a:pt x="205" y="297"/>
                    <a:pt x="198" y="314"/>
                    <a:pt x="183" y="322"/>
                  </a:cubicBezTo>
                  <a:cubicBezTo>
                    <a:pt x="181" y="322"/>
                    <a:pt x="180" y="324"/>
                    <a:pt x="180" y="325"/>
                  </a:cubicBezTo>
                  <a:cubicBezTo>
                    <a:pt x="173" y="342"/>
                    <a:pt x="161" y="353"/>
                    <a:pt x="143" y="354"/>
                  </a:cubicBezTo>
                  <a:cubicBezTo>
                    <a:pt x="127" y="354"/>
                    <a:pt x="111" y="354"/>
                    <a:pt x="96" y="353"/>
                  </a:cubicBezTo>
                  <a:cubicBezTo>
                    <a:pt x="80" y="352"/>
                    <a:pt x="69" y="342"/>
                    <a:pt x="63" y="328"/>
                  </a:cubicBezTo>
                  <a:cubicBezTo>
                    <a:pt x="62" y="324"/>
                    <a:pt x="60" y="322"/>
                    <a:pt x="57" y="321"/>
                  </a:cubicBezTo>
                  <a:cubicBezTo>
                    <a:pt x="43" y="313"/>
                    <a:pt x="37" y="296"/>
                    <a:pt x="43" y="281"/>
                  </a:cubicBezTo>
                  <a:cubicBezTo>
                    <a:pt x="44" y="279"/>
                    <a:pt x="44" y="278"/>
                    <a:pt x="43" y="276"/>
                  </a:cubicBezTo>
                  <a:cubicBezTo>
                    <a:pt x="40" y="268"/>
                    <a:pt x="40" y="261"/>
                    <a:pt x="43" y="253"/>
                  </a:cubicBezTo>
                  <a:cubicBezTo>
                    <a:pt x="43" y="252"/>
                    <a:pt x="43" y="250"/>
                    <a:pt x="43" y="248"/>
                  </a:cubicBezTo>
                  <a:cubicBezTo>
                    <a:pt x="41" y="242"/>
                    <a:pt x="40" y="237"/>
                    <a:pt x="39" y="231"/>
                  </a:cubicBezTo>
                  <a:cubicBezTo>
                    <a:pt x="37" y="218"/>
                    <a:pt x="32" y="206"/>
                    <a:pt x="26" y="195"/>
                  </a:cubicBezTo>
                  <a:cubicBezTo>
                    <a:pt x="21" y="184"/>
                    <a:pt x="15" y="174"/>
                    <a:pt x="10" y="163"/>
                  </a:cubicBezTo>
                  <a:cubicBezTo>
                    <a:pt x="2" y="143"/>
                    <a:pt x="0" y="121"/>
                    <a:pt x="4" y="100"/>
                  </a:cubicBezTo>
                  <a:cubicBezTo>
                    <a:pt x="11" y="57"/>
                    <a:pt x="35" y="27"/>
                    <a:pt x="74" y="10"/>
                  </a:cubicBezTo>
                  <a:cubicBezTo>
                    <a:pt x="86" y="4"/>
                    <a:pt x="98" y="1"/>
                    <a:pt x="111" y="1"/>
                  </a:cubicBezTo>
                  <a:cubicBezTo>
                    <a:pt x="112" y="0"/>
                    <a:pt x="113" y="0"/>
                    <a:pt x="114" y="0"/>
                  </a:cubicBezTo>
                  <a:lnTo>
                    <a:pt x="128" y="0"/>
                  </a:lnTo>
                  <a:close/>
                  <a:moveTo>
                    <a:pt x="121" y="245"/>
                  </a:moveTo>
                  <a:cubicBezTo>
                    <a:pt x="136" y="245"/>
                    <a:pt x="151" y="245"/>
                    <a:pt x="167" y="245"/>
                  </a:cubicBezTo>
                  <a:cubicBezTo>
                    <a:pt x="176" y="245"/>
                    <a:pt x="179" y="242"/>
                    <a:pt x="180" y="233"/>
                  </a:cubicBezTo>
                  <a:cubicBezTo>
                    <a:pt x="182" y="223"/>
                    <a:pt x="184" y="213"/>
                    <a:pt x="187" y="203"/>
                  </a:cubicBezTo>
                  <a:cubicBezTo>
                    <a:pt x="192" y="191"/>
                    <a:pt x="199" y="180"/>
                    <a:pt x="205" y="168"/>
                  </a:cubicBezTo>
                  <a:cubicBezTo>
                    <a:pt x="212" y="156"/>
                    <a:pt x="216" y="143"/>
                    <a:pt x="217" y="128"/>
                  </a:cubicBezTo>
                  <a:cubicBezTo>
                    <a:pt x="220" y="94"/>
                    <a:pt x="208" y="66"/>
                    <a:pt x="182" y="44"/>
                  </a:cubicBezTo>
                  <a:cubicBezTo>
                    <a:pt x="149" y="17"/>
                    <a:pt x="106" y="15"/>
                    <a:pt x="70" y="37"/>
                  </a:cubicBezTo>
                  <a:cubicBezTo>
                    <a:pt x="35" y="58"/>
                    <a:pt x="19" y="98"/>
                    <a:pt x="26" y="138"/>
                  </a:cubicBezTo>
                  <a:cubicBezTo>
                    <a:pt x="28" y="152"/>
                    <a:pt x="35" y="165"/>
                    <a:pt x="42" y="177"/>
                  </a:cubicBezTo>
                  <a:cubicBezTo>
                    <a:pt x="52" y="195"/>
                    <a:pt x="60" y="214"/>
                    <a:pt x="62" y="235"/>
                  </a:cubicBezTo>
                  <a:cubicBezTo>
                    <a:pt x="62" y="242"/>
                    <a:pt x="66" y="245"/>
                    <a:pt x="73" y="245"/>
                  </a:cubicBezTo>
                  <a:cubicBezTo>
                    <a:pt x="89" y="245"/>
                    <a:pt x="105" y="245"/>
                    <a:pt x="121" y="245"/>
                  </a:cubicBezTo>
                  <a:moveTo>
                    <a:pt x="121" y="254"/>
                  </a:moveTo>
                  <a:cubicBezTo>
                    <a:pt x="105" y="254"/>
                    <a:pt x="89" y="254"/>
                    <a:pt x="74" y="254"/>
                  </a:cubicBezTo>
                  <a:cubicBezTo>
                    <a:pt x="69" y="254"/>
                    <a:pt x="65" y="256"/>
                    <a:pt x="64" y="260"/>
                  </a:cubicBezTo>
                  <a:cubicBezTo>
                    <a:pt x="61" y="267"/>
                    <a:pt x="66" y="274"/>
                    <a:pt x="74" y="274"/>
                  </a:cubicBezTo>
                  <a:cubicBezTo>
                    <a:pt x="96" y="274"/>
                    <a:pt x="118" y="274"/>
                    <a:pt x="140" y="274"/>
                  </a:cubicBezTo>
                  <a:cubicBezTo>
                    <a:pt x="149" y="274"/>
                    <a:pt x="159" y="274"/>
                    <a:pt x="169" y="274"/>
                  </a:cubicBezTo>
                  <a:cubicBezTo>
                    <a:pt x="173" y="274"/>
                    <a:pt x="176" y="272"/>
                    <a:pt x="178" y="268"/>
                  </a:cubicBezTo>
                  <a:cubicBezTo>
                    <a:pt x="181" y="261"/>
                    <a:pt x="176" y="254"/>
                    <a:pt x="169" y="254"/>
                  </a:cubicBezTo>
                  <a:cubicBezTo>
                    <a:pt x="153" y="254"/>
                    <a:pt x="137" y="254"/>
                    <a:pt x="121" y="254"/>
                  </a:cubicBezTo>
                  <a:moveTo>
                    <a:pt x="121" y="283"/>
                  </a:moveTo>
                  <a:cubicBezTo>
                    <a:pt x="105" y="283"/>
                    <a:pt x="89" y="283"/>
                    <a:pt x="74" y="283"/>
                  </a:cubicBezTo>
                  <a:cubicBezTo>
                    <a:pt x="69" y="283"/>
                    <a:pt x="65" y="285"/>
                    <a:pt x="64" y="289"/>
                  </a:cubicBezTo>
                  <a:cubicBezTo>
                    <a:pt x="61" y="296"/>
                    <a:pt x="66" y="303"/>
                    <a:pt x="74" y="303"/>
                  </a:cubicBezTo>
                  <a:cubicBezTo>
                    <a:pt x="96" y="303"/>
                    <a:pt x="118" y="303"/>
                    <a:pt x="140" y="303"/>
                  </a:cubicBezTo>
                  <a:cubicBezTo>
                    <a:pt x="149" y="303"/>
                    <a:pt x="159" y="303"/>
                    <a:pt x="169" y="303"/>
                  </a:cubicBezTo>
                  <a:cubicBezTo>
                    <a:pt x="173" y="303"/>
                    <a:pt x="176" y="301"/>
                    <a:pt x="178" y="297"/>
                  </a:cubicBezTo>
                  <a:cubicBezTo>
                    <a:pt x="181" y="290"/>
                    <a:pt x="176" y="283"/>
                    <a:pt x="169" y="283"/>
                  </a:cubicBezTo>
                  <a:cubicBezTo>
                    <a:pt x="153" y="283"/>
                    <a:pt x="137" y="283"/>
                    <a:pt x="121" y="283"/>
                  </a:cubicBezTo>
                  <a:moveTo>
                    <a:pt x="82" y="313"/>
                  </a:moveTo>
                  <a:cubicBezTo>
                    <a:pt x="82" y="323"/>
                    <a:pt x="90" y="331"/>
                    <a:pt x="100" y="332"/>
                  </a:cubicBezTo>
                  <a:cubicBezTo>
                    <a:pt x="114" y="332"/>
                    <a:pt x="128" y="332"/>
                    <a:pt x="142" y="332"/>
                  </a:cubicBezTo>
                  <a:cubicBezTo>
                    <a:pt x="152" y="331"/>
                    <a:pt x="159" y="323"/>
                    <a:pt x="159" y="313"/>
                  </a:cubicBezTo>
                  <a:lnTo>
                    <a:pt x="82" y="313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8129085" y="4430851"/>
              <a:ext cx="716863" cy="7078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dirty="0" smtClean="0">
                  <a:solidFill>
                    <a:schemeClr val="bg1"/>
                  </a:solidFill>
                  <a:latin typeface="Impact" panose="020B0806030902050204" pitchFamily="34" charset="0"/>
                  <a:cs typeface="Aharoni" panose="02010803020104030203" pitchFamily="2" charset="-79"/>
                </a:rPr>
                <a:t>04</a:t>
              </a:r>
              <a:endParaRPr lang="zh-CN" altLang="en-US" sz="4000" dirty="0">
                <a:solidFill>
                  <a:schemeClr val="bg1"/>
                </a:solidFill>
                <a:latin typeface="Impact" panose="020B080603090205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7801983" y="5305968"/>
              <a:ext cx="1703601" cy="4178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系统</a:t>
              </a:r>
              <a:r>
                <a:rPr lang="zh-CN" altLang="en-US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的易用性</a:t>
              </a:r>
              <a:endParaRPr lang="zh-CN" altLang="en-US" dirty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6608101" y="1831976"/>
              <a:ext cx="737702" cy="7078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dirty="0" smtClean="0">
                  <a:solidFill>
                    <a:schemeClr val="bg1"/>
                  </a:solidFill>
                  <a:latin typeface="Impact" panose="020B0806030902050204" pitchFamily="34" charset="0"/>
                  <a:cs typeface="Aharoni" panose="02010803020104030203" pitchFamily="2" charset="-79"/>
                </a:rPr>
                <a:t>06</a:t>
              </a:r>
              <a:endParaRPr lang="zh-CN" altLang="en-US" sz="4000" dirty="0">
                <a:solidFill>
                  <a:schemeClr val="bg1"/>
                </a:solidFill>
                <a:latin typeface="Impact" panose="020B080603090205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6013979" y="2749649"/>
              <a:ext cx="1944676" cy="4178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系统</a:t>
              </a:r>
              <a:r>
                <a:rPr lang="zh-CN" altLang="en-US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的高可用性</a:t>
              </a:r>
              <a:endParaRPr lang="zh-CN" altLang="en-US" dirty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9718851" y="1934439"/>
              <a:ext cx="718466" cy="7078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dirty="0" smtClean="0">
                  <a:solidFill>
                    <a:schemeClr val="bg1"/>
                  </a:solidFill>
                  <a:latin typeface="Impact" panose="020B0806030902050204" pitchFamily="34" charset="0"/>
                  <a:cs typeface="Aharoni" panose="02010803020104030203" pitchFamily="2" charset="-79"/>
                </a:rPr>
                <a:t>02</a:t>
              </a:r>
              <a:endParaRPr lang="zh-CN" altLang="en-US" sz="4000" dirty="0">
                <a:solidFill>
                  <a:schemeClr val="bg1"/>
                </a:solidFill>
                <a:latin typeface="Impact" panose="020B080603090205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9550869" y="2861749"/>
              <a:ext cx="1703601" cy="4178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实时</a:t>
              </a:r>
              <a:r>
                <a:rPr lang="zh-CN" altLang="en-US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报警通知</a:t>
              </a:r>
              <a:endParaRPr lang="zh-CN" altLang="en-US" dirty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6618268" y="4091489"/>
              <a:ext cx="736099" cy="7078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dirty="0" smtClean="0">
                  <a:solidFill>
                    <a:schemeClr val="bg1"/>
                  </a:solidFill>
                  <a:latin typeface="Impact" panose="020B0806030902050204" pitchFamily="34" charset="0"/>
                  <a:cs typeface="Aharoni" panose="02010803020104030203" pitchFamily="2" charset="-79"/>
                </a:rPr>
                <a:t>05</a:t>
              </a:r>
              <a:endParaRPr lang="zh-CN" altLang="en-US" sz="4000" dirty="0">
                <a:solidFill>
                  <a:schemeClr val="bg1"/>
                </a:solidFill>
                <a:latin typeface="Impact" panose="020B080603090205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6008961" y="3700571"/>
              <a:ext cx="1944676" cy="4178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系统</a:t>
              </a:r>
              <a:r>
                <a:rPr lang="zh-CN" altLang="en-US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的可拓展性</a:t>
              </a:r>
              <a:endParaRPr lang="zh-CN" altLang="en-US" dirty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9615503" y="4080886"/>
              <a:ext cx="732893" cy="7078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dirty="0" smtClean="0">
                  <a:solidFill>
                    <a:schemeClr val="bg1"/>
                  </a:solidFill>
                  <a:latin typeface="Impact" panose="020B0806030902050204" pitchFamily="34" charset="0"/>
                  <a:cs typeface="Aharoni" panose="02010803020104030203" pitchFamily="2" charset="-79"/>
                </a:rPr>
                <a:t>03</a:t>
              </a:r>
              <a:endParaRPr lang="zh-CN" altLang="en-US" sz="4000" dirty="0">
                <a:solidFill>
                  <a:schemeClr val="bg1"/>
                </a:solidFill>
                <a:latin typeface="Impact" panose="020B080603090205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9505584" y="3672444"/>
              <a:ext cx="1703601" cy="4178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历史</a:t>
              </a:r>
              <a:r>
                <a:rPr lang="zh-CN" altLang="en-US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数据存储</a:t>
              </a:r>
              <a:endParaRPr lang="zh-CN" altLang="en-US" dirty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6221415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椭圆 13"/>
          <p:cNvSpPr/>
          <p:nvPr/>
        </p:nvSpPr>
        <p:spPr>
          <a:xfrm>
            <a:off x="3055263" y="1227260"/>
            <a:ext cx="1285358" cy="1285357"/>
          </a:xfrm>
          <a:prstGeom prst="ellipse">
            <a:avLst/>
          </a:prstGeom>
          <a:blipFill>
            <a:blip r:embed="rId3" cstate="email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 w="63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629"/>
            <a:endParaRPr kumimoji="1" lang="zh-CN" altLang="en-US" sz="2399" kern="0" dirty="0">
              <a:solidFill>
                <a:srgbClr val="103154"/>
              </a:solidFill>
              <a:latin typeface="Arial" panose="020F0502020204030204"/>
              <a:ea typeface="微软雅黑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4876769" y="1227260"/>
            <a:ext cx="1285358" cy="1285357"/>
          </a:xfrm>
          <a:prstGeom prst="ellipse">
            <a:avLst/>
          </a:prstGeom>
          <a:blipFill>
            <a:blip r:embed="rId3" cstate="email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 w="63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629"/>
            <a:endParaRPr kumimoji="1" lang="zh-CN" altLang="en-US" sz="2399" kern="0" dirty="0">
              <a:solidFill>
                <a:srgbClr val="103154"/>
              </a:solidFill>
              <a:latin typeface="Arial" panose="020F0502020204030204"/>
              <a:ea typeface="微软雅黑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633284" y="2707884"/>
            <a:ext cx="187743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85629"/>
            <a:r>
              <a:rPr lang="zh-CN" altLang="en-US" sz="33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  <a:ea typeface="等线" panose="02010600030101010101" pitchFamily="2" charset="-122"/>
              </a:rPr>
              <a:t>项目要点</a:t>
            </a:r>
            <a:endParaRPr lang="en-US" altLang="zh-CN" sz="33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  <a:ea typeface="等线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3835703" y="1099156"/>
            <a:ext cx="1472594" cy="1472594"/>
          </a:xfrm>
          <a:prstGeom prst="ellipse">
            <a:avLst/>
          </a:prstGeom>
          <a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 w="63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629"/>
            <a:endParaRPr kumimoji="1" lang="zh-CN" altLang="en-US" sz="2399" kern="0" dirty="0">
              <a:solidFill>
                <a:srgbClr val="103154"/>
              </a:solidFill>
              <a:latin typeface="Arial" panose="020F0502020204030204"/>
              <a:ea typeface="微软雅黑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090137" y="1327685"/>
            <a:ext cx="963725" cy="10155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685629"/>
            <a:r>
              <a:rPr lang="en-US" altLang="zh-CN" sz="5999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等线" panose="02010600030101010101" pitchFamily="2" charset="-122"/>
              </a:rPr>
              <a:t>03</a:t>
            </a:r>
            <a:endParaRPr lang="zh-CN" altLang="en-US" sz="5999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37104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33"/>
          <p:cNvSpPr txBox="1">
            <a:spLocks/>
          </p:cNvSpPr>
          <p:nvPr/>
        </p:nvSpPr>
        <p:spPr>
          <a:xfrm>
            <a:off x="457200" y="390569"/>
            <a:ext cx="4800600" cy="405802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  <a:defRPr/>
            </a:pPr>
            <a:r>
              <a:rPr lang="zh-CN" altLang="en-US" sz="3200" dirty="0" smtClean="0">
                <a:latin typeface="Roboto" pitchFamily="2" charset="0"/>
                <a:ea typeface="Roboto" pitchFamily="2" charset="0"/>
              </a:rPr>
              <a:t>系统功能</a:t>
            </a:r>
            <a:endParaRPr lang="da-DK" altLang="zh-CN" sz="3200" dirty="0">
              <a:latin typeface="Roboto" pitchFamily="2" charset="0"/>
              <a:ea typeface="Roboto" pitchFamily="2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1" y="245226"/>
            <a:ext cx="196794" cy="954924"/>
            <a:chOff x="0" y="322263"/>
            <a:chExt cx="223595" cy="1335087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0" y="1230492"/>
              <a:ext cx="223595" cy="403760"/>
            </a:xfrm>
            <a:custGeom>
              <a:avLst/>
              <a:gdLst>
                <a:gd name="T0" fmla="*/ 2294 w 2294"/>
                <a:gd name="T1" fmla="*/ 0 h 3434"/>
                <a:gd name="T2" fmla="*/ 0 w 2294"/>
                <a:gd name="T3" fmla="*/ 2042 h 3434"/>
                <a:gd name="T4" fmla="*/ 1607 w 2294"/>
                <a:gd name="T5" fmla="*/ 3434 h 3434"/>
                <a:gd name="T6" fmla="*/ 2294 w 2294"/>
                <a:gd name="T7" fmla="*/ 2232 h 3434"/>
                <a:gd name="T8" fmla="*/ 2294 w 2294"/>
                <a:gd name="T9" fmla="*/ 0 h 3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94" h="3434">
                  <a:moveTo>
                    <a:pt x="2294" y="0"/>
                  </a:moveTo>
                  <a:lnTo>
                    <a:pt x="0" y="2042"/>
                  </a:lnTo>
                  <a:lnTo>
                    <a:pt x="1607" y="3434"/>
                  </a:lnTo>
                  <a:cubicBezTo>
                    <a:pt x="2018" y="3190"/>
                    <a:pt x="2294" y="2742"/>
                    <a:pt x="2294" y="2232"/>
                  </a:cubicBezTo>
                  <a:lnTo>
                    <a:pt x="2294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0" y="999508"/>
              <a:ext cx="110266" cy="471207"/>
            </a:xfrm>
            <a:custGeom>
              <a:avLst/>
              <a:gdLst>
                <a:gd name="T0" fmla="*/ 1130 w 1130"/>
                <a:gd name="T1" fmla="*/ 352 h 4000"/>
                <a:gd name="T2" fmla="*/ 0 w 1130"/>
                <a:gd name="T3" fmla="*/ 0 h 4000"/>
                <a:gd name="T4" fmla="*/ 0 w 1130"/>
                <a:gd name="T5" fmla="*/ 4000 h 4000"/>
                <a:gd name="T6" fmla="*/ 1130 w 1130"/>
                <a:gd name="T7" fmla="*/ 352 h 4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0" h="4000">
                  <a:moveTo>
                    <a:pt x="1130" y="352"/>
                  </a:moveTo>
                  <a:lnTo>
                    <a:pt x="0" y="0"/>
                  </a:lnTo>
                  <a:lnTo>
                    <a:pt x="0" y="4000"/>
                  </a:lnTo>
                  <a:lnTo>
                    <a:pt x="1130" y="35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1041085"/>
              <a:ext cx="223595" cy="429630"/>
            </a:xfrm>
            <a:custGeom>
              <a:avLst/>
              <a:gdLst>
                <a:gd name="T0" fmla="*/ 1130 w 2294"/>
                <a:gd name="T1" fmla="*/ 0 h 3648"/>
                <a:gd name="T2" fmla="*/ 0 w 2294"/>
                <a:gd name="T3" fmla="*/ 3648 h 3648"/>
                <a:gd name="T4" fmla="*/ 2294 w 2294"/>
                <a:gd name="T5" fmla="*/ 1606 h 3648"/>
                <a:gd name="T6" fmla="*/ 2294 w 2294"/>
                <a:gd name="T7" fmla="*/ 363 h 3648"/>
                <a:gd name="T8" fmla="*/ 1130 w 2294"/>
                <a:gd name="T9" fmla="*/ 0 h 3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94" h="3648">
                  <a:moveTo>
                    <a:pt x="1130" y="0"/>
                  </a:moveTo>
                  <a:lnTo>
                    <a:pt x="0" y="3648"/>
                  </a:lnTo>
                  <a:lnTo>
                    <a:pt x="2294" y="1606"/>
                  </a:lnTo>
                  <a:lnTo>
                    <a:pt x="2294" y="363"/>
                  </a:lnTo>
                  <a:lnTo>
                    <a:pt x="11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0" y="1470715"/>
              <a:ext cx="156976" cy="186635"/>
            </a:xfrm>
            <a:custGeom>
              <a:avLst/>
              <a:gdLst>
                <a:gd name="T0" fmla="*/ 1607 w 1607"/>
                <a:gd name="T1" fmla="*/ 1392 h 1587"/>
                <a:gd name="T2" fmla="*/ 0 w 1607"/>
                <a:gd name="T3" fmla="*/ 0 h 1587"/>
                <a:gd name="T4" fmla="*/ 0 w 1607"/>
                <a:gd name="T5" fmla="*/ 1587 h 1587"/>
                <a:gd name="T6" fmla="*/ 897 w 1607"/>
                <a:gd name="T7" fmla="*/ 1587 h 1587"/>
                <a:gd name="T8" fmla="*/ 1607 w 1607"/>
                <a:gd name="T9" fmla="*/ 1392 h 15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7" h="1587">
                  <a:moveTo>
                    <a:pt x="1607" y="1392"/>
                  </a:moveTo>
                  <a:lnTo>
                    <a:pt x="0" y="0"/>
                  </a:lnTo>
                  <a:lnTo>
                    <a:pt x="0" y="1587"/>
                  </a:lnTo>
                  <a:lnTo>
                    <a:pt x="897" y="1587"/>
                  </a:lnTo>
                  <a:cubicBezTo>
                    <a:pt x="1156" y="1587"/>
                    <a:pt x="1399" y="1516"/>
                    <a:pt x="1607" y="1392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0" y="322263"/>
              <a:ext cx="196794" cy="266094"/>
            </a:xfrm>
            <a:custGeom>
              <a:avLst/>
              <a:gdLst>
                <a:gd name="T0" fmla="*/ 0 w 2020"/>
                <a:gd name="T1" fmla="*/ 2265 h 2265"/>
                <a:gd name="T2" fmla="*/ 2020 w 2020"/>
                <a:gd name="T3" fmla="*/ 568 h 2265"/>
                <a:gd name="T4" fmla="*/ 897 w 2020"/>
                <a:gd name="T5" fmla="*/ 0 h 2265"/>
                <a:gd name="T6" fmla="*/ 0 w 2020"/>
                <a:gd name="T7" fmla="*/ 0 h 2265"/>
                <a:gd name="T8" fmla="*/ 0 w 2020"/>
                <a:gd name="T9" fmla="*/ 2265 h 2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0" h="2265">
                  <a:moveTo>
                    <a:pt x="0" y="2265"/>
                  </a:moveTo>
                  <a:lnTo>
                    <a:pt x="2020" y="568"/>
                  </a:lnTo>
                  <a:cubicBezTo>
                    <a:pt x="1765" y="224"/>
                    <a:pt x="1356" y="0"/>
                    <a:pt x="897" y="0"/>
                  </a:cubicBezTo>
                  <a:lnTo>
                    <a:pt x="0" y="0"/>
                  </a:lnTo>
                  <a:lnTo>
                    <a:pt x="0" y="2265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160039" y="598520"/>
              <a:ext cx="63556" cy="329845"/>
            </a:xfrm>
            <a:custGeom>
              <a:avLst/>
              <a:gdLst>
                <a:gd name="T0" fmla="*/ 657 w 657"/>
                <a:gd name="T1" fmla="*/ 0 h 2807"/>
                <a:gd name="T2" fmla="*/ 0 w 657"/>
                <a:gd name="T3" fmla="*/ 2124 h 2807"/>
                <a:gd name="T4" fmla="*/ 657 w 657"/>
                <a:gd name="T5" fmla="*/ 2807 h 2807"/>
                <a:gd name="T6" fmla="*/ 657 w 657"/>
                <a:gd name="T7" fmla="*/ 0 h 2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7" h="2807">
                  <a:moveTo>
                    <a:pt x="657" y="0"/>
                  </a:moveTo>
                  <a:lnTo>
                    <a:pt x="0" y="2124"/>
                  </a:lnTo>
                  <a:lnTo>
                    <a:pt x="657" y="2807"/>
                  </a:lnTo>
                  <a:lnTo>
                    <a:pt x="65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0" y="648412"/>
              <a:ext cx="160039" cy="392673"/>
            </a:xfrm>
            <a:custGeom>
              <a:avLst/>
              <a:gdLst>
                <a:gd name="T0" fmla="*/ 1130 w 1637"/>
                <a:gd name="T1" fmla="*/ 3337 h 3337"/>
                <a:gd name="T2" fmla="*/ 1637 w 1637"/>
                <a:gd name="T3" fmla="*/ 1700 h 3337"/>
                <a:gd name="T4" fmla="*/ 0 w 1637"/>
                <a:gd name="T5" fmla="*/ 0 h 3337"/>
                <a:gd name="T6" fmla="*/ 0 w 1637"/>
                <a:gd name="T7" fmla="*/ 2985 h 3337"/>
                <a:gd name="T8" fmla="*/ 1130 w 1637"/>
                <a:gd name="T9" fmla="*/ 3337 h 3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37" h="3337">
                  <a:moveTo>
                    <a:pt x="1130" y="3337"/>
                  </a:moveTo>
                  <a:lnTo>
                    <a:pt x="1637" y="1700"/>
                  </a:lnTo>
                  <a:lnTo>
                    <a:pt x="0" y="0"/>
                  </a:lnTo>
                  <a:lnTo>
                    <a:pt x="0" y="2985"/>
                  </a:lnTo>
                  <a:lnTo>
                    <a:pt x="1130" y="333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0" y="388786"/>
              <a:ext cx="223595" cy="460120"/>
            </a:xfrm>
            <a:custGeom>
              <a:avLst/>
              <a:gdLst>
                <a:gd name="T0" fmla="*/ 0 w 2294"/>
                <a:gd name="T1" fmla="*/ 2205 h 3905"/>
                <a:gd name="T2" fmla="*/ 1637 w 2294"/>
                <a:gd name="T3" fmla="*/ 3905 h 3905"/>
                <a:gd name="T4" fmla="*/ 2294 w 2294"/>
                <a:gd name="T5" fmla="*/ 1781 h 3905"/>
                <a:gd name="T6" fmla="*/ 2294 w 2294"/>
                <a:gd name="T7" fmla="*/ 829 h 3905"/>
                <a:gd name="T8" fmla="*/ 2020 w 2294"/>
                <a:gd name="T9" fmla="*/ 0 h 3905"/>
                <a:gd name="T10" fmla="*/ 0 w 2294"/>
                <a:gd name="T11" fmla="*/ 1697 h 3905"/>
                <a:gd name="T12" fmla="*/ 0 w 2294"/>
                <a:gd name="T13" fmla="*/ 2205 h 39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94" h="3905">
                  <a:moveTo>
                    <a:pt x="0" y="2205"/>
                  </a:moveTo>
                  <a:lnTo>
                    <a:pt x="1637" y="3905"/>
                  </a:lnTo>
                  <a:lnTo>
                    <a:pt x="2294" y="1781"/>
                  </a:lnTo>
                  <a:lnTo>
                    <a:pt x="2294" y="829"/>
                  </a:lnTo>
                  <a:cubicBezTo>
                    <a:pt x="2294" y="520"/>
                    <a:pt x="2192" y="233"/>
                    <a:pt x="2020" y="0"/>
                  </a:cubicBezTo>
                  <a:lnTo>
                    <a:pt x="0" y="1697"/>
                  </a:lnTo>
                  <a:lnTo>
                    <a:pt x="0" y="220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auto">
            <a:xfrm>
              <a:off x="110266" y="848906"/>
              <a:ext cx="113329" cy="234680"/>
            </a:xfrm>
            <a:custGeom>
              <a:avLst/>
              <a:gdLst>
                <a:gd name="T0" fmla="*/ 1164 w 1164"/>
                <a:gd name="T1" fmla="*/ 683 h 2000"/>
                <a:gd name="T2" fmla="*/ 507 w 1164"/>
                <a:gd name="T3" fmla="*/ 0 h 2000"/>
                <a:gd name="T4" fmla="*/ 0 w 1164"/>
                <a:gd name="T5" fmla="*/ 1637 h 2000"/>
                <a:gd name="T6" fmla="*/ 1164 w 1164"/>
                <a:gd name="T7" fmla="*/ 2000 h 2000"/>
                <a:gd name="T8" fmla="*/ 1164 w 1164"/>
                <a:gd name="T9" fmla="*/ 683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4" h="2000">
                  <a:moveTo>
                    <a:pt x="1164" y="683"/>
                  </a:moveTo>
                  <a:lnTo>
                    <a:pt x="507" y="0"/>
                  </a:lnTo>
                  <a:lnTo>
                    <a:pt x="0" y="1637"/>
                  </a:lnTo>
                  <a:lnTo>
                    <a:pt x="1164" y="2000"/>
                  </a:lnTo>
                  <a:lnTo>
                    <a:pt x="1164" y="683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670705" y="1433530"/>
            <a:ext cx="1415772" cy="2335295"/>
            <a:chOff x="670705" y="1433530"/>
            <a:chExt cx="1415772" cy="2335295"/>
          </a:xfrm>
        </p:grpSpPr>
        <p:grpSp>
          <p:nvGrpSpPr>
            <p:cNvPr id="22" name="组合 21"/>
            <p:cNvGrpSpPr/>
            <p:nvPr/>
          </p:nvGrpSpPr>
          <p:grpSpPr>
            <a:xfrm>
              <a:off x="736529" y="1433530"/>
              <a:ext cx="1298027" cy="1298027"/>
              <a:chOff x="6550589" y="1415930"/>
              <a:chExt cx="1298027" cy="1298027"/>
            </a:xfrm>
          </p:grpSpPr>
          <p:sp>
            <p:nvSpPr>
              <p:cNvPr id="43" name="Freeform 128"/>
              <p:cNvSpPr>
                <a:spLocks/>
              </p:cNvSpPr>
              <p:nvPr/>
            </p:nvSpPr>
            <p:spPr bwMode="auto">
              <a:xfrm>
                <a:off x="6550589" y="1415930"/>
                <a:ext cx="1298027" cy="1298027"/>
              </a:xfrm>
              <a:custGeom>
                <a:avLst/>
                <a:gdLst/>
                <a:ahLst/>
                <a:cxnLst/>
                <a:rect l="l" t="t" r="r" b="b"/>
                <a:pathLst>
                  <a:path w="1298027" h="1298027">
                    <a:moveTo>
                      <a:pt x="173070" y="0"/>
                    </a:moveTo>
                    <a:lnTo>
                      <a:pt x="1124957" y="0"/>
                    </a:lnTo>
                    <a:cubicBezTo>
                      <a:pt x="1219542" y="0"/>
                      <a:pt x="1298027" y="77817"/>
                      <a:pt x="1298027" y="173824"/>
                    </a:cubicBezTo>
                    <a:lnTo>
                      <a:pt x="1298027" y="268821"/>
                    </a:lnTo>
                    <a:lnTo>
                      <a:pt x="784416" y="523787"/>
                    </a:lnTo>
                    <a:lnTo>
                      <a:pt x="1298027" y="270240"/>
                    </a:lnTo>
                    <a:lnTo>
                      <a:pt x="1298027" y="1126227"/>
                    </a:lnTo>
                    <a:cubicBezTo>
                      <a:pt x="1298027" y="1220667"/>
                      <a:pt x="1219565" y="1298027"/>
                      <a:pt x="1125008" y="1298027"/>
                    </a:cubicBezTo>
                    <a:lnTo>
                      <a:pt x="1024416" y="1298027"/>
                    </a:lnTo>
                    <a:lnTo>
                      <a:pt x="783645" y="1060760"/>
                    </a:lnTo>
                    <a:lnTo>
                      <a:pt x="1023359" y="1298027"/>
                    </a:lnTo>
                    <a:lnTo>
                      <a:pt x="172906" y="1298027"/>
                    </a:lnTo>
                    <a:cubicBezTo>
                      <a:pt x="77405" y="1298027"/>
                      <a:pt x="0" y="1220377"/>
                      <a:pt x="0" y="1125582"/>
                    </a:cubicBezTo>
                    <a:lnTo>
                      <a:pt x="0" y="286001"/>
                    </a:lnTo>
                    <a:lnTo>
                      <a:pt x="0" y="283528"/>
                    </a:lnTo>
                    <a:lnTo>
                      <a:pt x="0" y="173824"/>
                    </a:lnTo>
                    <a:cubicBezTo>
                      <a:pt x="0" y="77817"/>
                      <a:pt x="77479" y="0"/>
                      <a:pt x="17307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  <p:pic>
            <p:nvPicPr>
              <p:cNvPr id="15" name="图片 14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09142" y="1544820"/>
                <a:ext cx="367018" cy="1075448"/>
              </a:xfrm>
              <a:prstGeom prst="rect">
                <a:avLst/>
              </a:prstGeom>
            </p:spPr>
          </p:pic>
        </p:grpSp>
        <p:sp>
          <p:nvSpPr>
            <p:cNvPr id="23" name="文本框 22"/>
            <p:cNvSpPr txBox="1"/>
            <p:nvPr/>
          </p:nvSpPr>
          <p:spPr>
            <a:xfrm>
              <a:off x="670705" y="3030162"/>
              <a:ext cx="14157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甲烷检测装置</a:t>
              </a:r>
              <a:endPara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891919" y="3461048"/>
              <a:ext cx="9733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MCU</a:t>
              </a: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3720489" y="1433530"/>
            <a:ext cx="1298027" cy="2335295"/>
            <a:chOff x="3720489" y="1433530"/>
            <a:chExt cx="1298027" cy="2335295"/>
          </a:xfrm>
        </p:grpSpPr>
        <p:grpSp>
          <p:nvGrpSpPr>
            <p:cNvPr id="2" name="Group 1"/>
            <p:cNvGrpSpPr/>
            <p:nvPr/>
          </p:nvGrpSpPr>
          <p:grpSpPr>
            <a:xfrm>
              <a:off x="3720489" y="1433530"/>
              <a:ext cx="1298027" cy="1298027"/>
              <a:chOff x="1138573" y="1415931"/>
              <a:chExt cx="1298027" cy="1298027"/>
            </a:xfrm>
          </p:grpSpPr>
          <p:sp>
            <p:nvSpPr>
              <p:cNvPr id="41" name="Freeform 128"/>
              <p:cNvSpPr>
                <a:spLocks/>
              </p:cNvSpPr>
              <p:nvPr/>
            </p:nvSpPr>
            <p:spPr bwMode="auto">
              <a:xfrm>
                <a:off x="1138573" y="1415931"/>
                <a:ext cx="1298027" cy="1298027"/>
              </a:xfrm>
              <a:custGeom>
                <a:avLst/>
                <a:gdLst/>
                <a:ahLst/>
                <a:cxnLst/>
                <a:rect l="l" t="t" r="r" b="b"/>
                <a:pathLst>
                  <a:path w="1298027" h="1298027">
                    <a:moveTo>
                      <a:pt x="173070" y="0"/>
                    </a:moveTo>
                    <a:lnTo>
                      <a:pt x="1124957" y="0"/>
                    </a:lnTo>
                    <a:cubicBezTo>
                      <a:pt x="1219542" y="0"/>
                      <a:pt x="1298027" y="77817"/>
                      <a:pt x="1298027" y="173824"/>
                    </a:cubicBezTo>
                    <a:lnTo>
                      <a:pt x="1298027" y="268821"/>
                    </a:lnTo>
                    <a:lnTo>
                      <a:pt x="784416" y="523787"/>
                    </a:lnTo>
                    <a:lnTo>
                      <a:pt x="1298027" y="270240"/>
                    </a:lnTo>
                    <a:lnTo>
                      <a:pt x="1298027" y="1126227"/>
                    </a:lnTo>
                    <a:cubicBezTo>
                      <a:pt x="1298027" y="1220667"/>
                      <a:pt x="1219565" y="1298027"/>
                      <a:pt x="1125008" y="1298027"/>
                    </a:cubicBezTo>
                    <a:lnTo>
                      <a:pt x="1024416" y="1298027"/>
                    </a:lnTo>
                    <a:lnTo>
                      <a:pt x="783645" y="1060760"/>
                    </a:lnTo>
                    <a:lnTo>
                      <a:pt x="1023359" y="1298027"/>
                    </a:lnTo>
                    <a:lnTo>
                      <a:pt x="172906" y="1298027"/>
                    </a:lnTo>
                    <a:cubicBezTo>
                      <a:pt x="77405" y="1298027"/>
                      <a:pt x="0" y="1220377"/>
                      <a:pt x="0" y="1125582"/>
                    </a:cubicBezTo>
                    <a:lnTo>
                      <a:pt x="0" y="286001"/>
                    </a:lnTo>
                    <a:lnTo>
                      <a:pt x="0" y="283528"/>
                    </a:lnTo>
                    <a:lnTo>
                      <a:pt x="0" y="173824"/>
                    </a:lnTo>
                    <a:cubicBezTo>
                      <a:pt x="0" y="77817"/>
                      <a:pt x="77479" y="0"/>
                      <a:pt x="17307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  <p:sp>
            <p:nvSpPr>
              <p:cNvPr id="56" name="Freeform 177"/>
              <p:cNvSpPr>
                <a:spLocks noChangeAspect="1" noEditPoints="1"/>
              </p:cNvSpPr>
              <p:nvPr/>
            </p:nvSpPr>
            <p:spPr bwMode="auto">
              <a:xfrm>
                <a:off x="1373903" y="1745225"/>
                <a:ext cx="858757" cy="620489"/>
              </a:xfrm>
              <a:custGeom>
                <a:avLst/>
                <a:gdLst>
                  <a:gd name="T0" fmla="*/ 584 w 762"/>
                  <a:gd name="T1" fmla="*/ 500 h 548"/>
                  <a:gd name="T2" fmla="*/ 584 w 762"/>
                  <a:gd name="T3" fmla="*/ 500 h 548"/>
                  <a:gd name="T4" fmla="*/ 155 w 762"/>
                  <a:gd name="T5" fmla="*/ 500 h 548"/>
                  <a:gd name="T6" fmla="*/ 48 w 762"/>
                  <a:gd name="T7" fmla="*/ 393 h 548"/>
                  <a:gd name="T8" fmla="*/ 102 w 762"/>
                  <a:gd name="T9" fmla="*/ 301 h 548"/>
                  <a:gd name="T10" fmla="*/ 123 w 762"/>
                  <a:gd name="T11" fmla="*/ 245 h 548"/>
                  <a:gd name="T12" fmla="*/ 119 w 762"/>
                  <a:gd name="T13" fmla="*/ 226 h 548"/>
                  <a:gd name="T14" fmla="*/ 179 w 762"/>
                  <a:gd name="T15" fmla="*/ 167 h 548"/>
                  <a:gd name="T16" fmla="*/ 211 w 762"/>
                  <a:gd name="T17" fmla="*/ 172 h 548"/>
                  <a:gd name="T18" fmla="*/ 254 w 762"/>
                  <a:gd name="T19" fmla="*/ 144 h 548"/>
                  <a:gd name="T20" fmla="*/ 405 w 762"/>
                  <a:gd name="T21" fmla="*/ 47 h 548"/>
                  <a:gd name="T22" fmla="*/ 570 w 762"/>
                  <a:gd name="T23" fmla="*/ 198 h 548"/>
                  <a:gd name="T24" fmla="*/ 609 w 762"/>
                  <a:gd name="T25" fmla="*/ 241 h 548"/>
                  <a:gd name="T26" fmla="*/ 715 w 762"/>
                  <a:gd name="T27" fmla="*/ 369 h 548"/>
                  <a:gd name="T28" fmla="*/ 584 w 762"/>
                  <a:gd name="T29" fmla="*/ 500 h 548"/>
                  <a:gd name="T30" fmla="*/ 617 w 762"/>
                  <a:gd name="T31" fmla="*/ 194 h 548"/>
                  <a:gd name="T32" fmla="*/ 405 w 762"/>
                  <a:gd name="T33" fmla="*/ 0 h 548"/>
                  <a:gd name="T34" fmla="*/ 211 w 762"/>
                  <a:gd name="T35" fmla="*/ 124 h 548"/>
                  <a:gd name="T36" fmla="*/ 179 w 762"/>
                  <a:gd name="T37" fmla="*/ 119 h 548"/>
                  <a:gd name="T38" fmla="*/ 72 w 762"/>
                  <a:gd name="T39" fmla="*/ 226 h 548"/>
                  <a:gd name="T40" fmla="*/ 78 w 762"/>
                  <a:gd name="T41" fmla="*/ 260 h 548"/>
                  <a:gd name="T42" fmla="*/ 0 w 762"/>
                  <a:gd name="T43" fmla="*/ 393 h 548"/>
                  <a:gd name="T44" fmla="*/ 155 w 762"/>
                  <a:gd name="T45" fmla="*/ 548 h 548"/>
                  <a:gd name="T46" fmla="*/ 155 w 762"/>
                  <a:gd name="T47" fmla="*/ 548 h 548"/>
                  <a:gd name="T48" fmla="*/ 584 w 762"/>
                  <a:gd name="T49" fmla="*/ 548 h 548"/>
                  <a:gd name="T50" fmla="*/ 584 w 762"/>
                  <a:gd name="T51" fmla="*/ 548 h 548"/>
                  <a:gd name="T52" fmla="*/ 762 w 762"/>
                  <a:gd name="T53" fmla="*/ 369 h 548"/>
                  <a:gd name="T54" fmla="*/ 617 w 762"/>
                  <a:gd name="T55" fmla="*/ 194 h 5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762" h="548">
                    <a:moveTo>
                      <a:pt x="584" y="500"/>
                    </a:moveTo>
                    <a:lnTo>
                      <a:pt x="584" y="500"/>
                    </a:lnTo>
                    <a:lnTo>
                      <a:pt x="155" y="500"/>
                    </a:lnTo>
                    <a:cubicBezTo>
                      <a:pt x="96" y="500"/>
                      <a:pt x="48" y="452"/>
                      <a:pt x="48" y="393"/>
                    </a:cubicBezTo>
                    <a:cubicBezTo>
                      <a:pt x="48" y="355"/>
                      <a:pt x="68" y="321"/>
                      <a:pt x="102" y="301"/>
                    </a:cubicBezTo>
                    <a:cubicBezTo>
                      <a:pt x="134" y="282"/>
                      <a:pt x="137" y="278"/>
                      <a:pt x="123" y="245"/>
                    </a:cubicBezTo>
                    <a:cubicBezTo>
                      <a:pt x="120" y="238"/>
                      <a:pt x="119" y="232"/>
                      <a:pt x="119" y="226"/>
                    </a:cubicBezTo>
                    <a:cubicBezTo>
                      <a:pt x="119" y="193"/>
                      <a:pt x="146" y="167"/>
                      <a:pt x="179" y="167"/>
                    </a:cubicBezTo>
                    <a:cubicBezTo>
                      <a:pt x="179" y="167"/>
                      <a:pt x="194" y="166"/>
                      <a:pt x="211" y="172"/>
                    </a:cubicBezTo>
                    <a:cubicBezTo>
                      <a:pt x="238" y="183"/>
                      <a:pt x="241" y="173"/>
                      <a:pt x="254" y="144"/>
                    </a:cubicBezTo>
                    <a:cubicBezTo>
                      <a:pt x="282" y="85"/>
                      <a:pt x="341" y="47"/>
                      <a:pt x="405" y="47"/>
                    </a:cubicBezTo>
                    <a:cubicBezTo>
                      <a:pt x="491" y="47"/>
                      <a:pt x="562" y="112"/>
                      <a:pt x="570" y="198"/>
                    </a:cubicBezTo>
                    <a:cubicBezTo>
                      <a:pt x="573" y="233"/>
                      <a:pt x="573" y="233"/>
                      <a:pt x="609" y="241"/>
                    </a:cubicBezTo>
                    <a:cubicBezTo>
                      <a:pt x="670" y="252"/>
                      <a:pt x="715" y="307"/>
                      <a:pt x="715" y="369"/>
                    </a:cubicBezTo>
                    <a:cubicBezTo>
                      <a:pt x="715" y="441"/>
                      <a:pt x="656" y="500"/>
                      <a:pt x="584" y="500"/>
                    </a:cubicBezTo>
                    <a:close/>
                    <a:moveTo>
                      <a:pt x="617" y="194"/>
                    </a:moveTo>
                    <a:cubicBezTo>
                      <a:pt x="607" y="85"/>
                      <a:pt x="516" y="0"/>
                      <a:pt x="405" y="0"/>
                    </a:cubicBezTo>
                    <a:cubicBezTo>
                      <a:pt x="319" y="0"/>
                      <a:pt x="245" y="51"/>
                      <a:pt x="211" y="124"/>
                    </a:cubicBezTo>
                    <a:cubicBezTo>
                      <a:pt x="201" y="121"/>
                      <a:pt x="190" y="119"/>
                      <a:pt x="179" y="119"/>
                    </a:cubicBezTo>
                    <a:cubicBezTo>
                      <a:pt x="120" y="119"/>
                      <a:pt x="72" y="167"/>
                      <a:pt x="72" y="226"/>
                    </a:cubicBezTo>
                    <a:cubicBezTo>
                      <a:pt x="72" y="238"/>
                      <a:pt x="74" y="249"/>
                      <a:pt x="78" y="260"/>
                    </a:cubicBezTo>
                    <a:cubicBezTo>
                      <a:pt x="31" y="287"/>
                      <a:pt x="0" y="336"/>
                      <a:pt x="0" y="393"/>
                    </a:cubicBezTo>
                    <a:cubicBezTo>
                      <a:pt x="0" y="479"/>
                      <a:pt x="70" y="548"/>
                      <a:pt x="155" y="548"/>
                    </a:cubicBezTo>
                    <a:lnTo>
                      <a:pt x="155" y="548"/>
                    </a:lnTo>
                    <a:lnTo>
                      <a:pt x="584" y="548"/>
                    </a:lnTo>
                    <a:lnTo>
                      <a:pt x="584" y="548"/>
                    </a:lnTo>
                    <a:cubicBezTo>
                      <a:pt x="682" y="548"/>
                      <a:pt x="762" y="468"/>
                      <a:pt x="762" y="369"/>
                    </a:cubicBezTo>
                    <a:cubicBezTo>
                      <a:pt x="762" y="282"/>
                      <a:pt x="700" y="210"/>
                      <a:pt x="617" y="19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</p:grpSp>
        <p:sp>
          <p:nvSpPr>
            <p:cNvPr id="36" name="文本框 35"/>
            <p:cNvSpPr txBox="1"/>
            <p:nvPr/>
          </p:nvSpPr>
          <p:spPr>
            <a:xfrm>
              <a:off x="3969392" y="3030162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云平台</a:t>
              </a:r>
              <a:endPara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3913753" y="3461048"/>
              <a:ext cx="94288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CMS</a:t>
              </a: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6704449" y="1433530"/>
            <a:ext cx="1298027" cy="2335294"/>
            <a:chOff x="6704449" y="1433530"/>
            <a:chExt cx="1298027" cy="2335294"/>
          </a:xfrm>
        </p:grpSpPr>
        <p:grpSp>
          <p:nvGrpSpPr>
            <p:cNvPr id="21" name="组合 20"/>
            <p:cNvGrpSpPr/>
            <p:nvPr/>
          </p:nvGrpSpPr>
          <p:grpSpPr>
            <a:xfrm>
              <a:off x="6704449" y="1433530"/>
              <a:ext cx="1298027" cy="1298027"/>
              <a:chOff x="2887533" y="1322241"/>
              <a:chExt cx="1298027" cy="1298027"/>
            </a:xfrm>
          </p:grpSpPr>
          <p:sp>
            <p:nvSpPr>
              <p:cNvPr id="60" name="Freeform 128"/>
              <p:cNvSpPr>
                <a:spLocks/>
              </p:cNvSpPr>
              <p:nvPr/>
            </p:nvSpPr>
            <p:spPr bwMode="auto">
              <a:xfrm>
                <a:off x="2887533" y="1322241"/>
                <a:ext cx="1298027" cy="1298027"/>
              </a:xfrm>
              <a:custGeom>
                <a:avLst/>
                <a:gdLst/>
                <a:ahLst/>
                <a:cxnLst/>
                <a:rect l="l" t="t" r="r" b="b"/>
                <a:pathLst>
                  <a:path w="1298027" h="1298027">
                    <a:moveTo>
                      <a:pt x="173070" y="0"/>
                    </a:moveTo>
                    <a:lnTo>
                      <a:pt x="1124957" y="0"/>
                    </a:lnTo>
                    <a:cubicBezTo>
                      <a:pt x="1219542" y="0"/>
                      <a:pt x="1298027" y="77817"/>
                      <a:pt x="1298027" y="173824"/>
                    </a:cubicBezTo>
                    <a:lnTo>
                      <a:pt x="1298027" y="268821"/>
                    </a:lnTo>
                    <a:lnTo>
                      <a:pt x="784416" y="523787"/>
                    </a:lnTo>
                    <a:lnTo>
                      <a:pt x="1298027" y="270240"/>
                    </a:lnTo>
                    <a:lnTo>
                      <a:pt x="1298027" y="1126227"/>
                    </a:lnTo>
                    <a:cubicBezTo>
                      <a:pt x="1298027" y="1220667"/>
                      <a:pt x="1219565" y="1298027"/>
                      <a:pt x="1125008" y="1298027"/>
                    </a:cubicBezTo>
                    <a:lnTo>
                      <a:pt x="1024416" y="1298027"/>
                    </a:lnTo>
                    <a:lnTo>
                      <a:pt x="783645" y="1060760"/>
                    </a:lnTo>
                    <a:lnTo>
                      <a:pt x="1023359" y="1298027"/>
                    </a:lnTo>
                    <a:lnTo>
                      <a:pt x="172906" y="1298027"/>
                    </a:lnTo>
                    <a:cubicBezTo>
                      <a:pt x="77405" y="1298027"/>
                      <a:pt x="0" y="1220377"/>
                      <a:pt x="0" y="1125582"/>
                    </a:cubicBezTo>
                    <a:lnTo>
                      <a:pt x="0" y="286001"/>
                    </a:lnTo>
                    <a:lnTo>
                      <a:pt x="0" y="283528"/>
                    </a:lnTo>
                    <a:lnTo>
                      <a:pt x="0" y="173824"/>
                    </a:lnTo>
                    <a:cubicBezTo>
                      <a:pt x="0" y="77817"/>
                      <a:pt x="77479" y="0"/>
                      <a:pt x="17307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  <p:pic>
            <p:nvPicPr>
              <p:cNvPr id="13" name="图片 12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57587" y="1436509"/>
                <a:ext cx="567021" cy="1069445"/>
              </a:xfrm>
              <a:prstGeom prst="rect">
                <a:avLst/>
              </a:prstGeom>
            </p:spPr>
          </p:pic>
        </p:grpSp>
        <p:sp>
          <p:nvSpPr>
            <p:cNvPr id="37" name="文本框 36"/>
            <p:cNvSpPr txBox="1"/>
            <p:nvPr/>
          </p:nvSpPr>
          <p:spPr>
            <a:xfrm>
              <a:off x="6953352" y="3030162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客户端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6743358" y="3461047"/>
              <a:ext cx="12202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MOBLIE</a:t>
              </a: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5" name="右弧形箭头 34"/>
          <p:cNvSpPr/>
          <p:nvPr/>
        </p:nvSpPr>
        <p:spPr>
          <a:xfrm rot="16200000">
            <a:off x="4137151" y="578988"/>
            <a:ext cx="533400" cy="1183759"/>
          </a:xfrm>
          <a:prstGeom prst="curvedLeftArrow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2034556" y="2092524"/>
            <a:ext cx="1685933" cy="545344"/>
            <a:chOff x="2034556" y="2092524"/>
            <a:chExt cx="1685933" cy="545344"/>
          </a:xfrm>
        </p:grpSpPr>
        <p:cxnSp>
          <p:nvCxnSpPr>
            <p:cNvPr id="31" name="直接箭头连接符 30"/>
            <p:cNvCxnSpPr/>
            <p:nvPr/>
          </p:nvCxnSpPr>
          <p:spPr>
            <a:xfrm flipV="1">
              <a:off x="2034556" y="2092524"/>
              <a:ext cx="1685933" cy="76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pic>
          <p:nvPicPr>
            <p:cNvPr id="38" name="图片 3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71581" y="2191564"/>
              <a:ext cx="916848" cy="446304"/>
            </a:xfrm>
            <a:prstGeom prst="rect">
              <a:avLst/>
            </a:prstGeom>
          </p:spPr>
        </p:pic>
      </p:grpSp>
      <p:grpSp>
        <p:nvGrpSpPr>
          <p:cNvPr id="45" name="组合 44"/>
          <p:cNvGrpSpPr/>
          <p:nvPr/>
        </p:nvGrpSpPr>
        <p:grpSpPr>
          <a:xfrm>
            <a:off x="5018516" y="1392057"/>
            <a:ext cx="1685933" cy="715707"/>
            <a:chOff x="5018516" y="1392057"/>
            <a:chExt cx="1685933" cy="715707"/>
          </a:xfrm>
        </p:grpSpPr>
        <p:cxnSp>
          <p:nvCxnSpPr>
            <p:cNvPr id="46" name="直接箭头连接符 45"/>
            <p:cNvCxnSpPr/>
            <p:nvPr/>
          </p:nvCxnSpPr>
          <p:spPr>
            <a:xfrm flipV="1">
              <a:off x="5018516" y="2100144"/>
              <a:ext cx="1685933" cy="76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9" name="图片 3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9234" y="1392057"/>
              <a:ext cx="827282" cy="7004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5768667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33"/>
          <p:cNvSpPr txBox="1">
            <a:spLocks/>
          </p:cNvSpPr>
          <p:nvPr/>
        </p:nvSpPr>
        <p:spPr>
          <a:xfrm>
            <a:off x="457200" y="390569"/>
            <a:ext cx="4800600" cy="405802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  <a:defRPr/>
            </a:pPr>
            <a:r>
              <a:rPr lang="zh-CN" altLang="en-US" sz="3200" dirty="0" smtClean="0">
                <a:latin typeface="Roboto" pitchFamily="2" charset="0"/>
                <a:ea typeface="Roboto" pitchFamily="2" charset="0"/>
              </a:rPr>
              <a:t>项目要点</a:t>
            </a:r>
            <a:endParaRPr lang="da-DK" altLang="zh-CN" sz="3200" dirty="0">
              <a:latin typeface="Roboto" pitchFamily="2" charset="0"/>
              <a:ea typeface="Roboto" pitchFamily="2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1" y="245226"/>
            <a:ext cx="196794" cy="954924"/>
            <a:chOff x="0" y="322263"/>
            <a:chExt cx="223595" cy="1335087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0" y="1230492"/>
              <a:ext cx="223595" cy="403760"/>
            </a:xfrm>
            <a:custGeom>
              <a:avLst/>
              <a:gdLst>
                <a:gd name="T0" fmla="*/ 2294 w 2294"/>
                <a:gd name="T1" fmla="*/ 0 h 3434"/>
                <a:gd name="T2" fmla="*/ 0 w 2294"/>
                <a:gd name="T3" fmla="*/ 2042 h 3434"/>
                <a:gd name="T4" fmla="*/ 1607 w 2294"/>
                <a:gd name="T5" fmla="*/ 3434 h 3434"/>
                <a:gd name="T6" fmla="*/ 2294 w 2294"/>
                <a:gd name="T7" fmla="*/ 2232 h 3434"/>
                <a:gd name="T8" fmla="*/ 2294 w 2294"/>
                <a:gd name="T9" fmla="*/ 0 h 3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94" h="3434">
                  <a:moveTo>
                    <a:pt x="2294" y="0"/>
                  </a:moveTo>
                  <a:lnTo>
                    <a:pt x="0" y="2042"/>
                  </a:lnTo>
                  <a:lnTo>
                    <a:pt x="1607" y="3434"/>
                  </a:lnTo>
                  <a:cubicBezTo>
                    <a:pt x="2018" y="3190"/>
                    <a:pt x="2294" y="2742"/>
                    <a:pt x="2294" y="2232"/>
                  </a:cubicBezTo>
                  <a:lnTo>
                    <a:pt x="2294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0" y="999508"/>
              <a:ext cx="110266" cy="471207"/>
            </a:xfrm>
            <a:custGeom>
              <a:avLst/>
              <a:gdLst>
                <a:gd name="T0" fmla="*/ 1130 w 1130"/>
                <a:gd name="T1" fmla="*/ 352 h 4000"/>
                <a:gd name="T2" fmla="*/ 0 w 1130"/>
                <a:gd name="T3" fmla="*/ 0 h 4000"/>
                <a:gd name="T4" fmla="*/ 0 w 1130"/>
                <a:gd name="T5" fmla="*/ 4000 h 4000"/>
                <a:gd name="T6" fmla="*/ 1130 w 1130"/>
                <a:gd name="T7" fmla="*/ 352 h 4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0" h="4000">
                  <a:moveTo>
                    <a:pt x="1130" y="352"/>
                  </a:moveTo>
                  <a:lnTo>
                    <a:pt x="0" y="0"/>
                  </a:lnTo>
                  <a:lnTo>
                    <a:pt x="0" y="4000"/>
                  </a:lnTo>
                  <a:lnTo>
                    <a:pt x="1130" y="35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1041085"/>
              <a:ext cx="223595" cy="429630"/>
            </a:xfrm>
            <a:custGeom>
              <a:avLst/>
              <a:gdLst>
                <a:gd name="T0" fmla="*/ 1130 w 2294"/>
                <a:gd name="T1" fmla="*/ 0 h 3648"/>
                <a:gd name="T2" fmla="*/ 0 w 2294"/>
                <a:gd name="T3" fmla="*/ 3648 h 3648"/>
                <a:gd name="T4" fmla="*/ 2294 w 2294"/>
                <a:gd name="T5" fmla="*/ 1606 h 3648"/>
                <a:gd name="T6" fmla="*/ 2294 w 2294"/>
                <a:gd name="T7" fmla="*/ 363 h 3648"/>
                <a:gd name="T8" fmla="*/ 1130 w 2294"/>
                <a:gd name="T9" fmla="*/ 0 h 3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94" h="3648">
                  <a:moveTo>
                    <a:pt x="1130" y="0"/>
                  </a:moveTo>
                  <a:lnTo>
                    <a:pt x="0" y="3648"/>
                  </a:lnTo>
                  <a:lnTo>
                    <a:pt x="2294" y="1606"/>
                  </a:lnTo>
                  <a:lnTo>
                    <a:pt x="2294" y="363"/>
                  </a:lnTo>
                  <a:lnTo>
                    <a:pt x="11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0" y="1470715"/>
              <a:ext cx="156976" cy="186635"/>
            </a:xfrm>
            <a:custGeom>
              <a:avLst/>
              <a:gdLst>
                <a:gd name="T0" fmla="*/ 1607 w 1607"/>
                <a:gd name="T1" fmla="*/ 1392 h 1587"/>
                <a:gd name="T2" fmla="*/ 0 w 1607"/>
                <a:gd name="T3" fmla="*/ 0 h 1587"/>
                <a:gd name="T4" fmla="*/ 0 w 1607"/>
                <a:gd name="T5" fmla="*/ 1587 h 1587"/>
                <a:gd name="T6" fmla="*/ 897 w 1607"/>
                <a:gd name="T7" fmla="*/ 1587 h 1587"/>
                <a:gd name="T8" fmla="*/ 1607 w 1607"/>
                <a:gd name="T9" fmla="*/ 1392 h 15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7" h="1587">
                  <a:moveTo>
                    <a:pt x="1607" y="1392"/>
                  </a:moveTo>
                  <a:lnTo>
                    <a:pt x="0" y="0"/>
                  </a:lnTo>
                  <a:lnTo>
                    <a:pt x="0" y="1587"/>
                  </a:lnTo>
                  <a:lnTo>
                    <a:pt x="897" y="1587"/>
                  </a:lnTo>
                  <a:cubicBezTo>
                    <a:pt x="1156" y="1587"/>
                    <a:pt x="1399" y="1516"/>
                    <a:pt x="1607" y="1392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0" y="322263"/>
              <a:ext cx="196794" cy="266094"/>
            </a:xfrm>
            <a:custGeom>
              <a:avLst/>
              <a:gdLst>
                <a:gd name="T0" fmla="*/ 0 w 2020"/>
                <a:gd name="T1" fmla="*/ 2265 h 2265"/>
                <a:gd name="T2" fmla="*/ 2020 w 2020"/>
                <a:gd name="T3" fmla="*/ 568 h 2265"/>
                <a:gd name="T4" fmla="*/ 897 w 2020"/>
                <a:gd name="T5" fmla="*/ 0 h 2265"/>
                <a:gd name="T6" fmla="*/ 0 w 2020"/>
                <a:gd name="T7" fmla="*/ 0 h 2265"/>
                <a:gd name="T8" fmla="*/ 0 w 2020"/>
                <a:gd name="T9" fmla="*/ 2265 h 2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0" h="2265">
                  <a:moveTo>
                    <a:pt x="0" y="2265"/>
                  </a:moveTo>
                  <a:lnTo>
                    <a:pt x="2020" y="568"/>
                  </a:lnTo>
                  <a:cubicBezTo>
                    <a:pt x="1765" y="224"/>
                    <a:pt x="1356" y="0"/>
                    <a:pt x="897" y="0"/>
                  </a:cubicBezTo>
                  <a:lnTo>
                    <a:pt x="0" y="0"/>
                  </a:lnTo>
                  <a:lnTo>
                    <a:pt x="0" y="2265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160039" y="598520"/>
              <a:ext cx="63556" cy="329845"/>
            </a:xfrm>
            <a:custGeom>
              <a:avLst/>
              <a:gdLst>
                <a:gd name="T0" fmla="*/ 657 w 657"/>
                <a:gd name="T1" fmla="*/ 0 h 2807"/>
                <a:gd name="T2" fmla="*/ 0 w 657"/>
                <a:gd name="T3" fmla="*/ 2124 h 2807"/>
                <a:gd name="T4" fmla="*/ 657 w 657"/>
                <a:gd name="T5" fmla="*/ 2807 h 2807"/>
                <a:gd name="T6" fmla="*/ 657 w 657"/>
                <a:gd name="T7" fmla="*/ 0 h 2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7" h="2807">
                  <a:moveTo>
                    <a:pt x="657" y="0"/>
                  </a:moveTo>
                  <a:lnTo>
                    <a:pt x="0" y="2124"/>
                  </a:lnTo>
                  <a:lnTo>
                    <a:pt x="657" y="2807"/>
                  </a:lnTo>
                  <a:lnTo>
                    <a:pt x="65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0" y="648412"/>
              <a:ext cx="160039" cy="392673"/>
            </a:xfrm>
            <a:custGeom>
              <a:avLst/>
              <a:gdLst>
                <a:gd name="T0" fmla="*/ 1130 w 1637"/>
                <a:gd name="T1" fmla="*/ 3337 h 3337"/>
                <a:gd name="T2" fmla="*/ 1637 w 1637"/>
                <a:gd name="T3" fmla="*/ 1700 h 3337"/>
                <a:gd name="T4" fmla="*/ 0 w 1637"/>
                <a:gd name="T5" fmla="*/ 0 h 3337"/>
                <a:gd name="T6" fmla="*/ 0 w 1637"/>
                <a:gd name="T7" fmla="*/ 2985 h 3337"/>
                <a:gd name="T8" fmla="*/ 1130 w 1637"/>
                <a:gd name="T9" fmla="*/ 3337 h 3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37" h="3337">
                  <a:moveTo>
                    <a:pt x="1130" y="3337"/>
                  </a:moveTo>
                  <a:lnTo>
                    <a:pt x="1637" y="1700"/>
                  </a:lnTo>
                  <a:lnTo>
                    <a:pt x="0" y="0"/>
                  </a:lnTo>
                  <a:lnTo>
                    <a:pt x="0" y="2985"/>
                  </a:lnTo>
                  <a:lnTo>
                    <a:pt x="1130" y="333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0" y="388786"/>
              <a:ext cx="223595" cy="460120"/>
            </a:xfrm>
            <a:custGeom>
              <a:avLst/>
              <a:gdLst>
                <a:gd name="T0" fmla="*/ 0 w 2294"/>
                <a:gd name="T1" fmla="*/ 2205 h 3905"/>
                <a:gd name="T2" fmla="*/ 1637 w 2294"/>
                <a:gd name="T3" fmla="*/ 3905 h 3905"/>
                <a:gd name="T4" fmla="*/ 2294 w 2294"/>
                <a:gd name="T5" fmla="*/ 1781 h 3905"/>
                <a:gd name="T6" fmla="*/ 2294 w 2294"/>
                <a:gd name="T7" fmla="*/ 829 h 3905"/>
                <a:gd name="T8" fmla="*/ 2020 w 2294"/>
                <a:gd name="T9" fmla="*/ 0 h 3905"/>
                <a:gd name="T10" fmla="*/ 0 w 2294"/>
                <a:gd name="T11" fmla="*/ 1697 h 3905"/>
                <a:gd name="T12" fmla="*/ 0 w 2294"/>
                <a:gd name="T13" fmla="*/ 2205 h 39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94" h="3905">
                  <a:moveTo>
                    <a:pt x="0" y="2205"/>
                  </a:moveTo>
                  <a:lnTo>
                    <a:pt x="1637" y="3905"/>
                  </a:lnTo>
                  <a:lnTo>
                    <a:pt x="2294" y="1781"/>
                  </a:lnTo>
                  <a:lnTo>
                    <a:pt x="2294" y="829"/>
                  </a:lnTo>
                  <a:cubicBezTo>
                    <a:pt x="2294" y="520"/>
                    <a:pt x="2192" y="233"/>
                    <a:pt x="2020" y="0"/>
                  </a:cubicBezTo>
                  <a:lnTo>
                    <a:pt x="0" y="1697"/>
                  </a:lnTo>
                  <a:lnTo>
                    <a:pt x="0" y="220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auto">
            <a:xfrm>
              <a:off x="110266" y="848906"/>
              <a:ext cx="113329" cy="234680"/>
            </a:xfrm>
            <a:custGeom>
              <a:avLst/>
              <a:gdLst>
                <a:gd name="T0" fmla="*/ 1164 w 1164"/>
                <a:gd name="T1" fmla="*/ 683 h 2000"/>
                <a:gd name="T2" fmla="*/ 507 w 1164"/>
                <a:gd name="T3" fmla="*/ 0 h 2000"/>
                <a:gd name="T4" fmla="*/ 0 w 1164"/>
                <a:gd name="T5" fmla="*/ 1637 h 2000"/>
                <a:gd name="T6" fmla="*/ 1164 w 1164"/>
                <a:gd name="T7" fmla="*/ 2000 h 2000"/>
                <a:gd name="T8" fmla="*/ 1164 w 1164"/>
                <a:gd name="T9" fmla="*/ 683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4" h="2000">
                  <a:moveTo>
                    <a:pt x="1164" y="683"/>
                  </a:moveTo>
                  <a:lnTo>
                    <a:pt x="507" y="0"/>
                  </a:lnTo>
                  <a:lnTo>
                    <a:pt x="0" y="1637"/>
                  </a:lnTo>
                  <a:lnTo>
                    <a:pt x="1164" y="2000"/>
                  </a:lnTo>
                  <a:lnTo>
                    <a:pt x="1164" y="683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393866" y="894839"/>
            <a:ext cx="4341677" cy="3926443"/>
            <a:chOff x="2225849" y="678741"/>
            <a:chExt cx="4341677" cy="3926443"/>
          </a:xfrm>
        </p:grpSpPr>
        <p:sp>
          <p:nvSpPr>
            <p:cNvPr id="34" name="Freeform 40217"/>
            <p:cNvSpPr>
              <a:spLocks/>
            </p:cNvSpPr>
            <p:nvPr/>
          </p:nvSpPr>
          <p:spPr bwMode="auto">
            <a:xfrm>
              <a:off x="4377754" y="2372322"/>
              <a:ext cx="2189772" cy="2232862"/>
            </a:xfrm>
            <a:custGeom>
              <a:avLst/>
              <a:gdLst>
                <a:gd name="T0" fmla="*/ 269 w 1121"/>
                <a:gd name="T1" fmla="*/ 1000 h 1143"/>
                <a:gd name="T2" fmla="*/ 978 w 1121"/>
                <a:gd name="T3" fmla="*/ 810 h 1143"/>
                <a:gd name="T4" fmla="*/ 788 w 1121"/>
                <a:gd name="T5" fmla="*/ 101 h 1143"/>
                <a:gd name="T6" fmla="*/ 245 w 1121"/>
                <a:gd name="T7" fmla="*/ 116 h 1143"/>
                <a:gd name="T8" fmla="*/ 245 w 1121"/>
                <a:gd name="T9" fmla="*/ 116 h 1143"/>
                <a:gd name="T10" fmla="*/ 10 w 1121"/>
                <a:gd name="T11" fmla="*/ 252 h 1143"/>
                <a:gd name="T12" fmla="*/ 10 w 1121"/>
                <a:gd name="T13" fmla="*/ 522 h 1143"/>
                <a:gd name="T14" fmla="*/ 10 w 1121"/>
                <a:gd name="T15" fmla="*/ 522 h 1143"/>
                <a:gd name="T16" fmla="*/ 269 w 1121"/>
                <a:gd name="T17" fmla="*/ 1000 h 1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21" h="1143">
                  <a:moveTo>
                    <a:pt x="269" y="1000"/>
                  </a:moveTo>
                  <a:cubicBezTo>
                    <a:pt x="517" y="1143"/>
                    <a:pt x="834" y="1058"/>
                    <a:pt x="978" y="810"/>
                  </a:cubicBezTo>
                  <a:cubicBezTo>
                    <a:pt x="1121" y="562"/>
                    <a:pt x="1036" y="245"/>
                    <a:pt x="788" y="101"/>
                  </a:cubicBezTo>
                  <a:cubicBezTo>
                    <a:pt x="613" y="0"/>
                    <a:pt x="403" y="13"/>
                    <a:pt x="245" y="116"/>
                  </a:cubicBezTo>
                  <a:cubicBezTo>
                    <a:pt x="245" y="116"/>
                    <a:pt x="245" y="116"/>
                    <a:pt x="245" y="116"/>
                  </a:cubicBezTo>
                  <a:cubicBezTo>
                    <a:pt x="10" y="252"/>
                    <a:pt x="10" y="252"/>
                    <a:pt x="10" y="252"/>
                  </a:cubicBezTo>
                  <a:cubicBezTo>
                    <a:pt x="10" y="522"/>
                    <a:pt x="10" y="522"/>
                    <a:pt x="10" y="522"/>
                  </a:cubicBezTo>
                  <a:cubicBezTo>
                    <a:pt x="10" y="522"/>
                    <a:pt x="10" y="522"/>
                    <a:pt x="10" y="522"/>
                  </a:cubicBezTo>
                  <a:cubicBezTo>
                    <a:pt x="0" y="711"/>
                    <a:pt x="94" y="899"/>
                    <a:pt x="269" y="1000"/>
                  </a:cubicBezTo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40218"/>
            <p:cNvSpPr>
              <a:spLocks/>
            </p:cNvSpPr>
            <p:nvPr/>
          </p:nvSpPr>
          <p:spPr bwMode="auto">
            <a:xfrm>
              <a:off x="2225849" y="2372322"/>
              <a:ext cx="2191078" cy="2232862"/>
            </a:xfrm>
            <a:custGeom>
              <a:avLst/>
              <a:gdLst>
                <a:gd name="T0" fmla="*/ 333 w 1121"/>
                <a:gd name="T1" fmla="*/ 101 h 1143"/>
                <a:gd name="T2" fmla="*/ 143 w 1121"/>
                <a:gd name="T3" fmla="*/ 810 h 1143"/>
                <a:gd name="T4" fmla="*/ 852 w 1121"/>
                <a:gd name="T5" fmla="*/ 1000 h 1143"/>
                <a:gd name="T6" fmla="*/ 1111 w 1121"/>
                <a:gd name="T7" fmla="*/ 522 h 1143"/>
                <a:gd name="T8" fmla="*/ 1111 w 1121"/>
                <a:gd name="T9" fmla="*/ 522 h 1143"/>
                <a:gd name="T10" fmla="*/ 1111 w 1121"/>
                <a:gd name="T11" fmla="*/ 252 h 1143"/>
                <a:gd name="T12" fmla="*/ 876 w 1121"/>
                <a:gd name="T13" fmla="*/ 116 h 1143"/>
                <a:gd name="T14" fmla="*/ 876 w 1121"/>
                <a:gd name="T15" fmla="*/ 116 h 1143"/>
                <a:gd name="T16" fmla="*/ 333 w 1121"/>
                <a:gd name="T17" fmla="*/ 101 h 1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21" h="1143">
                  <a:moveTo>
                    <a:pt x="333" y="101"/>
                  </a:moveTo>
                  <a:cubicBezTo>
                    <a:pt x="85" y="245"/>
                    <a:pt x="0" y="562"/>
                    <a:pt x="143" y="810"/>
                  </a:cubicBezTo>
                  <a:cubicBezTo>
                    <a:pt x="287" y="1058"/>
                    <a:pt x="604" y="1143"/>
                    <a:pt x="852" y="1000"/>
                  </a:cubicBezTo>
                  <a:cubicBezTo>
                    <a:pt x="1027" y="899"/>
                    <a:pt x="1121" y="711"/>
                    <a:pt x="1111" y="522"/>
                  </a:cubicBezTo>
                  <a:cubicBezTo>
                    <a:pt x="1111" y="522"/>
                    <a:pt x="1111" y="522"/>
                    <a:pt x="1111" y="522"/>
                  </a:cubicBezTo>
                  <a:cubicBezTo>
                    <a:pt x="1111" y="252"/>
                    <a:pt x="1111" y="252"/>
                    <a:pt x="1111" y="252"/>
                  </a:cubicBezTo>
                  <a:cubicBezTo>
                    <a:pt x="876" y="116"/>
                    <a:pt x="876" y="116"/>
                    <a:pt x="876" y="116"/>
                  </a:cubicBezTo>
                  <a:cubicBezTo>
                    <a:pt x="876" y="116"/>
                    <a:pt x="876" y="116"/>
                    <a:pt x="876" y="116"/>
                  </a:cubicBezTo>
                  <a:cubicBezTo>
                    <a:pt x="718" y="13"/>
                    <a:pt x="508" y="0"/>
                    <a:pt x="333" y="101"/>
                  </a:cubicBezTo>
                </a:path>
              </a:pathLst>
            </a:custGeom>
            <a:solidFill>
              <a:srgbClr val="2AA1D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40219"/>
            <p:cNvSpPr>
              <a:spLocks/>
            </p:cNvSpPr>
            <p:nvPr/>
          </p:nvSpPr>
          <p:spPr bwMode="auto">
            <a:xfrm>
              <a:off x="3382759" y="678741"/>
              <a:ext cx="2027857" cy="2185855"/>
            </a:xfrm>
            <a:custGeom>
              <a:avLst/>
              <a:gdLst>
                <a:gd name="T0" fmla="*/ 1038 w 1038"/>
                <a:gd name="T1" fmla="*/ 519 h 1118"/>
                <a:gd name="T2" fmla="*/ 519 w 1038"/>
                <a:gd name="T3" fmla="*/ 0 h 1118"/>
                <a:gd name="T4" fmla="*/ 0 w 1038"/>
                <a:gd name="T5" fmla="*/ 519 h 1118"/>
                <a:gd name="T6" fmla="*/ 284 w 1038"/>
                <a:gd name="T7" fmla="*/ 982 h 1118"/>
                <a:gd name="T8" fmla="*/ 284 w 1038"/>
                <a:gd name="T9" fmla="*/ 982 h 1118"/>
                <a:gd name="T10" fmla="*/ 519 w 1038"/>
                <a:gd name="T11" fmla="*/ 1118 h 1118"/>
                <a:gd name="T12" fmla="*/ 754 w 1038"/>
                <a:gd name="T13" fmla="*/ 982 h 1118"/>
                <a:gd name="T14" fmla="*/ 754 w 1038"/>
                <a:gd name="T15" fmla="*/ 982 h 1118"/>
                <a:gd name="T16" fmla="*/ 1038 w 1038"/>
                <a:gd name="T17" fmla="*/ 519 h 1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8" h="1118">
                  <a:moveTo>
                    <a:pt x="1038" y="519"/>
                  </a:moveTo>
                  <a:cubicBezTo>
                    <a:pt x="1038" y="233"/>
                    <a:pt x="806" y="0"/>
                    <a:pt x="519" y="0"/>
                  </a:cubicBezTo>
                  <a:cubicBezTo>
                    <a:pt x="232" y="0"/>
                    <a:pt x="0" y="233"/>
                    <a:pt x="0" y="519"/>
                  </a:cubicBezTo>
                  <a:cubicBezTo>
                    <a:pt x="0" y="721"/>
                    <a:pt x="116" y="896"/>
                    <a:pt x="284" y="982"/>
                  </a:cubicBezTo>
                  <a:cubicBezTo>
                    <a:pt x="284" y="982"/>
                    <a:pt x="284" y="982"/>
                    <a:pt x="284" y="982"/>
                  </a:cubicBezTo>
                  <a:cubicBezTo>
                    <a:pt x="519" y="1118"/>
                    <a:pt x="519" y="1118"/>
                    <a:pt x="519" y="1118"/>
                  </a:cubicBezTo>
                  <a:cubicBezTo>
                    <a:pt x="754" y="982"/>
                    <a:pt x="754" y="982"/>
                    <a:pt x="754" y="982"/>
                  </a:cubicBezTo>
                  <a:cubicBezTo>
                    <a:pt x="754" y="982"/>
                    <a:pt x="754" y="982"/>
                    <a:pt x="754" y="982"/>
                  </a:cubicBezTo>
                  <a:cubicBezTo>
                    <a:pt x="922" y="896"/>
                    <a:pt x="1038" y="721"/>
                    <a:pt x="1038" y="519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4503107" y="2810927"/>
              <a:ext cx="434057" cy="3797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solidFill>
                    <a:schemeClr val="bg1"/>
                  </a:solidFill>
                  <a:latin typeface="Arial" panose="020B0604020202020204" pitchFamily="34" charset="0"/>
                  <a:ea typeface="Microsoft YaHei UI" panose="020B0503020204020204" pitchFamily="34" charset="-122"/>
                  <a:cs typeface="Arial" panose="020B0604020202020204" pitchFamily="34" charset="0"/>
                </a:rPr>
                <a:t>03</a:t>
              </a:r>
              <a:endPara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4492760" y="3327596"/>
              <a:ext cx="14662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solidFill>
                    <a:schemeClr val="bg1"/>
                  </a:solidFill>
                </a:rPr>
                <a:t>手机通信</a:t>
              </a:r>
              <a:endParaRPr lang="zh-CN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3805610" y="2810927"/>
              <a:ext cx="434057" cy="3797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solidFill>
                    <a:schemeClr val="bg1"/>
                  </a:solidFill>
                  <a:latin typeface="Arial" panose="020B0604020202020204" pitchFamily="34" charset="0"/>
                  <a:ea typeface="Microsoft YaHei UI" panose="020B0503020204020204" pitchFamily="34" charset="-122"/>
                  <a:cs typeface="Arial" panose="020B0604020202020204" pitchFamily="34" charset="0"/>
                </a:rPr>
                <a:t>02</a:t>
              </a:r>
              <a:endPara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2842445" y="3327596"/>
              <a:ext cx="14662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solidFill>
                    <a:schemeClr val="bg1"/>
                  </a:solidFill>
                </a:rPr>
                <a:t>设备通信</a:t>
              </a:r>
              <a:endParaRPr lang="zh-CN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4121849" y="2255784"/>
              <a:ext cx="5277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B10000"/>
                  </a:solidFill>
                  <a:latin typeface="Arial" panose="020B0604020202020204" pitchFamily="34" charset="0"/>
                  <a:ea typeface="Microsoft YaHei UI" panose="020B0503020204020204" pitchFamily="34" charset="-122"/>
                  <a:cs typeface="Arial" panose="020B0604020202020204" pitchFamily="34" charset="0"/>
                </a:rPr>
                <a:t>01</a:t>
              </a:r>
              <a:endParaRPr lang="zh-CN" altLang="en-US" sz="2400" dirty="0">
                <a:solidFill>
                  <a:srgbClr val="B10000"/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3683794" y="1460522"/>
              <a:ext cx="14662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solidFill>
                    <a:srgbClr val="B1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数据存储</a:t>
              </a:r>
              <a:endParaRPr lang="zh-CN" altLang="en-US" sz="2400" dirty="0">
                <a:solidFill>
                  <a:srgbClr val="B1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6337" y="886296"/>
              <a:ext cx="441180" cy="441180"/>
            </a:xfrm>
            <a:prstGeom prst="rect">
              <a:avLst/>
            </a:prstGeom>
          </p:spPr>
        </p:pic>
        <p:pic>
          <p:nvPicPr>
            <p:cNvPr id="59" name="图片 5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61129" y="3206835"/>
              <a:ext cx="347408" cy="655238"/>
            </a:xfrm>
            <a:prstGeom prst="rect">
              <a:avLst/>
            </a:prstGeom>
          </p:spPr>
        </p:pic>
        <p:pic>
          <p:nvPicPr>
            <p:cNvPr id="61" name="图片 6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6790" y="3206835"/>
              <a:ext cx="229584" cy="6727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5844898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1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1" y="245226"/>
            <a:ext cx="196794" cy="954924"/>
            <a:chOff x="0" y="322263"/>
            <a:chExt cx="223595" cy="1335087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0" y="1230492"/>
              <a:ext cx="223595" cy="403760"/>
            </a:xfrm>
            <a:custGeom>
              <a:avLst/>
              <a:gdLst>
                <a:gd name="T0" fmla="*/ 2294 w 2294"/>
                <a:gd name="T1" fmla="*/ 0 h 3434"/>
                <a:gd name="T2" fmla="*/ 0 w 2294"/>
                <a:gd name="T3" fmla="*/ 2042 h 3434"/>
                <a:gd name="T4" fmla="*/ 1607 w 2294"/>
                <a:gd name="T5" fmla="*/ 3434 h 3434"/>
                <a:gd name="T6" fmla="*/ 2294 w 2294"/>
                <a:gd name="T7" fmla="*/ 2232 h 3434"/>
                <a:gd name="T8" fmla="*/ 2294 w 2294"/>
                <a:gd name="T9" fmla="*/ 0 h 3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94" h="3434">
                  <a:moveTo>
                    <a:pt x="2294" y="0"/>
                  </a:moveTo>
                  <a:lnTo>
                    <a:pt x="0" y="2042"/>
                  </a:lnTo>
                  <a:lnTo>
                    <a:pt x="1607" y="3434"/>
                  </a:lnTo>
                  <a:cubicBezTo>
                    <a:pt x="2018" y="3190"/>
                    <a:pt x="2294" y="2742"/>
                    <a:pt x="2294" y="2232"/>
                  </a:cubicBezTo>
                  <a:lnTo>
                    <a:pt x="2294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0" y="999508"/>
              <a:ext cx="110266" cy="471207"/>
            </a:xfrm>
            <a:custGeom>
              <a:avLst/>
              <a:gdLst>
                <a:gd name="T0" fmla="*/ 1130 w 1130"/>
                <a:gd name="T1" fmla="*/ 352 h 4000"/>
                <a:gd name="T2" fmla="*/ 0 w 1130"/>
                <a:gd name="T3" fmla="*/ 0 h 4000"/>
                <a:gd name="T4" fmla="*/ 0 w 1130"/>
                <a:gd name="T5" fmla="*/ 4000 h 4000"/>
                <a:gd name="T6" fmla="*/ 1130 w 1130"/>
                <a:gd name="T7" fmla="*/ 352 h 4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0" h="4000">
                  <a:moveTo>
                    <a:pt x="1130" y="352"/>
                  </a:moveTo>
                  <a:lnTo>
                    <a:pt x="0" y="0"/>
                  </a:lnTo>
                  <a:lnTo>
                    <a:pt x="0" y="4000"/>
                  </a:lnTo>
                  <a:lnTo>
                    <a:pt x="1130" y="35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1041085"/>
              <a:ext cx="223595" cy="429630"/>
            </a:xfrm>
            <a:custGeom>
              <a:avLst/>
              <a:gdLst>
                <a:gd name="T0" fmla="*/ 1130 w 2294"/>
                <a:gd name="T1" fmla="*/ 0 h 3648"/>
                <a:gd name="T2" fmla="*/ 0 w 2294"/>
                <a:gd name="T3" fmla="*/ 3648 h 3648"/>
                <a:gd name="T4" fmla="*/ 2294 w 2294"/>
                <a:gd name="T5" fmla="*/ 1606 h 3648"/>
                <a:gd name="T6" fmla="*/ 2294 w 2294"/>
                <a:gd name="T7" fmla="*/ 363 h 3648"/>
                <a:gd name="T8" fmla="*/ 1130 w 2294"/>
                <a:gd name="T9" fmla="*/ 0 h 3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94" h="3648">
                  <a:moveTo>
                    <a:pt x="1130" y="0"/>
                  </a:moveTo>
                  <a:lnTo>
                    <a:pt x="0" y="3648"/>
                  </a:lnTo>
                  <a:lnTo>
                    <a:pt x="2294" y="1606"/>
                  </a:lnTo>
                  <a:lnTo>
                    <a:pt x="2294" y="363"/>
                  </a:lnTo>
                  <a:lnTo>
                    <a:pt x="11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0" y="1470715"/>
              <a:ext cx="156976" cy="186635"/>
            </a:xfrm>
            <a:custGeom>
              <a:avLst/>
              <a:gdLst>
                <a:gd name="T0" fmla="*/ 1607 w 1607"/>
                <a:gd name="T1" fmla="*/ 1392 h 1587"/>
                <a:gd name="T2" fmla="*/ 0 w 1607"/>
                <a:gd name="T3" fmla="*/ 0 h 1587"/>
                <a:gd name="T4" fmla="*/ 0 w 1607"/>
                <a:gd name="T5" fmla="*/ 1587 h 1587"/>
                <a:gd name="T6" fmla="*/ 897 w 1607"/>
                <a:gd name="T7" fmla="*/ 1587 h 1587"/>
                <a:gd name="T8" fmla="*/ 1607 w 1607"/>
                <a:gd name="T9" fmla="*/ 1392 h 15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7" h="1587">
                  <a:moveTo>
                    <a:pt x="1607" y="1392"/>
                  </a:moveTo>
                  <a:lnTo>
                    <a:pt x="0" y="0"/>
                  </a:lnTo>
                  <a:lnTo>
                    <a:pt x="0" y="1587"/>
                  </a:lnTo>
                  <a:lnTo>
                    <a:pt x="897" y="1587"/>
                  </a:lnTo>
                  <a:cubicBezTo>
                    <a:pt x="1156" y="1587"/>
                    <a:pt x="1399" y="1516"/>
                    <a:pt x="1607" y="1392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0" y="322263"/>
              <a:ext cx="196794" cy="266094"/>
            </a:xfrm>
            <a:custGeom>
              <a:avLst/>
              <a:gdLst>
                <a:gd name="T0" fmla="*/ 0 w 2020"/>
                <a:gd name="T1" fmla="*/ 2265 h 2265"/>
                <a:gd name="T2" fmla="*/ 2020 w 2020"/>
                <a:gd name="T3" fmla="*/ 568 h 2265"/>
                <a:gd name="T4" fmla="*/ 897 w 2020"/>
                <a:gd name="T5" fmla="*/ 0 h 2265"/>
                <a:gd name="T6" fmla="*/ 0 w 2020"/>
                <a:gd name="T7" fmla="*/ 0 h 2265"/>
                <a:gd name="T8" fmla="*/ 0 w 2020"/>
                <a:gd name="T9" fmla="*/ 2265 h 2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0" h="2265">
                  <a:moveTo>
                    <a:pt x="0" y="2265"/>
                  </a:moveTo>
                  <a:lnTo>
                    <a:pt x="2020" y="568"/>
                  </a:lnTo>
                  <a:cubicBezTo>
                    <a:pt x="1765" y="224"/>
                    <a:pt x="1356" y="0"/>
                    <a:pt x="897" y="0"/>
                  </a:cubicBezTo>
                  <a:lnTo>
                    <a:pt x="0" y="0"/>
                  </a:lnTo>
                  <a:lnTo>
                    <a:pt x="0" y="2265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160039" y="598520"/>
              <a:ext cx="63556" cy="329845"/>
            </a:xfrm>
            <a:custGeom>
              <a:avLst/>
              <a:gdLst>
                <a:gd name="T0" fmla="*/ 657 w 657"/>
                <a:gd name="T1" fmla="*/ 0 h 2807"/>
                <a:gd name="T2" fmla="*/ 0 w 657"/>
                <a:gd name="T3" fmla="*/ 2124 h 2807"/>
                <a:gd name="T4" fmla="*/ 657 w 657"/>
                <a:gd name="T5" fmla="*/ 2807 h 2807"/>
                <a:gd name="T6" fmla="*/ 657 w 657"/>
                <a:gd name="T7" fmla="*/ 0 h 2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7" h="2807">
                  <a:moveTo>
                    <a:pt x="657" y="0"/>
                  </a:moveTo>
                  <a:lnTo>
                    <a:pt x="0" y="2124"/>
                  </a:lnTo>
                  <a:lnTo>
                    <a:pt x="657" y="2807"/>
                  </a:lnTo>
                  <a:lnTo>
                    <a:pt x="65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0" y="648412"/>
              <a:ext cx="160039" cy="392673"/>
            </a:xfrm>
            <a:custGeom>
              <a:avLst/>
              <a:gdLst>
                <a:gd name="T0" fmla="*/ 1130 w 1637"/>
                <a:gd name="T1" fmla="*/ 3337 h 3337"/>
                <a:gd name="T2" fmla="*/ 1637 w 1637"/>
                <a:gd name="T3" fmla="*/ 1700 h 3337"/>
                <a:gd name="T4" fmla="*/ 0 w 1637"/>
                <a:gd name="T5" fmla="*/ 0 h 3337"/>
                <a:gd name="T6" fmla="*/ 0 w 1637"/>
                <a:gd name="T7" fmla="*/ 2985 h 3337"/>
                <a:gd name="T8" fmla="*/ 1130 w 1637"/>
                <a:gd name="T9" fmla="*/ 3337 h 3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37" h="3337">
                  <a:moveTo>
                    <a:pt x="1130" y="3337"/>
                  </a:moveTo>
                  <a:lnTo>
                    <a:pt x="1637" y="1700"/>
                  </a:lnTo>
                  <a:lnTo>
                    <a:pt x="0" y="0"/>
                  </a:lnTo>
                  <a:lnTo>
                    <a:pt x="0" y="2985"/>
                  </a:lnTo>
                  <a:lnTo>
                    <a:pt x="1130" y="333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0" y="388786"/>
              <a:ext cx="223595" cy="460120"/>
            </a:xfrm>
            <a:custGeom>
              <a:avLst/>
              <a:gdLst>
                <a:gd name="T0" fmla="*/ 0 w 2294"/>
                <a:gd name="T1" fmla="*/ 2205 h 3905"/>
                <a:gd name="T2" fmla="*/ 1637 w 2294"/>
                <a:gd name="T3" fmla="*/ 3905 h 3905"/>
                <a:gd name="T4" fmla="*/ 2294 w 2294"/>
                <a:gd name="T5" fmla="*/ 1781 h 3905"/>
                <a:gd name="T6" fmla="*/ 2294 w 2294"/>
                <a:gd name="T7" fmla="*/ 829 h 3905"/>
                <a:gd name="T8" fmla="*/ 2020 w 2294"/>
                <a:gd name="T9" fmla="*/ 0 h 3905"/>
                <a:gd name="T10" fmla="*/ 0 w 2294"/>
                <a:gd name="T11" fmla="*/ 1697 h 3905"/>
                <a:gd name="T12" fmla="*/ 0 w 2294"/>
                <a:gd name="T13" fmla="*/ 2205 h 39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94" h="3905">
                  <a:moveTo>
                    <a:pt x="0" y="2205"/>
                  </a:moveTo>
                  <a:lnTo>
                    <a:pt x="1637" y="3905"/>
                  </a:lnTo>
                  <a:lnTo>
                    <a:pt x="2294" y="1781"/>
                  </a:lnTo>
                  <a:lnTo>
                    <a:pt x="2294" y="829"/>
                  </a:lnTo>
                  <a:cubicBezTo>
                    <a:pt x="2294" y="520"/>
                    <a:pt x="2192" y="233"/>
                    <a:pt x="2020" y="0"/>
                  </a:cubicBezTo>
                  <a:lnTo>
                    <a:pt x="0" y="1697"/>
                  </a:lnTo>
                  <a:lnTo>
                    <a:pt x="0" y="220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auto">
            <a:xfrm>
              <a:off x="110266" y="848906"/>
              <a:ext cx="113329" cy="234680"/>
            </a:xfrm>
            <a:custGeom>
              <a:avLst/>
              <a:gdLst>
                <a:gd name="T0" fmla="*/ 1164 w 1164"/>
                <a:gd name="T1" fmla="*/ 683 h 2000"/>
                <a:gd name="T2" fmla="*/ 507 w 1164"/>
                <a:gd name="T3" fmla="*/ 0 h 2000"/>
                <a:gd name="T4" fmla="*/ 0 w 1164"/>
                <a:gd name="T5" fmla="*/ 1637 h 2000"/>
                <a:gd name="T6" fmla="*/ 1164 w 1164"/>
                <a:gd name="T7" fmla="*/ 2000 h 2000"/>
                <a:gd name="T8" fmla="*/ 1164 w 1164"/>
                <a:gd name="T9" fmla="*/ 683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4" h="2000">
                  <a:moveTo>
                    <a:pt x="1164" y="683"/>
                  </a:moveTo>
                  <a:lnTo>
                    <a:pt x="507" y="0"/>
                  </a:lnTo>
                  <a:lnTo>
                    <a:pt x="0" y="1637"/>
                  </a:lnTo>
                  <a:lnTo>
                    <a:pt x="1164" y="2000"/>
                  </a:lnTo>
                  <a:lnTo>
                    <a:pt x="1164" y="683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695869" y="200265"/>
            <a:ext cx="2027857" cy="2185855"/>
            <a:chOff x="3550776" y="894839"/>
            <a:chExt cx="2027857" cy="2185855"/>
          </a:xfrm>
        </p:grpSpPr>
        <p:sp>
          <p:nvSpPr>
            <p:cNvPr id="39" name="Freeform 40219"/>
            <p:cNvSpPr>
              <a:spLocks/>
            </p:cNvSpPr>
            <p:nvPr/>
          </p:nvSpPr>
          <p:spPr bwMode="auto">
            <a:xfrm>
              <a:off x="3550776" y="894839"/>
              <a:ext cx="2027857" cy="2185855"/>
            </a:xfrm>
            <a:custGeom>
              <a:avLst/>
              <a:gdLst>
                <a:gd name="T0" fmla="*/ 1038 w 1038"/>
                <a:gd name="T1" fmla="*/ 519 h 1118"/>
                <a:gd name="T2" fmla="*/ 519 w 1038"/>
                <a:gd name="T3" fmla="*/ 0 h 1118"/>
                <a:gd name="T4" fmla="*/ 0 w 1038"/>
                <a:gd name="T5" fmla="*/ 519 h 1118"/>
                <a:gd name="T6" fmla="*/ 284 w 1038"/>
                <a:gd name="T7" fmla="*/ 982 h 1118"/>
                <a:gd name="T8" fmla="*/ 284 w 1038"/>
                <a:gd name="T9" fmla="*/ 982 h 1118"/>
                <a:gd name="T10" fmla="*/ 519 w 1038"/>
                <a:gd name="T11" fmla="*/ 1118 h 1118"/>
                <a:gd name="T12" fmla="*/ 754 w 1038"/>
                <a:gd name="T13" fmla="*/ 982 h 1118"/>
                <a:gd name="T14" fmla="*/ 754 w 1038"/>
                <a:gd name="T15" fmla="*/ 982 h 1118"/>
                <a:gd name="T16" fmla="*/ 1038 w 1038"/>
                <a:gd name="T17" fmla="*/ 519 h 1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8" h="1118">
                  <a:moveTo>
                    <a:pt x="1038" y="519"/>
                  </a:moveTo>
                  <a:cubicBezTo>
                    <a:pt x="1038" y="233"/>
                    <a:pt x="806" y="0"/>
                    <a:pt x="519" y="0"/>
                  </a:cubicBezTo>
                  <a:cubicBezTo>
                    <a:pt x="232" y="0"/>
                    <a:pt x="0" y="233"/>
                    <a:pt x="0" y="519"/>
                  </a:cubicBezTo>
                  <a:cubicBezTo>
                    <a:pt x="0" y="721"/>
                    <a:pt x="116" y="896"/>
                    <a:pt x="284" y="982"/>
                  </a:cubicBezTo>
                  <a:cubicBezTo>
                    <a:pt x="284" y="982"/>
                    <a:pt x="284" y="982"/>
                    <a:pt x="284" y="982"/>
                  </a:cubicBezTo>
                  <a:cubicBezTo>
                    <a:pt x="519" y="1118"/>
                    <a:pt x="519" y="1118"/>
                    <a:pt x="519" y="1118"/>
                  </a:cubicBezTo>
                  <a:cubicBezTo>
                    <a:pt x="754" y="982"/>
                    <a:pt x="754" y="982"/>
                    <a:pt x="754" y="982"/>
                  </a:cubicBezTo>
                  <a:cubicBezTo>
                    <a:pt x="754" y="982"/>
                    <a:pt x="754" y="982"/>
                    <a:pt x="754" y="982"/>
                  </a:cubicBezTo>
                  <a:cubicBezTo>
                    <a:pt x="922" y="896"/>
                    <a:pt x="1038" y="721"/>
                    <a:pt x="1038" y="519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4289866" y="2471882"/>
              <a:ext cx="5277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B10000"/>
                  </a:solidFill>
                  <a:latin typeface="Arial" panose="020B0604020202020204" pitchFamily="34" charset="0"/>
                  <a:ea typeface="Microsoft YaHei UI" panose="020B0503020204020204" pitchFamily="34" charset="-122"/>
                  <a:cs typeface="Arial" panose="020B0604020202020204" pitchFamily="34" charset="0"/>
                </a:rPr>
                <a:t>01</a:t>
              </a:r>
              <a:endParaRPr lang="zh-CN" altLang="en-US" sz="2400" dirty="0">
                <a:solidFill>
                  <a:srgbClr val="B10000"/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3851811" y="1676620"/>
              <a:ext cx="14662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solidFill>
                    <a:srgbClr val="B1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数据存储</a:t>
              </a:r>
              <a:endParaRPr lang="zh-CN" altLang="en-US" sz="2400" dirty="0">
                <a:solidFill>
                  <a:srgbClr val="B1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64354" y="1102394"/>
              <a:ext cx="441180" cy="441180"/>
            </a:xfrm>
            <a:prstGeom prst="rect">
              <a:avLst/>
            </a:prstGeom>
          </p:spPr>
        </p:pic>
      </p:grpSp>
      <p:grpSp>
        <p:nvGrpSpPr>
          <p:cNvPr id="21" name="组合 20"/>
          <p:cNvGrpSpPr/>
          <p:nvPr/>
        </p:nvGrpSpPr>
        <p:grpSpPr>
          <a:xfrm>
            <a:off x="3537304" y="0"/>
            <a:ext cx="2675001" cy="2832703"/>
            <a:chOff x="3180931" y="-92655"/>
            <a:chExt cx="2675001" cy="2832703"/>
          </a:xfrm>
        </p:grpSpPr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37304" y="-92655"/>
              <a:ext cx="2318628" cy="2318628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0931" y="1070254"/>
              <a:ext cx="1669794" cy="1669794"/>
            </a:xfrm>
            <a:prstGeom prst="rect">
              <a:avLst/>
            </a:prstGeom>
          </p:spPr>
        </p:pic>
      </p:grpSp>
      <p:grpSp>
        <p:nvGrpSpPr>
          <p:cNvPr id="23" name="组合 22"/>
          <p:cNvGrpSpPr/>
          <p:nvPr/>
        </p:nvGrpSpPr>
        <p:grpSpPr>
          <a:xfrm>
            <a:off x="1846146" y="3026465"/>
            <a:ext cx="3580032" cy="1641909"/>
            <a:chOff x="3052646" y="2845307"/>
            <a:chExt cx="3580032" cy="1641909"/>
          </a:xfrm>
        </p:grpSpPr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2646" y="2845307"/>
              <a:ext cx="1641909" cy="1641909"/>
            </a:xfrm>
            <a:prstGeom prst="rect">
              <a:avLst/>
            </a:prstGeom>
          </p:spPr>
        </p:pic>
        <p:sp>
          <p:nvSpPr>
            <p:cNvPr id="22" name="文本框 21"/>
            <p:cNvSpPr txBox="1"/>
            <p:nvPr/>
          </p:nvSpPr>
          <p:spPr>
            <a:xfrm>
              <a:off x="4199255" y="3779330"/>
              <a:ext cx="243342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dirty="0" smtClean="0"/>
                <a:t>SQL Server</a:t>
              </a:r>
              <a:endParaRPr lang="zh-CN" altLang="en-US" sz="4000" dirty="0"/>
            </a:p>
          </p:txBody>
        </p:sp>
      </p:grpSp>
      <p:sp>
        <p:nvSpPr>
          <p:cNvPr id="24" name="文本框 23"/>
          <p:cNvSpPr txBox="1"/>
          <p:nvPr/>
        </p:nvSpPr>
        <p:spPr>
          <a:xfrm>
            <a:off x="6020676" y="2724059"/>
            <a:ext cx="17958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 smtClean="0"/>
              <a:t>Oracle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31354138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A1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1" y="245226"/>
            <a:ext cx="196794" cy="954924"/>
            <a:chOff x="0" y="322263"/>
            <a:chExt cx="223595" cy="1335087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0" y="1230492"/>
              <a:ext cx="223595" cy="403760"/>
            </a:xfrm>
            <a:custGeom>
              <a:avLst/>
              <a:gdLst>
                <a:gd name="T0" fmla="*/ 2294 w 2294"/>
                <a:gd name="T1" fmla="*/ 0 h 3434"/>
                <a:gd name="T2" fmla="*/ 0 w 2294"/>
                <a:gd name="T3" fmla="*/ 2042 h 3434"/>
                <a:gd name="T4" fmla="*/ 1607 w 2294"/>
                <a:gd name="T5" fmla="*/ 3434 h 3434"/>
                <a:gd name="T6" fmla="*/ 2294 w 2294"/>
                <a:gd name="T7" fmla="*/ 2232 h 3434"/>
                <a:gd name="T8" fmla="*/ 2294 w 2294"/>
                <a:gd name="T9" fmla="*/ 0 h 3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94" h="3434">
                  <a:moveTo>
                    <a:pt x="2294" y="0"/>
                  </a:moveTo>
                  <a:lnTo>
                    <a:pt x="0" y="2042"/>
                  </a:lnTo>
                  <a:lnTo>
                    <a:pt x="1607" y="3434"/>
                  </a:lnTo>
                  <a:cubicBezTo>
                    <a:pt x="2018" y="3190"/>
                    <a:pt x="2294" y="2742"/>
                    <a:pt x="2294" y="2232"/>
                  </a:cubicBezTo>
                  <a:lnTo>
                    <a:pt x="2294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0" y="999508"/>
              <a:ext cx="110266" cy="471207"/>
            </a:xfrm>
            <a:custGeom>
              <a:avLst/>
              <a:gdLst>
                <a:gd name="T0" fmla="*/ 1130 w 1130"/>
                <a:gd name="T1" fmla="*/ 352 h 4000"/>
                <a:gd name="T2" fmla="*/ 0 w 1130"/>
                <a:gd name="T3" fmla="*/ 0 h 4000"/>
                <a:gd name="T4" fmla="*/ 0 w 1130"/>
                <a:gd name="T5" fmla="*/ 4000 h 4000"/>
                <a:gd name="T6" fmla="*/ 1130 w 1130"/>
                <a:gd name="T7" fmla="*/ 352 h 4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0" h="4000">
                  <a:moveTo>
                    <a:pt x="1130" y="352"/>
                  </a:moveTo>
                  <a:lnTo>
                    <a:pt x="0" y="0"/>
                  </a:lnTo>
                  <a:lnTo>
                    <a:pt x="0" y="4000"/>
                  </a:lnTo>
                  <a:lnTo>
                    <a:pt x="1130" y="35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1041085"/>
              <a:ext cx="223595" cy="429630"/>
            </a:xfrm>
            <a:custGeom>
              <a:avLst/>
              <a:gdLst>
                <a:gd name="T0" fmla="*/ 1130 w 2294"/>
                <a:gd name="T1" fmla="*/ 0 h 3648"/>
                <a:gd name="T2" fmla="*/ 0 w 2294"/>
                <a:gd name="T3" fmla="*/ 3648 h 3648"/>
                <a:gd name="T4" fmla="*/ 2294 w 2294"/>
                <a:gd name="T5" fmla="*/ 1606 h 3648"/>
                <a:gd name="T6" fmla="*/ 2294 w 2294"/>
                <a:gd name="T7" fmla="*/ 363 h 3648"/>
                <a:gd name="T8" fmla="*/ 1130 w 2294"/>
                <a:gd name="T9" fmla="*/ 0 h 3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94" h="3648">
                  <a:moveTo>
                    <a:pt x="1130" y="0"/>
                  </a:moveTo>
                  <a:lnTo>
                    <a:pt x="0" y="3648"/>
                  </a:lnTo>
                  <a:lnTo>
                    <a:pt x="2294" y="1606"/>
                  </a:lnTo>
                  <a:lnTo>
                    <a:pt x="2294" y="363"/>
                  </a:lnTo>
                  <a:lnTo>
                    <a:pt x="11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0" y="1470715"/>
              <a:ext cx="156976" cy="186635"/>
            </a:xfrm>
            <a:custGeom>
              <a:avLst/>
              <a:gdLst>
                <a:gd name="T0" fmla="*/ 1607 w 1607"/>
                <a:gd name="T1" fmla="*/ 1392 h 1587"/>
                <a:gd name="T2" fmla="*/ 0 w 1607"/>
                <a:gd name="T3" fmla="*/ 0 h 1587"/>
                <a:gd name="T4" fmla="*/ 0 w 1607"/>
                <a:gd name="T5" fmla="*/ 1587 h 1587"/>
                <a:gd name="T6" fmla="*/ 897 w 1607"/>
                <a:gd name="T7" fmla="*/ 1587 h 1587"/>
                <a:gd name="T8" fmla="*/ 1607 w 1607"/>
                <a:gd name="T9" fmla="*/ 1392 h 15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7" h="1587">
                  <a:moveTo>
                    <a:pt x="1607" y="1392"/>
                  </a:moveTo>
                  <a:lnTo>
                    <a:pt x="0" y="0"/>
                  </a:lnTo>
                  <a:lnTo>
                    <a:pt x="0" y="1587"/>
                  </a:lnTo>
                  <a:lnTo>
                    <a:pt x="897" y="1587"/>
                  </a:lnTo>
                  <a:cubicBezTo>
                    <a:pt x="1156" y="1587"/>
                    <a:pt x="1399" y="1516"/>
                    <a:pt x="1607" y="1392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0" y="322263"/>
              <a:ext cx="196794" cy="266094"/>
            </a:xfrm>
            <a:custGeom>
              <a:avLst/>
              <a:gdLst>
                <a:gd name="T0" fmla="*/ 0 w 2020"/>
                <a:gd name="T1" fmla="*/ 2265 h 2265"/>
                <a:gd name="T2" fmla="*/ 2020 w 2020"/>
                <a:gd name="T3" fmla="*/ 568 h 2265"/>
                <a:gd name="T4" fmla="*/ 897 w 2020"/>
                <a:gd name="T5" fmla="*/ 0 h 2265"/>
                <a:gd name="T6" fmla="*/ 0 w 2020"/>
                <a:gd name="T7" fmla="*/ 0 h 2265"/>
                <a:gd name="T8" fmla="*/ 0 w 2020"/>
                <a:gd name="T9" fmla="*/ 2265 h 2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0" h="2265">
                  <a:moveTo>
                    <a:pt x="0" y="2265"/>
                  </a:moveTo>
                  <a:lnTo>
                    <a:pt x="2020" y="568"/>
                  </a:lnTo>
                  <a:cubicBezTo>
                    <a:pt x="1765" y="224"/>
                    <a:pt x="1356" y="0"/>
                    <a:pt x="897" y="0"/>
                  </a:cubicBezTo>
                  <a:lnTo>
                    <a:pt x="0" y="0"/>
                  </a:lnTo>
                  <a:lnTo>
                    <a:pt x="0" y="2265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160039" y="598520"/>
              <a:ext cx="63556" cy="329845"/>
            </a:xfrm>
            <a:custGeom>
              <a:avLst/>
              <a:gdLst>
                <a:gd name="T0" fmla="*/ 657 w 657"/>
                <a:gd name="T1" fmla="*/ 0 h 2807"/>
                <a:gd name="T2" fmla="*/ 0 w 657"/>
                <a:gd name="T3" fmla="*/ 2124 h 2807"/>
                <a:gd name="T4" fmla="*/ 657 w 657"/>
                <a:gd name="T5" fmla="*/ 2807 h 2807"/>
                <a:gd name="T6" fmla="*/ 657 w 657"/>
                <a:gd name="T7" fmla="*/ 0 h 2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7" h="2807">
                  <a:moveTo>
                    <a:pt x="657" y="0"/>
                  </a:moveTo>
                  <a:lnTo>
                    <a:pt x="0" y="2124"/>
                  </a:lnTo>
                  <a:lnTo>
                    <a:pt x="657" y="2807"/>
                  </a:lnTo>
                  <a:lnTo>
                    <a:pt x="65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0" y="648412"/>
              <a:ext cx="160039" cy="392673"/>
            </a:xfrm>
            <a:custGeom>
              <a:avLst/>
              <a:gdLst>
                <a:gd name="T0" fmla="*/ 1130 w 1637"/>
                <a:gd name="T1" fmla="*/ 3337 h 3337"/>
                <a:gd name="T2" fmla="*/ 1637 w 1637"/>
                <a:gd name="T3" fmla="*/ 1700 h 3337"/>
                <a:gd name="T4" fmla="*/ 0 w 1637"/>
                <a:gd name="T5" fmla="*/ 0 h 3337"/>
                <a:gd name="T6" fmla="*/ 0 w 1637"/>
                <a:gd name="T7" fmla="*/ 2985 h 3337"/>
                <a:gd name="T8" fmla="*/ 1130 w 1637"/>
                <a:gd name="T9" fmla="*/ 3337 h 3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37" h="3337">
                  <a:moveTo>
                    <a:pt x="1130" y="3337"/>
                  </a:moveTo>
                  <a:lnTo>
                    <a:pt x="1637" y="1700"/>
                  </a:lnTo>
                  <a:lnTo>
                    <a:pt x="0" y="0"/>
                  </a:lnTo>
                  <a:lnTo>
                    <a:pt x="0" y="2985"/>
                  </a:lnTo>
                  <a:lnTo>
                    <a:pt x="1130" y="333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0" y="388786"/>
              <a:ext cx="223595" cy="460120"/>
            </a:xfrm>
            <a:custGeom>
              <a:avLst/>
              <a:gdLst>
                <a:gd name="T0" fmla="*/ 0 w 2294"/>
                <a:gd name="T1" fmla="*/ 2205 h 3905"/>
                <a:gd name="T2" fmla="*/ 1637 w 2294"/>
                <a:gd name="T3" fmla="*/ 3905 h 3905"/>
                <a:gd name="T4" fmla="*/ 2294 w 2294"/>
                <a:gd name="T5" fmla="*/ 1781 h 3905"/>
                <a:gd name="T6" fmla="*/ 2294 w 2294"/>
                <a:gd name="T7" fmla="*/ 829 h 3905"/>
                <a:gd name="T8" fmla="*/ 2020 w 2294"/>
                <a:gd name="T9" fmla="*/ 0 h 3905"/>
                <a:gd name="T10" fmla="*/ 0 w 2294"/>
                <a:gd name="T11" fmla="*/ 1697 h 3905"/>
                <a:gd name="T12" fmla="*/ 0 w 2294"/>
                <a:gd name="T13" fmla="*/ 2205 h 39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94" h="3905">
                  <a:moveTo>
                    <a:pt x="0" y="2205"/>
                  </a:moveTo>
                  <a:lnTo>
                    <a:pt x="1637" y="3905"/>
                  </a:lnTo>
                  <a:lnTo>
                    <a:pt x="2294" y="1781"/>
                  </a:lnTo>
                  <a:lnTo>
                    <a:pt x="2294" y="829"/>
                  </a:lnTo>
                  <a:cubicBezTo>
                    <a:pt x="2294" y="520"/>
                    <a:pt x="2192" y="233"/>
                    <a:pt x="2020" y="0"/>
                  </a:cubicBezTo>
                  <a:lnTo>
                    <a:pt x="0" y="1697"/>
                  </a:lnTo>
                  <a:lnTo>
                    <a:pt x="0" y="220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auto">
            <a:xfrm>
              <a:off x="110266" y="848906"/>
              <a:ext cx="113329" cy="234680"/>
            </a:xfrm>
            <a:custGeom>
              <a:avLst/>
              <a:gdLst>
                <a:gd name="T0" fmla="*/ 1164 w 1164"/>
                <a:gd name="T1" fmla="*/ 683 h 2000"/>
                <a:gd name="T2" fmla="*/ 507 w 1164"/>
                <a:gd name="T3" fmla="*/ 0 h 2000"/>
                <a:gd name="T4" fmla="*/ 0 w 1164"/>
                <a:gd name="T5" fmla="*/ 1637 h 2000"/>
                <a:gd name="T6" fmla="*/ 1164 w 1164"/>
                <a:gd name="T7" fmla="*/ 2000 h 2000"/>
                <a:gd name="T8" fmla="*/ 1164 w 1164"/>
                <a:gd name="T9" fmla="*/ 683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4" h="2000">
                  <a:moveTo>
                    <a:pt x="1164" y="683"/>
                  </a:moveTo>
                  <a:lnTo>
                    <a:pt x="507" y="0"/>
                  </a:lnTo>
                  <a:lnTo>
                    <a:pt x="0" y="1637"/>
                  </a:lnTo>
                  <a:lnTo>
                    <a:pt x="1164" y="2000"/>
                  </a:lnTo>
                  <a:lnTo>
                    <a:pt x="1164" y="683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642848" y="245226"/>
            <a:ext cx="2027857" cy="2185855"/>
            <a:chOff x="-2113052" y="494880"/>
            <a:chExt cx="2027857" cy="2185855"/>
          </a:xfrm>
        </p:grpSpPr>
        <p:sp>
          <p:nvSpPr>
            <p:cNvPr id="29" name="Freeform 40219"/>
            <p:cNvSpPr>
              <a:spLocks/>
            </p:cNvSpPr>
            <p:nvPr/>
          </p:nvSpPr>
          <p:spPr bwMode="auto">
            <a:xfrm>
              <a:off x="-2113052" y="494880"/>
              <a:ext cx="2027857" cy="2185855"/>
            </a:xfrm>
            <a:custGeom>
              <a:avLst/>
              <a:gdLst>
                <a:gd name="T0" fmla="*/ 1038 w 1038"/>
                <a:gd name="T1" fmla="*/ 519 h 1118"/>
                <a:gd name="T2" fmla="*/ 519 w 1038"/>
                <a:gd name="T3" fmla="*/ 0 h 1118"/>
                <a:gd name="T4" fmla="*/ 0 w 1038"/>
                <a:gd name="T5" fmla="*/ 519 h 1118"/>
                <a:gd name="T6" fmla="*/ 284 w 1038"/>
                <a:gd name="T7" fmla="*/ 982 h 1118"/>
                <a:gd name="T8" fmla="*/ 284 w 1038"/>
                <a:gd name="T9" fmla="*/ 982 h 1118"/>
                <a:gd name="T10" fmla="*/ 519 w 1038"/>
                <a:gd name="T11" fmla="*/ 1118 h 1118"/>
                <a:gd name="T12" fmla="*/ 754 w 1038"/>
                <a:gd name="T13" fmla="*/ 982 h 1118"/>
                <a:gd name="T14" fmla="*/ 754 w 1038"/>
                <a:gd name="T15" fmla="*/ 982 h 1118"/>
                <a:gd name="T16" fmla="*/ 1038 w 1038"/>
                <a:gd name="T17" fmla="*/ 519 h 1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8" h="1118">
                  <a:moveTo>
                    <a:pt x="1038" y="519"/>
                  </a:moveTo>
                  <a:cubicBezTo>
                    <a:pt x="1038" y="233"/>
                    <a:pt x="806" y="0"/>
                    <a:pt x="519" y="0"/>
                  </a:cubicBezTo>
                  <a:cubicBezTo>
                    <a:pt x="232" y="0"/>
                    <a:pt x="0" y="233"/>
                    <a:pt x="0" y="519"/>
                  </a:cubicBezTo>
                  <a:cubicBezTo>
                    <a:pt x="0" y="721"/>
                    <a:pt x="116" y="896"/>
                    <a:pt x="284" y="982"/>
                  </a:cubicBezTo>
                  <a:cubicBezTo>
                    <a:pt x="284" y="982"/>
                    <a:pt x="284" y="982"/>
                    <a:pt x="284" y="982"/>
                  </a:cubicBezTo>
                  <a:cubicBezTo>
                    <a:pt x="519" y="1118"/>
                    <a:pt x="519" y="1118"/>
                    <a:pt x="519" y="1118"/>
                  </a:cubicBezTo>
                  <a:cubicBezTo>
                    <a:pt x="754" y="982"/>
                    <a:pt x="754" y="982"/>
                    <a:pt x="754" y="982"/>
                  </a:cubicBezTo>
                  <a:cubicBezTo>
                    <a:pt x="754" y="982"/>
                    <a:pt x="754" y="982"/>
                    <a:pt x="754" y="982"/>
                  </a:cubicBezTo>
                  <a:cubicBezTo>
                    <a:pt x="922" y="896"/>
                    <a:pt x="1038" y="721"/>
                    <a:pt x="1038" y="519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-1362979" y="1991773"/>
              <a:ext cx="5277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2AA1DC"/>
                  </a:solidFill>
                  <a:latin typeface="Arial" panose="020B0604020202020204" pitchFamily="34" charset="0"/>
                  <a:ea typeface="Microsoft YaHei UI" panose="020B0503020204020204" pitchFamily="34" charset="-122"/>
                  <a:cs typeface="Arial" panose="020B0604020202020204" pitchFamily="34" charset="0"/>
                </a:rPr>
                <a:t>02</a:t>
              </a:r>
              <a:endParaRPr lang="zh-CN" altLang="en-US" sz="2400" dirty="0">
                <a:solidFill>
                  <a:srgbClr val="2AA1DC"/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-1750617" y="1460970"/>
              <a:ext cx="14662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solidFill>
                    <a:srgbClr val="2AA1DC"/>
                  </a:solidFill>
                </a:rPr>
                <a:t>设备通信</a:t>
              </a:r>
              <a:endParaRPr lang="zh-CN" altLang="en-US" sz="2400" dirty="0">
                <a:solidFill>
                  <a:srgbClr val="2AA1DC"/>
                </a:solidFill>
              </a:endParaRPr>
            </a:p>
          </p:txBody>
        </p:sp>
        <p:pic>
          <p:nvPicPr>
            <p:cNvPr id="61" name="图片 60"/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2AA1DC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178168" y="677766"/>
              <a:ext cx="229584" cy="672735"/>
            </a:xfrm>
            <a:prstGeom prst="rect">
              <a:avLst/>
            </a:prstGeom>
          </p:spPr>
        </p:pic>
      </p:grpSp>
      <p:pic>
        <p:nvPicPr>
          <p:cNvPr id="11" name="图片 10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3346" y="2793910"/>
            <a:ext cx="1939679" cy="1939679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379" y="2937287"/>
            <a:ext cx="1652924" cy="1652924"/>
          </a:xfrm>
          <a:prstGeom prst="rect">
            <a:avLst/>
          </a:prstGeom>
        </p:spPr>
      </p:pic>
      <p:grpSp>
        <p:nvGrpSpPr>
          <p:cNvPr id="22" name="组合 21"/>
          <p:cNvGrpSpPr/>
          <p:nvPr/>
        </p:nvGrpSpPr>
        <p:grpSpPr>
          <a:xfrm>
            <a:off x="4248920" y="560780"/>
            <a:ext cx="2056727" cy="2227779"/>
            <a:chOff x="4163195" y="292807"/>
            <a:chExt cx="2056727" cy="2227779"/>
          </a:xfrm>
        </p:grpSpPr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7293" y="292807"/>
              <a:ext cx="1643115" cy="1279439"/>
            </a:xfrm>
            <a:prstGeom prst="rect">
              <a:avLst/>
            </a:prstGeom>
          </p:spPr>
        </p:pic>
        <p:sp>
          <p:nvSpPr>
            <p:cNvPr id="21" name="文本框 20"/>
            <p:cNvSpPr txBox="1"/>
            <p:nvPr/>
          </p:nvSpPr>
          <p:spPr>
            <a:xfrm>
              <a:off x="4163195" y="1690884"/>
              <a:ext cx="8078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 smtClean="0"/>
                <a:t>TCP</a:t>
              </a:r>
              <a:endParaRPr lang="zh-CN" altLang="en-US" sz="3200" dirty="0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5307493" y="1935811"/>
              <a:ext cx="91242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 smtClean="0"/>
                <a:t>UDP</a:t>
              </a:r>
              <a:endParaRPr lang="zh-CN" alt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0682553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959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 40219"/>
          <p:cNvSpPr>
            <a:spLocks/>
          </p:cNvSpPr>
          <p:nvPr/>
        </p:nvSpPr>
        <p:spPr bwMode="auto">
          <a:xfrm>
            <a:off x="642848" y="245226"/>
            <a:ext cx="2027857" cy="2185855"/>
          </a:xfrm>
          <a:custGeom>
            <a:avLst/>
            <a:gdLst>
              <a:gd name="T0" fmla="*/ 1038 w 1038"/>
              <a:gd name="T1" fmla="*/ 519 h 1118"/>
              <a:gd name="T2" fmla="*/ 519 w 1038"/>
              <a:gd name="T3" fmla="*/ 0 h 1118"/>
              <a:gd name="T4" fmla="*/ 0 w 1038"/>
              <a:gd name="T5" fmla="*/ 519 h 1118"/>
              <a:gd name="T6" fmla="*/ 284 w 1038"/>
              <a:gd name="T7" fmla="*/ 982 h 1118"/>
              <a:gd name="T8" fmla="*/ 284 w 1038"/>
              <a:gd name="T9" fmla="*/ 982 h 1118"/>
              <a:gd name="T10" fmla="*/ 519 w 1038"/>
              <a:gd name="T11" fmla="*/ 1118 h 1118"/>
              <a:gd name="T12" fmla="*/ 754 w 1038"/>
              <a:gd name="T13" fmla="*/ 982 h 1118"/>
              <a:gd name="T14" fmla="*/ 754 w 1038"/>
              <a:gd name="T15" fmla="*/ 982 h 1118"/>
              <a:gd name="T16" fmla="*/ 1038 w 1038"/>
              <a:gd name="T17" fmla="*/ 519 h 1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38" h="1118">
                <a:moveTo>
                  <a:pt x="1038" y="519"/>
                </a:moveTo>
                <a:cubicBezTo>
                  <a:pt x="1038" y="233"/>
                  <a:pt x="806" y="0"/>
                  <a:pt x="519" y="0"/>
                </a:cubicBezTo>
                <a:cubicBezTo>
                  <a:pt x="232" y="0"/>
                  <a:pt x="0" y="233"/>
                  <a:pt x="0" y="519"/>
                </a:cubicBezTo>
                <a:cubicBezTo>
                  <a:pt x="0" y="721"/>
                  <a:pt x="116" y="896"/>
                  <a:pt x="284" y="982"/>
                </a:cubicBezTo>
                <a:cubicBezTo>
                  <a:pt x="284" y="982"/>
                  <a:pt x="284" y="982"/>
                  <a:pt x="284" y="982"/>
                </a:cubicBezTo>
                <a:cubicBezTo>
                  <a:pt x="519" y="1118"/>
                  <a:pt x="519" y="1118"/>
                  <a:pt x="519" y="1118"/>
                </a:cubicBezTo>
                <a:cubicBezTo>
                  <a:pt x="754" y="982"/>
                  <a:pt x="754" y="982"/>
                  <a:pt x="754" y="982"/>
                </a:cubicBezTo>
                <a:cubicBezTo>
                  <a:pt x="754" y="982"/>
                  <a:pt x="754" y="982"/>
                  <a:pt x="754" y="982"/>
                </a:cubicBezTo>
                <a:cubicBezTo>
                  <a:pt x="922" y="896"/>
                  <a:pt x="1038" y="721"/>
                  <a:pt x="1038" y="519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19" name="Group 18"/>
          <p:cNvGrpSpPr/>
          <p:nvPr/>
        </p:nvGrpSpPr>
        <p:grpSpPr>
          <a:xfrm>
            <a:off x="1" y="245226"/>
            <a:ext cx="196794" cy="954924"/>
            <a:chOff x="0" y="322263"/>
            <a:chExt cx="223595" cy="1335087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0" y="1230492"/>
              <a:ext cx="223595" cy="403760"/>
            </a:xfrm>
            <a:custGeom>
              <a:avLst/>
              <a:gdLst>
                <a:gd name="T0" fmla="*/ 2294 w 2294"/>
                <a:gd name="T1" fmla="*/ 0 h 3434"/>
                <a:gd name="T2" fmla="*/ 0 w 2294"/>
                <a:gd name="T3" fmla="*/ 2042 h 3434"/>
                <a:gd name="T4" fmla="*/ 1607 w 2294"/>
                <a:gd name="T5" fmla="*/ 3434 h 3434"/>
                <a:gd name="T6" fmla="*/ 2294 w 2294"/>
                <a:gd name="T7" fmla="*/ 2232 h 3434"/>
                <a:gd name="T8" fmla="*/ 2294 w 2294"/>
                <a:gd name="T9" fmla="*/ 0 h 3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94" h="3434">
                  <a:moveTo>
                    <a:pt x="2294" y="0"/>
                  </a:moveTo>
                  <a:lnTo>
                    <a:pt x="0" y="2042"/>
                  </a:lnTo>
                  <a:lnTo>
                    <a:pt x="1607" y="3434"/>
                  </a:lnTo>
                  <a:cubicBezTo>
                    <a:pt x="2018" y="3190"/>
                    <a:pt x="2294" y="2742"/>
                    <a:pt x="2294" y="2232"/>
                  </a:cubicBezTo>
                  <a:lnTo>
                    <a:pt x="2294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0" y="999508"/>
              <a:ext cx="110266" cy="471207"/>
            </a:xfrm>
            <a:custGeom>
              <a:avLst/>
              <a:gdLst>
                <a:gd name="T0" fmla="*/ 1130 w 1130"/>
                <a:gd name="T1" fmla="*/ 352 h 4000"/>
                <a:gd name="T2" fmla="*/ 0 w 1130"/>
                <a:gd name="T3" fmla="*/ 0 h 4000"/>
                <a:gd name="T4" fmla="*/ 0 w 1130"/>
                <a:gd name="T5" fmla="*/ 4000 h 4000"/>
                <a:gd name="T6" fmla="*/ 1130 w 1130"/>
                <a:gd name="T7" fmla="*/ 352 h 4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0" h="4000">
                  <a:moveTo>
                    <a:pt x="1130" y="352"/>
                  </a:moveTo>
                  <a:lnTo>
                    <a:pt x="0" y="0"/>
                  </a:lnTo>
                  <a:lnTo>
                    <a:pt x="0" y="4000"/>
                  </a:lnTo>
                  <a:lnTo>
                    <a:pt x="1130" y="35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1041085"/>
              <a:ext cx="223595" cy="429630"/>
            </a:xfrm>
            <a:custGeom>
              <a:avLst/>
              <a:gdLst>
                <a:gd name="T0" fmla="*/ 1130 w 2294"/>
                <a:gd name="T1" fmla="*/ 0 h 3648"/>
                <a:gd name="T2" fmla="*/ 0 w 2294"/>
                <a:gd name="T3" fmla="*/ 3648 h 3648"/>
                <a:gd name="T4" fmla="*/ 2294 w 2294"/>
                <a:gd name="T5" fmla="*/ 1606 h 3648"/>
                <a:gd name="T6" fmla="*/ 2294 w 2294"/>
                <a:gd name="T7" fmla="*/ 363 h 3648"/>
                <a:gd name="T8" fmla="*/ 1130 w 2294"/>
                <a:gd name="T9" fmla="*/ 0 h 3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94" h="3648">
                  <a:moveTo>
                    <a:pt x="1130" y="0"/>
                  </a:moveTo>
                  <a:lnTo>
                    <a:pt x="0" y="3648"/>
                  </a:lnTo>
                  <a:lnTo>
                    <a:pt x="2294" y="1606"/>
                  </a:lnTo>
                  <a:lnTo>
                    <a:pt x="2294" y="363"/>
                  </a:lnTo>
                  <a:lnTo>
                    <a:pt x="11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0" y="1470715"/>
              <a:ext cx="156976" cy="186635"/>
            </a:xfrm>
            <a:custGeom>
              <a:avLst/>
              <a:gdLst>
                <a:gd name="T0" fmla="*/ 1607 w 1607"/>
                <a:gd name="T1" fmla="*/ 1392 h 1587"/>
                <a:gd name="T2" fmla="*/ 0 w 1607"/>
                <a:gd name="T3" fmla="*/ 0 h 1587"/>
                <a:gd name="T4" fmla="*/ 0 w 1607"/>
                <a:gd name="T5" fmla="*/ 1587 h 1587"/>
                <a:gd name="T6" fmla="*/ 897 w 1607"/>
                <a:gd name="T7" fmla="*/ 1587 h 1587"/>
                <a:gd name="T8" fmla="*/ 1607 w 1607"/>
                <a:gd name="T9" fmla="*/ 1392 h 15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7" h="1587">
                  <a:moveTo>
                    <a:pt x="1607" y="1392"/>
                  </a:moveTo>
                  <a:lnTo>
                    <a:pt x="0" y="0"/>
                  </a:lnTo>
                  <a:lnTo>
                    <a:pt x="0" y="1587"/>
                  </a:lnTo>
                  <a:lnTo>
                    <a:pt x="897" y="1587"/>
                  </a:lnTo>
                  <a:cubicBezTo>
                    <a:pt x="1156" y="1587"/>
                    <a:pt x="1399" y="1516"/>
                    <a:pt x="1607" y="1392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0" y="322263"/>
              <a:ext cx="196794" cy="266094"/>
            </a:xfrm>
            <a:custGeom>
              <a:avLst/>
              <a:gdLst>
                <a:gd name="T0" fmla="*/ 0 w 2020"/>
                <a:gd name="T1" fmla="*/ 2265 h 2265"/>
                <a:gd name="T2" fmla="*/ 2020 w 2020"/>
                <a:gd name="T3" fmla="*/ 568 h 2265"/>
                <a:gd name="T4" fmla="*/ 897 w 2020"/>
                <a:gd name="T5" fmla="*/ 0 h 2265"/>
                <a:gd name="T6" fmla="*/ 0 w 2020"/>
                <a:gd name="T7" fmla="*/ 0 h 2265"/>
                <a:gd name="T8" fmla="*/ 0 w 2020"/>
                <a:gd name="T9" fmla="*/ 2265 h 2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0" h="2265">
                  <a:moveTo>
                    <a:pt x="0" y="2265"/>
                  </a:moveTo>
                  <a:lnTo>
                    <a:pt x="2020" y="568"/>
                  </a:lnTo>
                  <a:cubicBezTo>
                    <a:pt x="1765" y="224"/>
                    <a:pt x="1356" y="0"/>
                    <a:pt x="897" y="0"/>
                  </a:cubicBezTo>
                  <a:lnTo>
                    <a:pt x="0" y="0"/>
                  </a:lnTo>
                  <a:lnTo>
                    <a:pt x="0" y="2265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160039" y="598520"/>
              <a:ext cx="63556" cy="329845"/>
            </a:xfrm>
            <a:custGeom>
              <a:avLst/>
              <a:gdLst>
                <a:gd name="T0" fmla="*/ 657 w 657"/>
                <a:gd name="T1" fmla="*/ 0 h 2807"/>
                <a:gd name="T2" fmla="*/ 0 w 657"/>
                <a:gd name="T3" fmla="*/ 2124 h 2807"/>
                <a:gd name="T4" fmla="*/ 657 w 657"/>
                <a:gd name="T5" fmla="*/ 2807 h 2807"/>
                <a:gd name="T6" fmla="*/ 657 w 657"/>
                <a:gd name="T7" fmla="*/ 0 h 2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7" h="2807">
                  <a:moveTo>
                    <a:pt x="657" y="0"/>
                  </a:moveTo>
                  <a:lnTo>
                    <a:pt x="0" y="2124"/>
                  </a:lnTo>
                  <a:lnTo>
                    <a:pt x="657" y="2807"/>
                  </a:lnTo>
                  <a:lnTo>
                    <a:pt x="65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0" y="648412"/>
              <a:ext cx="160039" cy="392673"/>
            </a:xfrm>
            <a:custGeom>
              <a:avLst/>
              <a:gdLst>
                <a:gd name="T0" fmla="*/ 1130 w 1637"/>
                <a:gd name="T1" fmla="*/ 3337 h 3337"/>
                <a:gd name="T2" fmla="*/ 1637 w 1637"/>
                <a:gd name="T3" fmla="*/ 1700 h 3337"/>
                <a:gd name="T4" fmla="*/ 0 w 1637"/>
                <a:gd name="T5" fmla="*/ 0 h 3337"/>
                <a:gd name="T6" fmla="*/ 0 w 1637"/>
                <a:gd name="T7" fmla="*/ 2985 h 3337"/>
                <a:gd name="T8" fmla="*/ 1130 w 1637"/>
                <a:gd name="T9" fmla="*/ 3337 h 3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37" h="3337">
                  <a:moveTo>
                    <a:pt x="1130" y="3337"/>
                  </a:moveTo>
                  <a:lnTo>
                    <a:pt x="1637" y="1700"/>
                  </a:lnTo>
                  <a:lnTo>
                    <a:pt x="0" y="0"/>
                  </a:lnTo>
                  <a:lnTo>
                    <a:pt x="0" y="2985"/>
                  </a:lnTo>
                  <a:lnTo>
                    <a:pt x="1130" y="333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0" y="388786"/>
              <a:ext cx="223595" cy="460120"/>
            </a:xfrm>
            <a:custGeom>
              <a:avLst/>
              <a:gdLst>
                <a:gd name="T0" fmla="*/ 0 w 2294"/>
                <a:gd name="T1" fmla="*/ 2205 h 3905"/>
                <a:gd name="T2" fmla="*/ 1637 w 2294"/>
                <a:gd name="T3" fmla="*/ 3905 h 3905"/>
                <a:gd name="T4" fmla="*/ 2294 w 2294"/>
                <a:gd name="T5" fmla="*/ 1781 h 3905"/>
                <a:gd name="T6" fmla="*/ 2294 w 2294"/>
                <a:gd name="T7" fmla="*/ 829 h 3905"/>
                <a:gd name="T8" fmla="*/ 2020 w 2294"/>
                <a:gd name="T9" fmla="*/ 0 h 3905"/>
                <a:gd name="T10" fmla="*/ 0 w 2294"/>
                <a:gd name="T11" fmla="*/ 1697 h 3905"/>
                <a:gd name="T12" fmla="*/ 0 w 2294"/>
                <a:gd name="T13" fmla="*/ 2205 h 39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94" h="3905">
                  <a:moveTo>
                    <a:pt x="0" y="2205"/>
                  </a:moveTo>
                  <a:lnTo>
                    <a:pt x="1637" y="3905"/>
                  </a:lnTo>
                  <a:lnTo>
                    <a:pt x="2294" y="1781"/>
                  </a:lnTo>
                  <a:lnTo>
                    <a:pt x="2294" y="829"/>
                  </a:lnTo>
                  <a:cubicBezTo>
                    <a:pt x="2294" y="520"/>
                    <a:pt x="2192" y="233"/>
                    <a:pt x="2020" y="0"/>
                  </a:cubicBezTo>
                  <a:lnTo>
                    <a:pt x="0" y="1697"/>
                  </a:lnTo>
                  <a:lnTo>
                    <a:pt x="0" y="220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auto">
            <a:xfrm>
              <a:off x="110266" y="848906"/>
              <a:ext cx="113329" cy="234680"/>
            </a:xfrm>
            <a:custGeom>
              <a:avLst/>
              <a:gdLst>
                <a:gd name="T0" fmla="*/ 1164 w 1164"/>
                <a:gd name="T1" fmla="*/ 683 h 2000"/>
                <a:gd name="T2" fmla="*/ 507 w 1164"/>
                <a:gd name="T3" fmla="*/ 0 h 2000"/>
                <a:gd name="T4" fmla="*/ 0 w 1164"/>
                <a:gd name="T5" fmla="*/ 1637 h 2000"/>
                <a:gd name="T6" fmla="*/ 1164 w 1164"/>
                <a:gd name="T7" fmla="*/ 2000 h 2000"/>
                <a:gd name="T8" fmla="*/ 1164 w 1164"/>
                <a:gd name="T9" fmla="*/ 683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4" h="2000">
                  <a:moveTo>
                    <a:pt x="1164" y="683"/>
                  </a:moveTo>
                  <a:lnTo>
                    <a:pt x="507" y="0"/>
                  </a:lnTo>
                  <a:lnTo>
                    <a:pt x="0" y="1637"/>
                  </a:lnTo>
                  <a:lnTo>
                    <a:pt x="1164" y="2000"/>
                  </a:lnTo>
                  <a:lnTo>
                    <a:pt x="1164" y="683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2" name="文本框 51"/>
          <p:cNvSpPr txBox="1"/>
          <p:nvPr/>
        </p:nvSpPr>
        <p:spPr>
          <a:xfrm>
            <a:off x="1392920" y="1791138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595959"/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</a:rPr>
              <a:t>03</a:t>
            </a:r>
            <a:endParaRPr lang="zh-CN" altLang="en-US" sz="2400" dirty="0">
              <a:solidFill>
                <a:srgbClr val="595959"/>
              </a:solidFill>
              <a:latin typeface="Arial" panose="020B0604020202020204" pitchFamily="34" charset="0"/>
              <a:ea typeface="Microsoft YaHei U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923643" y="1200150"/>
            <a:ext cx="1466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595959"/>
                </a:solidFill>
              </a:rPr>
              <a:t>手机通信</a:t>
            </a:r>
            <a:endParaRPr lang="zh-CN" altLang="en-US" sz="2400" dirty="0">
              <a:solidFill>
                <a:srgbClr val="595959"/>
              </a:solidFill>
            </a:endParaRPr>
          </a:p>
        </p:txBody>
      </p:sp>
      <p:pic>
        <p:nvPicPr>
          <p:cNvPr id="59" name="图片 58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070" y="478166"/>
            <a:ext cx="347408" cy="655238"/>
          </a:xfrm>
          <a:prstGeom prst="rect">
            <a:avLst/>
          </a:prstGeom>
        </p:spPr>
      </p:pic>
      <p:grpSp>
        <p:nvGrpSpPr>
          <p:cNvPr id="33" name="组合 32"/>
          <p:cNvGrpSpPr/>
          <p:nvPr/>
        </p:nvGrpSpPr>
        <p:grpSpPr>
          <a:xfrm>
            <a:off x="3699463" y="1832430"/>
            <a:ext cx="1107996" cy="1479740"/>
            <a:chOff x="3111020" y="368892"/>
            <a:chExt cx="1107996" cy="1479740"/>
          </a:xfrm>
        </p:grpSpPr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77580" y="368892"/>
              <a:ext cx="974877" cy="1110408"/>
            </a:xfrm>
            <a:prstGeom prst="rect">
              <a:avLst/>
            </a:prstGeom>
          </p:spPr>
        </p:pic>
        <p:sp>
          <p:nvSpPr>
            <p:cNvPr id="26" name="文本框 25"/>
            <p:cNvSpPr txBox="1"/>
            <p:nvPr/>
          </p:nvSpPr>
          <p:spPr>
            <a:xfrm>
              <a:off x="3111020" y="1479300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原始数据</a:t>
              </a:r>
              <a:endPara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3459252" y="1974643"/>
            <a:ext cx="1588417" cy="1335864"/>
            <a:chOff x="5003162" y="1386027"/>
            <a:chExt cx="1588417" cy="1335864"/>
          </a:xfrm>
        </p:grpSpPr>
        <p:grpSp>
          <p:nvGrpSpPr>
            <p:cNvPr id="24" name="组合 23"/>
            <p:cNvGrpSpPr/>
            <p:nvPr/>
          </p:nvGrpSpPr>
          <p:grpSpPr>
            <a:xfrm>
              <a:off x="5003162" y="1386027"/>
              <a:ext cx="1588417" cy="952247"/>
              <a:chOff x="4930153" y="567670"/>
              <a:chExt cx="1588417" cy="952247"/>
            </a:xfrm>
          </p:grpSpPr>
          <p:pic>
            <p:nvPicPr>
              <p:cNvPr id="2" name="图片 1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70376" y="567670"/>
                <a:ext cx="748194" cy="952247"/>
              </a:xfrm>
              <a:prstGeom prst="rect">
                <a:avLst/>
              </a:prstGeom>
            </p:spPr>
          </p:pic>
          <p:pic>
            <p:nvPicPr>
              <p:cNvPr id="15" name="图片 14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30153" y="567670"/>
                <a:ext cx="748194" cy="952247"/>
              </a:xfrm>
              <a:prstGeom prst="rect">
                <a:avLst/>
              </a:prstGeom>
            </p:spPr>
          </p:pic>
        </p:grpSp>
        <p:sp>
          <p:nvSpPr>
            <p:cNvPr id="40" name="文本框 39"/>
            <p:cNvSpPr txBox="1"/>
            <p:nvPr/>
          </p:nvSpPr>
          <p:spPr>
            <a:xfrm>
              <a:off x="5197358" y="2352559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数据打包</a:t>
              </a:r>
              <a:endPara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3374631" y="1661815"/>
            <a:ext cx="1757660" cy="2126992"/>
            <a:chOff x="6771217" y="2252803"/>
            <a:chExt cx="1757660" cy="2126992"/>
          </a:xfrm>
        </p:grpSpPr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7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71217" y="2252803"/>
              <a:ext cx="1757660" cy="1757660"/>
            </a:xfrm>
            <a:prstGeom prst="rect">
              <a:avLst/>
            </a:prstGeom>
          </p:spPr>
        </p:pic>
        <p:sp>
          <p:nvSpPr>
            <p:cNvPr id="41" name="文本框 40"/>
            <p:cNvSpPr txBox="1"/>
            <p:nvPr/>
          </p:nvSpPr>
          <p:spPr>
            <a:xfrm>
              <a:off x="7096049" y="4010463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数据加密</a:t>
              </a:r>
              <a:endPara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3630061" y="1791138"/>
            <a:ext cx="1338828" cy="1837174"/>
            <a:chOff x="3420941" y="2711274"/>
            <a:chExt cx="1338828" cy="1837174"/>
          </a:xfrm>
        </p:grpSpPr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14093" y="2711274"/>
              <a:ext cx="1152525" cy="1466850"/>
            </a:xfrm>
            <a:prstGeom prst="rect">
              <a:avLst/>
            </a:prstGeom>
          </p:spPr>
        </p:pic>
        <p:sp>
          <p:nvSpPr>
            <p:cNvPr id="42" name="文本框 41"/>
            <p:cNvSpPr txBox="1"/>
            <p:nvPr/>
          </p:nvSpPr>
          <p:spPr>
            <a:xfrm>
              <a:off x="3420941" y="4179116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数据包封装</a:t>
              </a:r>
              <a:endPara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28" name="图片 2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1497" y="1689611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12060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0 L -0.0802 -0.3259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10" y="-162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2.46914E-7 L 0.22153 -0.32839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76" y="-164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1.7284E-6 L 0.40573 -0.05741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278" y="-2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1.85185E-6 L 0.25903 0.22685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951" y="113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1" y="245226"/>
            <a:ext cx="196794" cy="954924"/>
            <a:chOff x="0" y="322263"/>
            <a:chExt cx="223595" cy="1335087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0" y="1230492"/>
              <a:ext cx="223595" cy="403760"/>
            </a:xfrm>
            <a:custGeom>
              <a:avLst/>
              <a:gdLst>
                <a:gd name="T0" fmla="*/ 2294 w 2294"/>
                <a:gd name="T1" fmla="*/ 0 h 3434"/>
                <a:gd name="T2" fmla="*/ 0 w 2294"/>
                <a:gd name="T3" fmla="*/ 2042 h 3434"/>
                <a:gd name="T4" fmla="*/ 1607 w 2294"/>
                <a:gd name="T5" fmla="*/ 3434 h 3434"/>
                <a:gd name="T6" fmla="*/ 2294 w 2294"/>
                <a:gd name="T7" fmla="*/ 2232 h 3434"/>
                <a:gd name="T8" fmla="*/ 2294 w 2294"/>
                <a:gd name="T9" fmla="*/ 0 h 3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94" h="3434">
                  <a:moveTo>
                    <a:pt x="2294" y="0"/>
                  </a:moveTo>
                  <a:lnTo>
                    <a:pt x="0" y="2042"/>
                  </a:lnTo>
                  <a:lnTo>
                    <a:pt x="1607" y="3434"/>
                  </a:lnTo>
                  <a:cubicBezTo>
                    <a:pt x="2018" y="3190"/>
                    <a:pt x="2294" y="2742"/>
                    <a:pt x="2294" y="2232"/>
                  </a:cubicBezTo>
                  <a:lnTo>
                    <a:pt x="2294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0" y="999508"/>
              <a:ext cx="110266" cy="471207"/>
            </a:xfrm>
            <a:custGeom>
              <a:avLst/>
              <a:gdLst>
                <a:gd name="T0" fmla="*/ 1130 w 1130"/>
                <a:gd name="T1" fmla="*/ 352 h 4000"/>
                <a:gd name="T2" fmla="*/ 0 w 1130"/>
                <a:gd name="T3" fmla="*/ 0 h 4000"/>
                <a:gd name="T4" fmla="*/ 0 w 1130"/>
                <a:gd name="T5" fmla="*/ 4000 h 4000"/>
                <a:gd name="T6" fmla="*/ 1130 w 1130"/>
                <a:gd name="T7" fmla="*/ 352 h 4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0" h="4000">
                  <a:moveTo>
                    <a:pt x="1130" y="352"/>
                  </a:moveTo>
                  <a:lnTo>
                    <a:pt x="0" y="0"/>
                  </a:lnTo>
                  <a:lnTo>
                    <a:pt x="0" y="4000"/>
                  </a:lnTo>
                  <a:lnTo>
                    <a:pt x="1130" y="35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1041085"/>
              <a:ext cx="223595" cy="429630"/>
            </a:xfrm>
            <a:custGeom>
              <a:avLst/>
              <a:gdLst>
                <a:gd name="T0" fmla="*/ 1130 w 2294"/>
                <a:gd name="T1" fmla="*/ 0 h 3648"/>
                <a:gd name="T2" fmla="*/ 0 w 2294"/>
                <a:gd name="T3" fmla="*/ 3648 h 3648"/>
                <a:gd name="T4" fmla="*/ 2294 w 2294"/>
                <a:gd name="T5" fmla="*/ 1606 h 3648"/>
                <a:gd name="T6" fmla="*/ 2294 w 2294"/>
                <a:gd name="T7" fmla="*/ 363 h 3648"/>
                <a:gd name="T8" fmla="*/ 1130 w 2294"/>
                <a:gd name="T9" fmla="*/ 0 h 3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94" h="3648">
                  <a:moveTo>
                    <a:pt x="1130" y="0"/>
                  </a:moveTo>
                  <a:lnTo>
                    <a:pt x="0" y="3648"/>
                  </a:lnTo>
                  <a:lnTo>
                    <a:pt x="2294" y="1606"/>
                  </a:lnTo>
                  <a:lnTo>
                    <a:pt x="2294" y="363"/>
                  </a:lnTo>
                  <a:lnTo>
                    <a:pt x="11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0" y="1470715"/>
              <a:ext cx="156976" cy="186635"/>
            </a:xfrm>
            <a:custGeom>
              <a:avLst/>
              <a:gdLst>
                <a:gd name="T0" fmla="*/ 1607 w 1607"/>
                <a:gd name="T1" fmla="*/ 1392 h 1587"/>
                <a:gd name="T2" fmla="*/ 0 w 1607"/>
                <a:gd name="T3" fmla="*/ 0 h 1587"/>
                <a:gd name="T4" fmla="*/ 0 w 1607"/>
                <a:gd name="T5" fmla="*/ 1587 h 1587"/>
                <a:gd name="T6" fmla="*/ 897 w 1607"/>
                <a:gd name="T7" fmla="*/ 1587 h 1587"/>
                <a:gd name="T8" fmla="*/ 1607 w 1607"/>
                <a:gd name="T9" fmla="*/ 1392 h 15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7" h="1587">
                  <a:moveTo>
                    <a:pt x="1607" y="1392"/>
                  </a:moveTo>
                  <a:lnTo>
                    <a:pt x="0" y="0"/>
                  </a:lnTo>
                  <a:lnTo>
                    <a:pt x="0" y="1587"/>
                  </a:lnTo>
                  <a:lnTo>
                    <a:pt x="897" y="1587"/>
                  </a:lnTo>
                  <a:cubicBezTo>
                    <a:pt x="1156" y="1587"/>
                    <a:pt x="1399" y="1516"/>
                    <a:pt x="1607" y="1392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0" y="322263"/>
              <a:ext cx="196794" cy="266094"/>
            </a:xfrm>
            <a:custGeom>
              <a:avLst/>
              <a:gdLst>
                <a:gd name="T0" fmla="*/ 0 w 2020"/>
                <a:gd name="T1" fmla="*/ 2265 h 2265"/>
                <a:gd name="T2" fmla="*/ 2020 w 2020"/>
                <a:gd name="T3" fmla="*/ 568 h 2265"/>
                <a:gd name="T4" fmla="*/ 897 w 2020"/>
                <a:gd name="T5" fmla="*/ 0 h 2265"/>
                <a:gd name="T6" fmla="*/ 0 w 2020"/>
                <a:gd name="T7" fmla="*/ 0 h 2265"/>
                <a:gd name="T8" fmla="*/ 0 w 2020"/>
                <a:gd name="T9" fmla="*/ 2265 h 2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0" h="2265">
                  <a:moveTo>
                    <a:pt x="0" y="2265"/>
                  </a:moveTo>
                  <a:lnTo>
                    <a:pt x="2020" y="568"/>
                  </a:lnTo>
                  <a:cubicBezTo>
                    <a:pt x="1765" y="224"/>
                    <a:pt x="1356" y="0"/>
                    <a:pt x="897" y="0"/>
                  </a:cubicBezTo>
                  <a:lnTo>
                    <a:pt x="0" y="0"/>
                  </a:lnTo>
                  <a:lnTo>
                    <a:pt x="0" y="2265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160039" y="598520"/>
              <a:ext cx="63556" cy="329845"/>
            </a:xfrm>
            <a:custGeom>
              <a:avLst/>
              <a:gdLst>
                <a:gd name="T0" fmla="*/ 657 w 657"/>
                <a:gd name="T1" fmla="*/ 0 h 2807"/>
                <a:gd name="T2" fmla="*/ 0 w 657"/>
                <a:gd name="T3" fmla="*/ 2124 h 2807"/>
                <a:gd name="T4" fmla="*/ 657 w 657"/>
                <a:gd name="T5" fmla="*/ 2807 h 2807"/>
                <a:gd name="T6" fmla="*/ 657 w 657"/>
                <a:gd name="T7" fmla="*/ 0 h 2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7" h="2807">
                  <a:moveTo>
                    <a:pt x="657" y="0"/>
                  </a:moveTo>
                  <a:lnTo>
                    <a:pt x="0" y="2124"/>
                  </a:lnTo>
                  <a:lnTo>
                    <a:pt x="657" y="2807"/>
                  </a:lnTo>
                  <a:lnTo>
                    <a:pt x="65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0" y="648412"/>
              <a:ext cx="160039" cy="392673"/>
            </a:xfrm>
            <a:custGeom>
              <a:avLst/>
              <a:gdLst>
                <a:gd name="T0" fmla="*/ 1130 w 1637"/>
                <a:gd name="T1" fmla="*/ 3337 h 3337"/>
                <a:gd name="T2" fmla="*/ 1637 w 1637"/>
                <a:gd name="T3" fmla="*/ 1700 h 3337"/>
                <a:gd name="T4" fmla="*/ 0 w 1637"/>
                <a:gd name="T5" fmla="*/ 0 h 3337"/>
                <a:gd name="T6" fmla="*/ 0 w 1637"/>
                <a:gd name="T7" fmla="*/ 2985 h 3337"/>
                <a:gd name="T8" fmla="*/ 1130 w 1637"/>
                <a:gd name="T9" fmla="*/ 3337 h 3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37" h="3337">
                  <a:moveTo>
                    <a:pt x="1130" y="3337"/>
                  </a:moveTo>
                  <a:lnTo>
                    <a:pt x="1637" y="1700"/>
                  </a:lnTo>
                  <a:lnTo>
                    <a:pt x="0" y="0"/>
                  </a:lnTo>
                  <a:lnTo>
                    <a:pt x="0" y="2985"/>
                  </a:lnTo>
                  <a:lnTo>
                    <a:pt x="1130" y="333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0" y="388786"/>
              <a:ext cx="223595" cy="460120"/>
            </a:xfrm>
            <a:custGeom>
              <a:avLst/>
              <a:gdLst>
                <a:gd name="T0" fmla="*/ 0 w 2294"/>
                <a:gd name="T1" fmla="*/ 2205 h 3905"/>
                <a:gd name="T2" fmla="*/ 1637 w 2294"/>
                <a:gd name="T3" fmla="*/ 3905 h 3905"/>
                <a:gd name="T4" fmla="*/ 2294 w 2294"/>
                <a:gd name="T5" fmla="*/ 1781 h 3905"/>
                <a:gd name="T6" fmla="*/ 2294 w 2294"/>
                <a:gd name="T7" fmla="*/ 829 h 3905"/>
                <a:gd name="T8" fmla="*/ 2020 w 2294"/>
                <a:gd name="T9" fmla="*/ 0 h 3905"/>
                <a:gd name="T10" fmla="*/ 0 w 2294"/>
                <a:gd name="T11" fmla="*/ 1697 h 3905"/>
                <a:gd name="T12" fmla="*/ 0 w 2294"/>
                <a:gd name="T13" fmla="*/ 2205 h 39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94" h="3905">
                  <a:moveTo>
                    <a:pt x="0" y="2205"/>
                  </a:moveTo>
                  <a:lnTo>
                    <a:pt x="1637" y="3905"/>
                  </a:lnTo>
                  <a:lnTo>
                    <a:pt x="2294" y="1781"/>
                  </a:lnTo>
                  <a:lnTo>
                    <a:pt x="2294" y="829"/>
                  </a:lnTo>
                  <a:cubicBezTo>
                    <a:pt x="2294" y="520"/>
                    <a:pt x="2192" y="233"/>
                    <a:pt x="2020" y="0"/>
                  </a:cubicBezTo>
                  <a:lnTo>
                    <a:pt x="0" y="1697"/>
                  </a:lnTo>
                  <a:lnTo>
                    <a:pt x="0" y="220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auto">
            <a:xfrm>
              <a:off x="110266" y="848906"/>
              <a:ext cx="113329" cy="234680"/>
            </a:xfrm>
            <a:custGeom>
              <a:avLst/>
              <a:gdLst>
                <a:gd name="T0" fmla="*/ 1164 w 1164"/>
                <a:gd name="T1" fmla="*/ 683 h 2000"/>
                <a:gd name="T2" fmla="*/ 507 w 1164"/>
                <a:gd name="T3" fmla="*/ 0 h 2000"/>
                <a:gd name="T4" fmla="*/ 0 w 1164"/>
                <a:gd name="T5" fmla="*/ 1637 h 2000"/>
                <a:gd name="T6" fmla="*/ 1164 w 1164"/>
                <a:gd name="T7" fmla="*/ 2000 h 2000"/>
                <a:gd name="T8" fmla="*/ 1164 w 1164"/>
                <a:gd name="T9" fmla="*/ 683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4" h="2000">
                  <a:moveTo>
                    <a:pt x="1164" y="683"/>
                  </a:moveTo>
                  <a:lnTo>
                    <a:pt x="507" y="0"/>
                  </a:lnTo>
                  <a:lnTo>
                    <a:pt x="0" y="1637"/>
                  </a:lnTo>
                  <a:lnTo>
                    <a:pt x="1164" y="2000"/>
                  </a:lnTo>
                  <a:lnTo>
                    <a:pt x="1164" y="683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495446" y="413448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额外考虑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3457575" y="486473"/>
            <a:ext cx="3738563" cy="4651375"/>
            <a:chOff x="5846763" y="-128588"/>
            <a:chExt cx="5711825" cy="6989763"/>
          </a:xfrm>
        </p:grpSpPr>
        <p:sp>
          <p:nvSpPr>
            <p:cNvPr id="29" name="Freeform 5"/>
            <p:cNvSpPr>
              <a:spLocks/>
            </p:cNvSpPr>
            <p:nvPr/>
          </p:nvSpPr>
          <p:spPr bwMode="auto">
            <a:xfrm>
              <a:off x="5846763" y="-128588"/>
              <a:ext cx="5711825" cy="6989763"/>
            </a:xfrm>
            <a:custGeom>
              <a:avLst/>
              <a:gdLst>
                <a:gd name="T0" fmla="*/ 1412 w 1646"/>
                <a:gd name="T1" fmla="*/ 1674 h 2015"/>
                <a:gd name="T2" fmla="*/ 1372 w 1646"/>
                <a:gd name="T3" fmla="*/ 1163 h 2015"/>
                <a:gd name="T4" fmla="*/ 1439 w 1646"/>
                <a:gd name="T5" fmla="*/ 1075 h 2015"/>
                <a:gd name="T6" fmla="*/ 1536 w 1646"/>
                <a:gd name="T7" fmla="*/ 808 h 2015"/>
                <a:gd name="T8" fmla="*/ 1247 w 1646"/>
                <a:gd name="T9" fmla="*/ 156 h 2015"/>
                <a:gd name="T10" fmla="*/ 493 w 1646"/>
                <a:gd name="T11" fmla="*/ 100 h 2015"/>
                <a:gd name="T12" fmla="*/ 398 w 1646"/>
                <a:gd name="T13" fmla="*/ 157 h 2015"/>
                <a:gd name="T14" fmla="*/ 163 w 1646"/>
                <a:gd name="T15" fmla="*/ 524 h 2015"/>
                <a:gd name="T16" fmla="*/ 126 w 1646"/>
                <a:gd name="T17" fmla="*/ 617 h 2015"/>
                <a:gd name="T18" fmla="*/ 134 w 1646"/>
                <a:gd name="T19" fmla="*/ 682 h 2015"/>
                <a:gd name="T20" fmla="*/ 133 w 1646"/>
                <a:gd name="T21" fmla="*/ 749 h 2015"/>
                <a:gd name="T22" fmla="*/ 20 w 1646"/>
                <a:gd name="T23" fmla="*/ 977 h 2015"/>
                <a:gd name="T24" fmla="*/ 1 w 1646"/>
                <a:gd name="T25" fmla="*/ 1022 h 2015"/>
                <a:gd name="T26" fmla="*/ 35 w 1646"/>
                <a:gd name="T27" fmla="*/ 1079 h 2015"/>
                <a:gd name="T28" fmla="*/ 89 w 1646"/>
                <a:gd name="T29" fmla="*/ 1092 h 2015"/>
                <a:gd name="T30" fmla="*/ 103 w 1646"/>
                <a:gd name="T31" fmla="*/ 1178 h 2015"/>
                <a:gd name="T32" fmla="*/ 88 w 1646"/>
                <a:gd name="T33" fmla="*/ 1208 h 2015"/>
                <a:gd name="T34" fmla="*/ 113 w 1646"/>
                <a:gd name="T35" fmla="*/ 1250 h 2015"/>
                <a:gd name="T36" fmla="*/ 141 w 1646"/>
                <a:gd name="T37" fmla="*/ 1260 h 2015"/>
                <a:gd name="T38" fmla="*/ 118 w 1646"/>
                <a:gd name="T39" fmla="*/ 1278 h 2015"/>
                <a:gd name="T40" fmla="*/ 136 w 1646"/>
                <a:gd name="T41" fmla="*/ 1339 h 2015"/>
                <a:gd name="T42" fmla="*/ 151 w 1646"/>
                <a:gd name="T43" fmla="*/ 1373 h 2015"/>
                <a:gd name="T44" fmla="*/ 139 w 1646"/>
                <a:gd name="T45" fmla="*/ 1432 h 2015"/>
                <a:gd name="T46" fmla="*/ 215 w 1646"/>
                <a:gd name="T47" fmla="*/ 1540 h 2015"/>
                <a:gd name="T48" fmla="*/ 436 w 1646"/>
                <a:gd name="T49" fmla="*/ 1546 h 2015"/>
                <a:gd name="T50" fmla="*/ 541 w 1646"/>
                <a:gd name="T51" fmla="*/ 1617 h 2015"/>
                <a:gd name="T52" fmla="*/ 560 w 1646"/>
                <a:gd name="T53" fmla="*/ 1684 h 2015"/>
                <a:gd name="T54" fmla="*/ 644 w 1646"/>
                <a:gd name="T55" fmla="*/ 1879 h 2015"/>
                <a:gd name="T56" fmla="*/ 607 w 1646"/>
                <a:gd name="T57" fmla="*/ 2015 h 2015"/>
                <a:gd name="T58" fmla="*/ 1646 w 1646"/>
                <a:gd name="T59" fmla="*/ 2015 h 2015"/>
                <a:gd name="T60" fmla="*/ 1412 w 1646"/>
                <a:gd name="T61" fmla="*/ 1674 h 20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646" h="2015">
                  <a:moveTo>
                    <a:pt x="1412" y="1674"/>
                  </a:moveTo>
                  <a:cubicBezTo>
                    <a:pt x="1287" y="1534"/>
                    <a:pt x="1265" y="1326"/>
                    <a:pt x="1372" y="1163"/>
                  </a:cubicBezTo>
                  <a:cubicBezTo>
                    <a:pt x="1391" y="1135"/>
                    <a:pt x="1413" y="1106"/>
                    <a:pt x="1439" y="1075"/>
                  </a:cubicBezTo>
                  <a:cubicBezTo>
                    <a:pt x="1499" y="1000"/>
                    <a:pt x="1530" y="907"/>
                    <a:pt x="1536" y="808"/>
                  </a:cubicBezTo>
                  <a:cubicBezTo>
                    <a:pt x="1551" y="579"/>
                    <a:pt x="1439" y="291"/>
                    <a:pt x="1247" y="156"/>
                  </a:cubicBezTo>
                  <a:cubicBezTo>
                    <a:pt x="1032" y="18"/>
                    <a:pt x="744" y="0"/>
                    <a:pt x="493" y="100"/>
                  </a:cubicBezTo>
                  <a:cubicBezTo>
                    <a:pt x="460" y="116"/>
                    <a:pt x="429" y="135"/>
                    <a:pt x="398" y="157"/>
                  </a:cubicBezTo>
                  <a:cubicBezTo>
                    <a:pt x="258" y="258"/>
                    <a:pt x="224" y="369"/>
                    <a:pt x="163" y="524"/>
                  </a:cubicBezTo>
                  <a:cubicBezTo>
                    <a:pt x="151" y="554"/>
                    <a:pt x="133" y="585"/>
                    <a:pt x="126" y="617"/>
                  </a:cubicBezTo>
                  <a:cubicBezTo>
                    <a:pt x="119" y="652"/>
                    <a:pt x="127" y="664"/>
                    <a:pt x="134" y="682"/>
                  </a:cubicBezTo>
                  <a:cubicBezTo>
                    <a:pt x="145" y="707"/>
                    <a:pt x="144" y="723"/>
                    <a:pt x="133" y="749"/>
                  </a:cubicBezTo>
                  <a:cubicBezTo>
                    <a:pt x="97" y="826"/>
                    <a:pt x="65" y="904"/>
                    <a:pt x="20" y="977"/>
                  </a:cubicBezTo>
                  <a:cubicBezTo>
                    <a:pt x="12" y="989"/>
                    <a:pt x="2" y="1005"/>
                    <a:pt x="1" y="1022"/>
                  </a:cubicBezTo>
                  <a:cubicBezTo>
                    <a:pt x="0" y="1046"/>
                    <a:pt x="11" y="1070"/>
                    <a:pt x="35" y="1079"/>
                  </a:cubicBezTo>
                  <a:cubicBezTo>
                    <a:pt x="52" y="1085"/>
                    <a:pt x="71" y="1083"/>
                    <a:pt x="89" y="1092"/>
                  </a:cubicBezTo>
                  <a:cubicBezTo>
                    <a:pt x="130" y="1112"/>
                    <a:pt x="124" y="1148"/>
                    <a:pt x="103" y="1178"/>
                  </a:cubicBezTo>
                  <a:cubicBezTo>
                    <a:pt x="96" y="1189"/>
                    <a:pt x="89" y="1199"/>
                    <a:pt x="88" y="1208"/>
                  </a:cubicBezTo>
                  <a:cubicBezTo>
                    <a:pt x="85" y="1225"/>
                    <a:pt x="90" y="1240"/>
                    <a:pt x="113" y="1250"/>
                  </a:cubicBezTo>
                  <a:cubicBezTo>
                    <a:pt x="120" y="1254"/>
                    <a:pt x="130" y="1257"/>
                    <a:pt x="141" y="1260"/>
                  </a:cubicBezTo>
                  <a:cubicBezTo>
                    <a:pt x="131" y="1266"/>
                    <a:pt x="123" y="1272"/>
                    <a:pt x="118" y="1278"/>
                  </a:cubicBezTo>
                  <a:cubicBezTo>
                    <a:pt x="94" y="1302"/>
                    <a:pt x="114" y="1325"/>
                    <a:pt x="136" y="1339"/>
                  </a:cubicBezTo>
                  <a:cubicBezTo>
                    <a:pt x="150" y="1348"/>
                    <a:pt x="159" y="1356"/>
                    <a:pt x="151" y="1373"/>
                  </a:cubicBezTo>
                  <a:cubicBezTo>
                    <a:pt x="142" y="1393"/>
                    <a:pt x="139" y="1413"/>
                    <a:pt x="139" y="1432"/>
                  </a:cubicBezTo>
                  <a:cubicBezTo>
                    <a:pt x="140" y="1481"/>
                    <a:pt x="166" y="1527"/>
                    <a:pt x="215" y="1540"/>
                  </a:cubicBezTo>
                  <a:cubicBezTo>
                    <a:pt x="277" y="1556"/>
                    <a:pt x="371" y="1542"/>
                    <a:pt x="436" y="1546"/>
                  </a:cubicBezTo>
                  <a:cubicBezTo>
                    <a:pt x="483" y="1550"/>
                    <a:pt x="520" y="1567"/>
                    <a:pt x="541" y="1617"/>
                  </a:cubicBezTo>
                  <a:cubicBezTo>
                    <a:pt x="550" y="1639"/>
                    <a:pt x="555" y="1661"/>
                    <a:pt x="560" y="1684"/>
                  </a:cubicBezTo>
                  <a:cubicBezTo>
                    <a:pt x="577" y="1767"/>
                    <a:pt x="616" y="1806"/>
                    <a:pt x="644" y="1879"/>
                  </a:cubicBezTo>
                  <a:cubicBezTo>
                    <a:pt x="660" y="1920"/>
                    <a:pt x="660" y="1966"/>
                    <a:pt x="607" y="2015"/>
                  </a:cubicBezTo>
                  <a:cubicBezTo>
                    <a:pt x="1646" y="2015"/>
                    <a:pt x="1646" y="2015"/>
                    <a:pt x="1646" y="2015"/>
                  </a:cubicBezTo>
                  <a:cubicBezTo>
                    <a:pt x="1600" y="1886"/>
                    <a:pt x="1527" y="1803"/>
                    <a:pt x="1412" y="1674"/>
                  </a:cubicBezTo>
                  <a:close/>
                </a:path>
              </a:pathLst>
            </a:custGeom>
            <a:solidFill>
              <a:srgbClr val="A23C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6"/>
            <p:cNvSpPr>
              <a:spLocks/>
            </p:cNvSpPr>
            <p:nvPr/>
          </p:nvSpPr>
          <p:spPr bwMode="auto">
            <a:xfrm>
              <a:off x="5846763" y="0"/>
              <a:ext cx="2817813" cy="6861175"/>
            </a:xfrm>
            <a:custGeom>
              <a:avLst/>
              <a:gdLst>
                <a:gd name="T0" fmla="*/ 812 w 812"/>
                <a:gd name="T1" fmla="*/ 0 h 1978"/>
                <a:gd name="T2" fmla="*/ 493 w 812"/>
                <a:gd name="T3" fmla="*/ 63 h 1978"/>
                <a:gd name="T4" fmla="*/ 398 w 812"/>
                <a:gd name="T5" fmla="*/ 120 h 1978"/>
                <a:gd name="T6" fmla="*/ 163 w 812"/>
                <a:gd name="T7" fmla="*/ 487 h 1978"/>
                <a:gd name="T8" fmla="*/ 126 w 812"/>
                <a:gd name="T9" fmla="*/ 580 h 1978"/>
                <a:gd name="T10" fmla="*/ 134 w 812"/>
                <a:gd name="T11" fmla="*/ 645 h 1978"/>
                <a:gd name="T12" fmla="*/ 133 w 812"/>
                <a:gd name="T13" fmla="*/ 712 h 1978"/>
                <a:gd name="T14" fmla="*/ 20 w 812"/>
                <a:gd name="T15" fmla="*/ 940 h 1978"/>
                <a:gd name="T16" fmla="*/ 1 w 812"/>
                <a:gd name="T17" fmla="*/ 985 h 1978"/>
                <a:gd name="T18" fmla="*/ 35 w 812"/>
                <a:gd name="T19" fmla="*/ 1042 h 1978"/>
                <a:gd name="T20" fmla="*/ 89 w 812"/>
                <a:gd name="T21" fmla="*/ 1055 h 1978"/>
                <a:gd name="T22" fmla="*/ 103 w 812"/>
                <a:gd name="T23" fmla="*/ 1141 h 1978"/>
                <a:gd name="T24" fmla="*/ 88 w 812"/>
                <a:gd name="T25" fmla="*/ 1171 h 1978"/>
                <a:gd name="T26" fmla="*/ 113 w 812"/>
                <a:gd name="T27" fmla="*/ 1213 h 1978"/>
                <a:gd name="T28" fmla="*/ 141 w 812"/>
                <a:gd name="T29" fmla="*/ 1223 h 1978"/>
                <a:gd name="T30" fmla="*/ 118 w 812"/>
                <a:gd name="T31" fmla="*/ 1241 h 1978"/>
                <a:gd name="T32" fmla="*/ 136 w 812"/>
                <a:gd name="T33" fmla="*/ 1302 h 1978"/>
                <a:gd name="T34" fmla="*/ 151 w 812"/>
                <a:gd name="T35" fmla="*/ 1336 h 1978"/>
                <a:gd name="T36" fmla="*/ 139 w 812"/>
                <a:gd name="T37" fmla="*/ 1395 h 1978"/>
                <a:gd name="T38" fmla="*/ 215 w 812"/>
                <a:gd name="T39" fmla="*/ 1503 h 1978"/>
                <a:gd name="T40" fmla="*/ 436 w 812"/>
                <a:gd name="T41" fmla="*/ 1509 h 1978"/>
                <a:gd name="T42" fmla="*/ 541 w 812"/>
                <a:gd name="T43" fmla="*/ 1580 h 1978"/>
                <a:gd name="T44" fmla="*/ 560 w 812"/>
                <a:gd name="T45" fmla="*/ 1647 h 1978"/>
                <a:gd name="T46" fmla="*/ 644 w 812"/>
                <a:gd name="T47" fmla="*/ 1842 h 1978"/>
                <a:gd name="T48" fmla="*/ 607 w 812"/>
                <a:gd name="T49" fmla="*/ 1978 h 1978"/>
                <a:gd name="T50" fmla="*/ 812 w 812"/>
                <a:gd name="T51" fmla="*/ 1978 h 1978"/>
                <a:gd name="T52" fmla="*/ 812 w 812"/>
                <a:gd name="T53" fmla="*/ 0 h 1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812" h="1978">
                  <a:moveTo>
                    <a:pt x="812" y="0"/>
                  </a:moveTo>
                  <a:cubicBezTo>
                    <a:pt x="704" y="1"/>
                    <a:pt x="596" y="22"/>
                    <a:pt x="493" y="63"/>
                  </a:cubicBezTo>
                  <a:cubicBezTo>
                    <a:pt x="460" y="79"/>
                    <a:pt x="429" y="98"/>
                    <a:pt x="398" y="120"/>
                  </a:cubicBezTo>
                  <a:cubicBezTo>
                    <a:pt x="258" y="221"/>
                    <a:pt x="224" y="332"/>
                    <a:pt x="163" y="487"/>
                  </a:cubicBezTo>
                  <a:cubicBezTo>
                    <a:pt x="151" y="517"/>
                    <a:pt x="133" y="548"/>
                    <a:pt x="126" y="580"/>
                  </a:cubicBezTo>
                  <a:cubicBezTo>
                    <a:pt x="119" y="615"/>
                    <a:pt x="127" y="627"/>
                    <a:pt x="134" y="645"/>
                  </a:cubicBezTo>
                  <a:cubicBezTo>
                    <a:pt x="145" y="670"/>
                    <a:pt x="144" y="686"/>
                    <a:pt x="133" y="712"/>
                  </a:cubicBezTo>
                  <a:cubicBezTo>
                    <a:pt x="97" y="789"/>
                    <a:pt x="65" y="867"/>
                    <a:pt x="20" y="940"/>
                  </a:cubicBezTo>
                  <a:cubicBezTo>
                    <a:pt x="12" y="952"/>
                    <a:pt x="2" y="968"/>
                    <a:pt x="1" y="985"/>
                  </a:cubicBezTo>
                  <a:cubicBezTo>
                    <a:pt x="0" y="1009"/>
                    <a:pt x="11" y="1033"/>
                    <a:pt x="35" y="1042"/>
                  </a:cubicBezTo>
                  <a:cubicBezTo>
                    <a:pt x="52" y="1048"/>
                    <a:pt x="71" y="1046"/>
                    <a:pt x="89" y="1055"/>
                  </a:cubicBezTo>
                  <a:cubicBezTo>
                    <a:pt x="130" y="1075"/>
                    <a:pt x="124" y="1111"/>
                    <a:pt x="103" y="1141"/>
                  </a:cubicBezTo>
                  <a:cubicBezTo>
                    <a:pt x="96" y="1152"/>
                    <a:pt x="89" y="1162"/>
                    <a:pt x="88" y="1171"/>
                  </a:cubicBezTo>
                  <a:cubicBezTo>
                    <a:pt x="85" y="1188"/>
                    <a:pt x="90" y="1203"/>
                    <a:pt x="113" y="1213"/>
                  </a:cubicBezTo>
                  <a:cubicBezTo>
                    <a:pt x="120" y="1217"/>
                    <a:pt x="130" y="1220"/>
                    <a:pt x="141" y="1223"/>
                  </a:cubicBezTo>
                  <a:cubicBezTo>
                    <a:pt x="131" y="1229"/>
                    <a:pt x="123" y="1235"/>
                    <a:pt x="118" y="1241"/>
                  </a:cubicBezTo>
                  <a:cubicBezTo>
                    <a:pt x="94" y="1265"/>
                    <a:pt x="114" y="1288"/>
                    <a:pt x="136" y="1302"/>
                  </a:cubicBezTo>
                  <a:cubicBezTo>
                    <a:pt x="150" y="1311"/>
                    <a:pt x="159" y="1319"/>
                    <a:pt x="151" y="1336"/>
                  </a:cubicBezTo>
                  <a:cubicBezTo>
                    <a:pt x="142" y="1356"/>
                    <a:pt x="139" y="1376"/>
                    <a:pt x="139" y="1395"/>
                  </a:cubicBezTo>
                  <a:cubicBezTo>
                    <a:pt x="140" y="1444"/>
                    <a:pt x="166" y="1490"/>
                    <a:pt x="215" y="1503"/>
                  </a:cubicBezTo>
                  <a:cubicBezTo>
                    <a:pt x="277" y="1519"/>
                    <a:pt x="371" y="1505"/>
                    <a:pt x="436" y="1509"/>
                  </a:cubicBezTo>
                  <a:cubicBezTo>
                    <a:pt x="483" y="1513"/>
                    <a:pt x="520" y="1530"/>
                    <a:pt x="541" y="1580"/>
                  </a:cubicBezTo>
                  <a:cubicBezTo>
                    <a:pt x="550" y="1602"/>
                    <a:pt x="555" y="1624"/>
                    <a:pt x="560" y="1647"/>
                  </a:cubicBezTo>
                  <a:cubicBezTo>
                    <a:pt x="577" y="1730"/>
                    <a:pt x="616" y="1769"/>
                    <a:pt x="644" y="1842"/>
                  </a:cubicBezTo>
                  <a:cubicBezTo>
                    <a:pt x="660" y="1883"/>
                    <a:pt x="660" y="1929"/>
                    <a:pt x="607" y="1978"/>
                  </a:cubicBezTo>
                  <a:cubicBezTo>
                    <a:pt x="812" y="1978"/>
                    <a:pt x="812" y="1978"/>
                    <a:pt x="812" y="1978"/>
                  </a:cubicBezTo>
                  <a:cubicBezTo>
                    <a:pt x="812" y="0"/>
                    <a:pt x="812" y="0"/>
                    <a:pt x="812" y="0"/>
                  </a:cubicBezTo>
                  <a:close/>
                </a:path>
              </a:pathLst>
            </a:custGeom>
            <a:solidFill>
              <a:srgbClr val="F39E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7"/>
            <p:cNvSpPr>
              <a:spLocks/>
            </p:cNvSpPr>
            <p:nvPr/>
          </p:nvSpPr>
          <p:spPr bwMode="auto">
            <a:xfrm>
              <a:off x="6022976" y="-128588"/>
              <a:ext cx="5205413" cy="3198813"/>
            </a:xfrm>
            <a:custGeom>
              <a:avLst/>
              <a:gdLst>
                <a:gd name="T0" fmla="*/ 1466 w 1500"/>
                <a:gd name="T1" fmla="*/ 922 h 922"/>
                <a:gd name="T2" fmla="*/ 1485 w 1500"/>
                <a:gd name="T3" fmla="*/ 808 h 922"/>
                <a:gd name="T4" fmla="*/ 1196 w 1500"/>
                <a:gd name="T5" fmla="*/ 156 h 922"/>
                <a:gd name="T6" fmla="*/ 442 w 1500"/>
                <a:gd name="T7" fmla="*/ 100 h 922"/>
                <a:gd name="T8" fmla="*/ 347 w 1500"/>
                <a:gd name="T9" fmla="*/ 157 h 922"/>
                <a:gd name="T10" fmla="*/ 112 w 1500"/>
                <a:gd name="T11" fmla="*/ 524 h 922"/>
                <a:gd name="T12" fmla="*/ 75 w 1500"/>
                <a:gd name="T13" fmla="*/ 617 h 922"/>
                <a:gd name="T14" fmla="*/ 83 w 1500"/>
                <a:gd name="T15" fmla="*/ 682 h 922"/>
                <a:gd name="T16" fmla="*/ 82 w 1500"/>
                <a:gd name="T17" fmla="*/ 749 h 922"/>
                <a:gd name="T18" fmla="*/ 0 w 1500"/>
                <a:gd name="T19" fmla="*/ 922 h 922"/>
                <a:gd name="T20" fmla="*/ 1466 w 1500"/>
                <a:gd name="T21" fmla="*/ 922 h 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00" h="922">
                  <a:moveTo>
                    <a:pt x="1466" y="922"/>
                  </a:moveTo>
                  <a:cubicBezTo>
                    <a:pt x="1476" y="885"/>
                    <a:pt x="1483" y="847"/>
                    <a:pt x="1485" y="808"/>
                  </a:cubicBezTo>
                  <a:cubicBezTo>
                    <a:pt x="1500" y="579"/>
                    <a:pt x="1388" y="291"/>
                    <a:pt x="1196" y="156"/>
                  </a:cubicBezTo>
                  <a:cubicBezTo>
                    <a:pt x="981" y="18"/>
                    <a:pt x="693" y="0"/>
                    <a:pt x="442" y="100"/>
                  </a:cubicBezTo>
                  <a:cubicBezTo>
                    <a:pt x="409" y="116"/>
                    <a:pt x="378" y="135"/>
                    <a:pt x="347" y="157"/>
                  </a:cubicBezTo>
                  <a:cubicBezTo>
                    <a:pt x="207" y="258"/>
                    <a:pt x="173" y="369"/>
                    <a:pt x="112" y="524"/>
                  </a:cubicBezTo>
                  <a:cubicBezTo>
                    <a:pt x="100" y="554"/>
                    <a:pt x="82" y="585"/>
                    <a:pt x="75" y="617"/>
                  </a:cubicBezTo>
                  <a:cubicBezTo>
                    <a:pt x="68" y="652"/>
                    <a:pt x="76" y="664"/>
                    <a:pt x="83" y="682"/>
                  </a:cubicBezTo>
                  <a:cubicBezTo>
                    <a:pt x="94" y="707"/>
                    <a:pt x="93" y="723"/>
                    <a:pt x="82" y="749"/>
                  </a:cubicBezTo>
                  <a:cubicBezTo>
                    <a:pt x="55" y="807"/>
                    <a:pt x="30" y="866"/>
                    <a:pt x="0" y="922"/>
                  </a:cubicBezTo>
                  <a:cubicBezTo>
                    <a:pt x="1466" y="922"/>
                    <a:pt x="1466" y="922"/>
                    <a:pt x="1466" y="922"/>
                  </a:cubicBezTo>
                  <a:close/>
                </a:path>
              </a:pathLst>
            </a:custGeom>
            <a:solidFill>
              <a:srgbClr val="E729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8"/>
            <p:cNvSpPr>
              <a:spLocks/>
            </p:cNvSpPr>
            <p:nvPr/>
          </p:nvSpPr>
          <p:spPr bwMode="auto">
            <a:xfrm>
              <a:off x="6022976" y="0"/>
              <a:ext cx="2641599" cy="3070226"/>
            </a:xfrm>
            <a:custGeom>
              <a:avLst/>
              <a:gdLst>
                <a:gd name="T0" fmla="*/ 761 w 761"/>
                <a:gd name="T1" fmla="*/ 0 h 885"/>
                <a:gd name="T2" fmla="*/ 442 w 761"/>
                <a:gd name="T3" fmla="*/ 63 h 885"/>
                <a:gd name="T4" fmla="*/ 347 w 761"/>
                <a:gd name="T5" fmla="*/ 120 h 885"/>
                <a:gd name="T6" fmla="*/ 112 w 761"/>
                <a:gd name="T7" fmla="*/ 487 h 885"/>
                <a:gd name="T8" fmla="*/ 75 w 761"/>
                <a:gd name="T9" fmla="*/ 580 h 885"/>
                <a:gd name="T10" fmla="*/ 83 w 761"/>
                <a:gd name="T11" fmla="*/ 645 h 885"/>
                <a:gd name="T12" fmla="*/ 82 w 761"/>
                <a:gd name="T13" fmla="*/ 712 h 885"/>
                <a:gd name="T14" fmla="*/ 0 w 761"/>
                <a:gd name="T15" fmla="*/ 885 h 885"/>
                <a:gd name="T16" fmla="*/ 761 w 761"/>
                <a:gd name="T17" fmla="*/ 885 h 885"/>
                <a:gd name="T18" fmla="*/ 761 w 761"/>
                <a:gd name="T19" fmla="*/ 0 h 8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61" h="885">
                  <a:moveTo>
                    <a:pt x="761" y="0"/>
                  </a:moveTo>
                  <a:cubicBezTo>
                    <a:pt x="653" y="1"/>
                    <a:pt x="545" y="22"/>
                    <a:pt x="442" y="63"/>
                  </a:cubicBezTo>
                  <a:cubicBezTo>
                    <a:pt x="409" y="79"/>
                    <a:pt x="378" y="98"/>
                    <a:pt x="347" y="120"/>
                  </a:cubicBezTo>
                  <a:cubicBezTo>
                    <a:pt x="207" y="221"/>
                    <a:pt x="173" y="332"/>
                    <a:pt x="112" y="487"/>
                  </a:cubicBezTo>
                  <a:cubicBezTo>
                    <a:pt x="100" y="517"/>
                    <a:pt x="82" y="548"/>
                    <a:pt x="75" y="580"/>
                  </a:cubicBezTo>
                  <a:cubicBezTo>
                    <a:pt x="68" y="615"/>
                    <a:pt x="76" y="627"/>
                    <a:pt x="83" y="645"/>
                  </a:cubicBezTo>
                  <a:cubicBezTo>
                    <a:pt x="94" y="670"/>
                    <a:pt x="93" y="686"/>
                    <a:pt x="82" y="712"/>
                  </a:cubicBezTo>
                  <a:cubicBezTo>
                    <a:pt x="55" y="770"/>
                    <a:pt x="30" y="829"/>
                    <a:pt x="0" y="885"/>
                  </a:cubicBezTo>
                  <a:cubicBezTo>
                    <a:pt x="761" y="885"/>
                    <a:pt x="761" y="885"/>
                    <a:pt x="761" y="885"/>
                  </a:cubicBezTo>
                  <a:cubicBezTo>
                    <a:pt x="761" y="0"/>
                    <a:pt x="761" y="0"/>
                    <a:pt x="761" y="0"/>
                  </a:cubicBezTo>
                  <a:close/>
                </a:path>
              </a:pathLst>
            </a:custGeom>
            <a:solidFill>
              <a:srgbClr val="009E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9"/>
            <p:cNvSpPr>
              <a:spLocks/>
            </p:cNvSpPr>
            <p:nvPr/>
          </p:nvSpPr>
          <p:spPr bwMode="auto">
            <a:xfrm>
              <a:off x="7820027" y="1228541"/>
              <a:ext cx="260350" cy="863600"/>
            </a:xfrm>
            <a:custGeom>
              <a:avLst/>
              <a:gdLst>
                <a:gd name="T0" fmla="*/ 164 w 164"/>
                <a:gd name="T1" fmla="*/ 0 h 544"/>
                <a:gd name="T2" fmla="*/ 164 w 164"/>
                <a:gd name="T3" fmla="*/ 544 h 544"/>
                <a:gd name="T4" fmla="*/ 72 w 164"/>
                <a:gd name="T5" fmla="*/ 544 h 544"/>
                <a:gd name="T6" fmla="*/ 72 w 164"/>
                <a:gd name="T7" fmla="*/ 75 h 544"/>
                <a:gd name="T8" fmla="*/ 41 w 164"/>
                <a:gd name="T9" fmla="*/ 134 h 544"/>
                <a:gd name="T10" fmla="*/ 0 w 164"/>
                <a:gd name="T11" fmla="*/ 110 h 544"/>
                <a:gd name="T12" fmla="*/ 63 w 164"/>
                <a:gd name="T13" fmla="*/ 0 h 544"/>
                <a:gd name="T14" fmla="*/ 164 w 164"/>
                <a:gd name="T15" fmla="*/ 0 h 544"/>
                <a:gd name="T16" fmla="*/ 164 w 164"/>
                <a:gd name="T17" fmla="*/ 0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4" h="544">
                  <a:moveTo>
                    <a:pt x="164" y="0"/>
                  </a:moveTo>
                  <a:lnTo>
                    <a:pt x="164" y="544"/>
                  </a:lnTo>
                  <a:lnTo>
                    <a:pt x="72" y="544"/>
                  </a:lnTo>
                  <a:lnTo>
                    <a:pt x="72" y="75"/>
                  </a:lnTo>
                  <a:lnTo>
                    <a:pt x="41" y="134"/>
                  </a:lnTo>
                  <a:lnTo>
                    <a:pt x="0" y="110"/>
                  </a:lnTo>
                  <a:lnTo>
                    <a:pt x="63" y="0"/>
                  </a:lnTo>
                  <a:lnTo>
                    <a:pt x="164" y="0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10"/>
            <p:cNvSpPr>
              <a:spLocks/>
            </p:cNvSpPr>
            <p:nvPr/>
          </p:nvSpPr>
          <p:spPr bwMode="auto">
            <a:xfrm>
              <a:off x="9020970" y="1126790"/>
              <a:ext cx="382587" cy="863600"/>
            </a:xfrm>
            <a:custGeom>
              <a:avLst/>
              <a:gdLst>
                <a:gd name="T0" fmla="*/ 105 w 110"/>
                <a:gd name="T1" fmla="*/ 98 h 249"/>
                <a:gd name="T2" fmla="*/ 110 w 110"/>
                <a:gd name="T3" fmla="*/ 79 h 249"/>
                <a:gd name="T4" fmla="*/ 110 w 110"/>
                <a:gd name="T5" fmla="*/ 38 h 249"/>
                <a:gd name="T6" fmla="*/ 99 w 110"/>
                <a:gd name="T7" fmla="*/ 11 h 249"/>
                <a:gd name="T8" fmla="*/ 72 w 110"/>
                <a:gd name="T9" fmla="*/ 0 h 249"/>
                <a:gd name="T10" fmla="*/ 38 w 110"/>
                <a:gd name="T11" fmla="*/ 0 h 249"/>
                <a:gd name="T12" fmla="*/ 11 w 110"/>
                <a:gd name="T13" fmla="*/ 11 h 249"/>
                <a:gd name="T14" fmla="*/ 0 w 110"/>
                <a:gd name="T15" fmla="*/ 38 h 249"/>
                <a:gd name="T16" fmla="*/ 0 w 110"/>
                <a:gd name="T17" fmla="*/ 70 h 249"/>
                <a:gd name="T18" fmla="*/ 41 w 110"/>
                <a:gd name="T19" fmla="*/ 70 h 249"/>
                <a:gd name="T20" fmla="*/ 41 w 110"/>
                <a:gd name="T21" fmla="*/ 35 h 249"/>
                <a:gd name="T22" fmla="*/ 69 w 110"/>
                <a:gd name="T23" fmla="*/ 35 h 249"/>
                <a:gd name="T24" fmla="*/ 69 w 110"/>
                <a:gd name="T25" fmla="*/ 91 h 249"/>
                <a:gd name="T26" fmla="*/ 0 w 110"/>
                <a:gd name="T27" fmla="*/ 215 h 249"/>
                <a:gd name="T28" fmla="*/ 0 w 110"/>
                <a:gd name="T29" fmla="*/ 249 h 249"/>
                <a:gd name="T30" fmla="*/ 110 w 110"/>
                <a:gd name="T31" fmla="*/ 249 h 249"/>
                <a:gd name="T32" fmla="*/ 110 w 110"/>
                <a:gd name="T33" fmla="*/ 215 h 249"/>
                <a:gd name="T34" fmla="*/ 40 w 110"/>
                <a:gd name="T35" fmla="*/ 215 h 249"/>
                <a:gd name="T36" fmla="*/ 105 w 110"/>
                <a:gd name="T37" fmla="*/ 98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249">
                  <a:moveTo>
                    <a:pt x="105" y="98"/>
                  </a:moveTo>
                  <a:cubicBezTo>
                    <a:pt x="109" y="92"/>
                    <a:pt x="110" y="86"/>
                    <a:pt x="110" y="79"/>
                  </a:cubicBezTo>
                  <a:cubicBezTo>
                    <a:pt x="110" y="38"/>
                    <a:pt x="110" y="38"/>
                    <a:pt x="110" y="38"/>
                  </a:cubicBezTo>
                  <a:cubicBezTo>
                    <a:pt x="110" y="28"/>
                    <a:pt x="107" y="19"/>
                    <a:pt x="99" y="11"/>
                  </a:cubicBezTo>
                  <a:cubicBezTo>
                    <a:pt x="92" y="4"/>
                    <a:pt x="83" y="0"/>
                    <a:pt x="72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28" y="0"/>
                    <a:pt x="19" y="4"/>
                    <a:pt x="11" y="11"/>
                  </a:cubicBezTo>
                  <a:cubicBezTo>
                    <a:pt x="4" y="19"/>
                    <a:pt x="0" y="28"/>
                    <a:pt x="0" y="38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41" y="70"/>
                    <a:pt x="41" y="70"/>
                    <a:pt x="41" y="70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69" y="35"/>
                    <a:pt x="69" y="35"/>
                    <a:pt x="69" y="35"/>
                  </a:cubicBezTo>
                  <a:cubicBezTo>
                    <a:pt x="69" y="91"/>
                    <a:pt x="69" y="91"/>
                    <a:pt x="69" y="91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249"/>
                    <a:pt x="0" y="249"/>
                    <a:pt x="0" y="249"/>
                  </a:cubicBezTo>
                  <a:cubicBezTo>
                    <a:pt x="110" y="249"/>
                    <a:pt x="110" y="249"/>
                    <a:pt x="110" y="249"/>
                  </a:cubicBezTo>
                  <a:cubicBezTo>
                    <a:pt x="110" y="215"/>
                    <a:pt x="110" y="215"/>
                    <a:pt x="110" y="215"/>
                  </a:cubicBezTo>
                  <a:cubicBezTo>
                    <a:pt x="40" y="215"/>
                    <a:pt x="40" y="215"/>
                    <a:pt x="40" y="215"/>
                  </a:cubicBezTo>
                  <a:cubicBezTo>
                    <a:pt x="105" y="98"/>
                    <a:pt x="105" y="98"/>
                    <a:pt x="105" y="9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11"/>
            <p:cNvSpPr>
              <a:spLocks/>
            </p:cNvSpPr>
            <p:nvPr/>
          </p:nvSpPr>
          <p:spPr bwMode="auto">
            <a:xfrm>
              <a:off x="7842382" y="4043361"/>
              <a:ext cx="385764" cy="868363"/>
            </a:xfrm>
            <a:custGeom>
              <a:avLst/>
              <a:gdLst>
                <a:gd name="T0" fmla="*/ 73 w 111"/>
                <a:gd name="T1" fmla="*/ 0 h 250"/>
                <a:gd name="T2" fmla="*/ 100 w 111"/>
                <a:gd name="T3" fmla="*/ 11 h 250"/>
                <a:gd name="T4" fmla="*/ 111 w 111"/>
                <a:gd name="T5" fmla="*/ 38 h 250"/>
                <a:gd name="T6" fmla="*/ 111 w 111"/>
                <a:gd name="T7" fmla="*/ 91 h 250"/>
                <a:gd name="T8" fmla="*/ 105 w 111"/>
                <a:gd name="T9" fmla="*/ 111 h 250"/>
                <a:gd name="T10" fmla="*/ 90 w 111"/>
                <a:gd name="T11" fmla="*/ 125 h 250"/>
                <a:gd name="T12" fmla="*/ 105 w 111"/>
                <a:gd name="T13" fmla="*/ 139 h 250"/>
                <a:gd name="T14" fmla="*/ 111 w 111"/>
                <a:gd name="T15" fmla="*/ 159 h 250"/>
                <a:gd name="T16" fmla="*/ 111 w 111"/>
                <a:gd name="T17" fmla="*/ 211 h 250"/>
                <a:gd name="T18" fmla="*/ 100 w 111"/>
                <a:gd name="T19" fmla="*/ 238 h 250"/>
                <a:gd name="T20" fmla="*/ 73 w 111"/>
                <a:gd name="T21" fmla="*/ 250 h 250"/>
                <a:gd name="T22" fmla="*/ 38 w 111"/>
                <a:gd name="T23" fmla="*/ 250 h 250"/>
                <a:gd name="T24" fmla="*/ 12 w 111"/>
                <a:gd name="T25" fmla="*/ 238 h 250"/>
                <a:gd name="T26" fmla="*/ 0 w 111"/>
                <a:gd name="T27" fmla="*/ 211 h 250"/>
                <a:gd name="T28" fmla="*/ 0 w 111"/>
                <a:gd name="T29" fmla="*/ 180 h 250"/>
                <a:gd name="T30" fmla="*/ 41 w 111"/>
                <a:gd name="T31" fmla="*/ 180 h 250"/>
                <a:gd name="T32" fmla="*/ 41 w 111"/>
                <a:gd name="T33" fmla="*/ 215 h 250"/>
                <a:gd name="T34" fmla="*/ 70 w 111"/>
                <a:gd name="T35" fmla="*/ 215 h 250"/>
                <a:gd name="T36" fmla="*/ 70 w 111"/>
                <a:gd name="T37" fmla="*/ 142 h 250"/>
                <a:gd name="T38" fmla="*/ 41 w 111"/>
                <a:gd name="T39" fmla="*/ 142 h 250"/>
                <a:gd name="T40" fmla="*/ 41 w 111"/>
                <a:gd name="T41" fmla="*/ 107 h 250"/>
                <a:gd name="T42" fmla="*/ 70 w 111"/>
                <a:gd name="T43" fmla="*/ 107 h 250"/>
                <a:gd name="T44" fmla="*/ 70 w 111"/>
                <a:gd name="T45" fmla="*/ 35 h 250"/>
                <a:gd name="T46" fmla="*/ 41 w 111"/>
                <a:gd name="T47" fmla="*/ 35 h 250"/>
                <a:gd name="T48" fmla="*/ 41 w 111"/>
                <a:gd name="T49" fmla="*/ 70 h 250"/>
                <a:gd name="T50" fmla="*/ 0 w 111"/>
                <a:gd name="T51" fmla="*/ 70 h 250"/>
                <a:gd name="T52" fmla="*/ 0 w 111"/>
                <a:gd name="T53" fmla="*/ 38 h 250"/>
                <a:gd name="T54" fmla="*/ 12 w 111"/>
                <a:gd name="T55" fmla="*/ 11 h 250"/>
                <a:gd name="T56" fmla="*/ 38 w 111"/>
                <a:gd name="T57" fmla="*/ 0 h 250"/>
                <a:gd name="T58" fmla="*/ 73 w 111"/>
                <a:gd name="T59" fmla="*/ 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11" h="250">
                  <a:moveTo>
                    <a:pt x="73" y="0"/>
                  </a:moveTo>
                  <a:cubicBezTo>
                    <a:pt x="83" y="0"/>
                    <a:pt x="92" y="4"/>
                    <a:pt x="100" y="11"/>
                  </a:cubicBezTo>
                  <a:cubicBezTo>
                    <a:pt x="107" y="19"/>
                    <a:pt x="111" y="28"/>
                    <a:pt x="111" y="38"/>
                  </a:cubicBezTo>
                  <a:cubicBezTo>
                    <a:pt x="111" y="91"/>
                    <a:pt x="111" y="91"/>
                    <a:pt x="111" y="91"/>
                  </a:cubicBezTo>
                  <a:cubicBezTo>
                    <a:pt x="111" y="98"/>
                    <a:pt x="109" y="105"/>
                    <a:pt x="105" y="111"/>
                  </a:cubicBezTo>
                  <a:cubicBezTo>
                    <a:pt x="101" y="117"/>
                    <a:pt x="96" y="122"/>
                    <a:pt x="90" y="125"/>
                  </a:cubicBezTo>
                  <a:cubicBezTo>
                    <a:pt x="96" y="128"/>
                    <a:pt x="101" y="133"/>
                    <a:pt x="105" y="139"/>
                  </a:cubicBezTo>
                  <a:cubicBezTo>
                    <a:pt x="109" y="145"/>
                    <a:pt x="111" y="152"/>
                    <a:pt x="111" y="159"/>
                  </a:cubicBezTo>
                  <a:cubicBezTo>
                    <a:pt x="111" y="211"/>
                    <a:pt x="111" y="211"/>
                    <a:pt x="111" y="211"/>
                  </a:cubicBezTo>
                  <a:cubicBezTo>
                    <a:pt x="111" y="222"/>
                    <a:pt x="107" y="231"/>
                    <a:pt x="100" y="238"/>
                  </a:cubicBezTo>
                  <a:cubicBezTo>
                    <a:pt x="92" y="246"/>
                    <a:pt x="83" y="250"/>
                    <a:pt x="73" y="250"/>
                  </a:cubicBezTo>
                  <a:cubicBezTo>
                    <a:pt x="38" y="250"/>
                    <a:pt x="38" y="250"/>
                    <a:pt x="38" y="250"/>
                  </a:cubicBezTo>
                  <a:cubicBezTo>
                    <a:pt x="28" y="250"/>
                    <a:pt x="19" y="246"/>
                    <a:pt x="12" y="238"/>
                  </a:cubicBezTo>
                  <a:cubicBezTo>
                    <a:pt x="4" y="231"/>
                    <a:pt x="0" y="222"/>
                    <a:pt x="0" y="211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41" y="180"/>
                    <a:pt x="41" y="180"/>
                    <a:pt x="41" y="180"/>
                  </a:cubicBezTo>
                  <a:cubicBezTo>
                    <a:pt x="41" y="215"/>
                    <a:pt x="41" y="215"/>
                    <a:pt x="41" y="215"/>
                  </a:cubicBezTo>
                  <a:cubicBezTo>
                    <a:pt x="70" y="215"/>
                    <a:pt x="70" y="215"/>
                    <a:pt x="70" y="215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41" y="142"/>
                    <a:pt x="41" y="142"/>
                    <a:pt x="41" y="142"/>
                  </a:cubicBezTo>
                  <a:cubicBezTo>
                    <a:pt x="41" y="107"/>
                    <a:pt x="41" y="107"/>
                    <a:pt x="41" y="107"/>
                  </a:cubicBezTo>
                  <a:cubicBezTo>
                    <a:pt x="70" y="107"/>
                    <a:pt x="70" y="107"/>
                    <a:pt x="70" y="107"/>
                  </a:cubicBezTo>
                  <a:cubicBezTo>
                    <a:pt x="70" y="35"/>
                    <a:pt x="70" y="35"/>
                    <a:pt x="70" y="35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70"/>
                    <a:pt x="41" y="70"/>
                    <a:pt x="41" y="70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28"/>
                    <a:pt x="4" y="19"/>
                    <a:pt x="12" y="11"/>
                  </a:cubicBezTo>
                  <a:cubicBezTo>
                    <a:pt x="19" y="4"/>
                    <a:pt x="28" y="0"/>
                    <a:pt x="38" y="0"/>
                  </a:cubicBezTo>
                  <a:cubicBezTo>
                    <a:pt x="73" y="0"/>
                    <a:pt x="73" y="0"/>
                    <a:pt x="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12"/>
            <p:cNvSpPr>
              <a:spLocks noEditPoints="1"/>
            </p:cNvSpPr>
            <p:nvPr/>
          </p:nvSpPr>
          <p:spPr bwMode="auto">
            <a:xfrm>
              <a:off x="8853633" y="4043361"/>
              <a:ext cx="441326" cy="865188"/>
            </a:xfrm>
            <a:custGeom>
              <a:avLst/>
              <a:gdLst>
                <a:gd name="T0" fmla="*/ 241 w 278"/>
                <a:gd name="T1" fmla="*/ 0 h 545"/>
                <a:gd name="T2" fmla="*/ 241 w 278"/>
                <a:gd name="T3" fmla="*/ 317 h 545"/>
                <a:gd name="T4" fmla="*/ 278 w 278"/>
                <a:gd name="T5" fmla="*/ 317 h 545"/>
                <a:gd name="T6" fmla="*/ 278 w 278"/>
                <a:gd name="T7" fmla="*/ 394 h 545"/>
                <a:gd name="T8" fmla="*/ 241 w 278"/>
                <a:gd name="T9" fmla="*/ 394 h 545"/>
                <a:gd name="T10" fmla="*/ 241 w 278"/>
                <a:gd name="T11" fmla="*/ 545 h 545"/>
                <a:gd name="T12" fmla="*/ 151 w 278"/>
                <a:gd name="T13" fmla="*/ 545 h 545"/>
                <a:gd name="T14" fmla="*/ 151 w 278"/>
                <a:gd name="T15" fmla="*/ 394 h 545"/>
                <a:gd name="T16" fmla="*/ 0 w 278"/>
                <a:gd name="T17" fmla="*/ 394 h 545"/>
                <a:gd name="T18" fmla="*/ 0 w 278"/>
                <a:gd name="T19" fmla="*/ 317 h 545"/>
                <a:gd name="T20" fmla="*/ 97 w 278"/>
                <a:gd name="T21" fmla="*/ 0 h 545"/>
                <a:gd name="T22" fmla="*/ 241 w 278"/>
                <a:gd name="T23" fmla="*/ 0 h 545"/>
                <a:gd name="T24" fmla="*/ 241 w 278"/>
                <a:gd name="T25" fmla="*/ 0 h 545"/>
                <a:gd name="T26" fmla="*/ 151 w 278"/>
                <a:gd name="T27" fmla="*/ 317 h 545"/>
                <a:gd name="T28" fmla="*/ 151 w 278"/>
                <a:gd name="T29" fmla="*/ 68 h 545"/>
                <a:gd name="T30" fmla="*/ 79 w 278"/>
                <a:gd name="T31" fmla="*/ 317 h 545"/>
                <a:gd name="T32" fmla="*/ 151 w 278"/>
                <a:gd name="T33" fmla="*/ 317 h 545"/>
                <a:gd name="T34" fmla="*/ 151 w 278"/>
                <a:gd name="T35" fmla="*/ 317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8" h="545">
                  <a:moveTo>
                    <a:pt x="241" y="0"/>
                  </a:moveTo>
                  <a:lnTo>
                    <a:pt x="241" y="317"/>
                  </a:lnTo>
                  <a:lnTo>
                    <a:pt x="278" y="317"/>
                  </a:lnTo>
                  <a:lnTo>
                    <a:pt x="278" y="394"/>
                  </a:lnTo>
                  <a:lnTo>
                    <a:pt x="241" y="394"/>
                  </a:lnTo>
                  <a:lnTo>
                    <a:pt x="241" y="545"/>
                  </a:lnTo>
                  <a:lnTo>
                    <a:pt x="151" y="545"/>
                  </a:lnTo>
                  <a:lnTo>
                    <a:pt x="151" y="394"/>
                  </a:lnTo>
                  <a:lnTo>
                    <a:pt x="0" y="394"/>
                  </a:lnTo>
                  <a:lnTo>
                    <a:pt x="0" y="317"/>
                  </a:lnTo>
                  <a:lnTo>
                    <a:pt x="97" y="0"/>
                  </a:lnTo>
                  <a:lnTo>
                    <a:pt x="241" y="0"/>
                  </a:lnTo>
                  <a:lnTo>
                    <a:pt x="241" y="0"/>
                  </a:lnTo>
                  <a:close/>
                  <a:moveTo>
                    <a:pt x="151" y="317"/>
                  </a:moveTo>
                  <a:lnTo>
                    <a:pt x="151" y="68"/>
                  </a:lnTo>
                  <a:lnTo>
                    <a:pt x="79" y="317"/>
                  </a:lnTo>
                  <a:lnTo>
                    <a:pt x="151" y="317"/>
                  </a:lnTo>
                  <a:lnTo>
                    <a:pt x="151" y="3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14"/>
            <p:cNvSpPr>
              <a:spLocks noEditPoints="1"/>
            </p:cNvSpPr>
            <p:nvPr/>
          </p:nvSpPr>
          <p:spPr bwMode="auto">
            <a:xfrm>
              <a:off x="7959724" y="436642"/>
              <a:ext cx="454025" cy="523874"/>
            </a:xfrm>
            <a:custGeom>
              <a:avLst/>
              <a:gdLst>
                <a:gd name="T0" fmla="*/ 83 w 131"/>
                <a:gd name="T1" fmla="*/ 130 h 151"/>
                <a:gd name="T2" fmla="*/ 86 w 131"/>
                <a:gd name="T3" fmla="*/ 136 h 151"/>
                <a:gd name="T4" fmla="*/ 48 w 131"/>
                <a:gd name="T5" fmla="*/ 138 h 151"/>
                <a:gd name="T6" fmla="*/ 45 w 131"/>
                <a:gd name="T7" fmla="*/ 132 h 151"/>
                <a:gd name="T8" fmla="*/ 48 w 131"/>
                <a:gd name="T9" fmla="*/ 130 h 151"/>
                <a:gd name="T10" fmla="*/ 78 w 131"/>
                <a:gd name="T11" fmla="*/ 147 h 151"/>
                <a:gd name="T12" fmla="*/ 57 w 131"/>
                <a:gd name="T13" fmla="*/ 151 h 151"/>
                <a:gd name="T14" fmla="*/ 52 w 131"/>
                <a:gd name="T15" fmla="*/ 143 h 151"/>
                <a:gd name="T16" fmla="*/ 65 w 131"/>
                <a:gd name="T17" fmla="*/ 34 h 151"/>
                <a:gd name="T18" fmla="*/ 82 w 131"/>
                <a:gd name="T19" fmla="*/ 125 h 151"/>
                <a:gd name="T20" fmla="*/ 31 w 131"/>
                <a:gd name="T21" fmla="*/ 68 h 151"/>
                <a:gd name="T22" fmla="*/ 65 w 131"/>
                <a:gd name="T23" fmla="*/ 34 h 151"/>
                <a:gd name="T24" fmla="*/ 72 w 131"/>
                <a:gd name="T25" fmla="*/ 41 h 151"/>
                <a:gd name="T26" fmla="*/ 79 w 131"/>
                <a:gd name="T27" fmla="*/ 45 h 151"/>
                <a:gd name="T28" fmla="*/ 71 w 131"/>
                <a:gd name="T29" fmla="*/ 43 h 151"/>
                <a:gd name="T30" fmla="*/ 50 w 131"/>
                <a:gd name="T31" fmla="*/ 53 h 151"/>
                <a:gd name="T32" fmla="*/ 42 w 131"/>
                <a:gd name="T33" fmla="*/ 68 h 151"/>
                <a:gd name="T34" fmla="*/ 40 w 131"/>
                <a:gd name="T35" fmla="*/ 81 h 151"/>
                <a:gd name="T36" fmla="*/ 38 w 131"/>
                <a:gd name="T37" fmla="*/ 74 h 151"/>
                <a:gd name="T38" fmla="*/ 38 w 131"/>
                <a:gd name="T39" fmla="*/ 60 h 151"/>
                <a:gd name="T40" fmla="*/ 47 w 131"/>
                <a:gd name="T41" fmla="*/ 47 h 151"/>
                <a:gd name="T42" fmla="*/ 65 w 131"/>
                <a:gd name="T43" fmla="*/ 40 h 151"/>
                <a:gd name="T44" fmla="*/ 70 w 131"/>
                <a:gd name="T45" fmla="*/ 40 h 151"/>
                <a:gd name="T46" fmla="*/ 70 w 131"/>
                <a:gd name="T47" fmla="*/ 0 h 151"/>
                <a:gd name="T48" fmla="*/ 66 w 131"/>
                <a:gd name="T49" fmla="*/ 23 h 151"/>
                <a:gd name="T50" fmla="*/ 62 w 131"/>
                <a:gd name="T51" fmla="*/ 0 h 151"/>
                <a:gd name="T52" fmla="*/ 115 w 131"/>
                <a:gd name="T53" fmla="*/ 22 h 151"/>
                <a:gd name="T54" fmla="*/ 93 w 131"/>
                <a:gd name="T55" fmla="*/ 32 h 151"/>
                <a:gd name="T56" fmla="*/ 34 w 131"/>
                <a:gd name="T57" fmla="*/ 102 h 151"/>
                <a:gd name="T58" fmla="*/ 17 w 131"/>
                <a:gd name="T59" fmla="*/ 108 h 151"/>
                <a:gd name="T60" fmla="*/ 34 w 131"/>
                <a:gd name="T61" fmla="*/ 102 h 151"/>
                <a:gd name="T62" fmla="*/ 22 w 131"/>
                <a:gd name="T63" fmla="*/ 16 h 151"/>
                <a:gd name="T64" fmla="*/ 32 w 131"/>
                <a:gd name="T65" fmla="*/ 37 h 151"/>
                <a:gd name="T66" fmla="*/ 22 w 131"/>
                <a:gd name="T67" fmla="*/ 16 h 151"/>
                <a:gd name="T68" fmla="*/ 109 w 131"/>
                <a:gd name="T69" fmla="*/ 114 h 151"/>
                <a:gd name="T70" fmla="*/ 102 w 131"/>
                <a:gd name="T71" fmla="*/ 96 h 151"/>
                <a:gd name="T72" fmla="*/ 97 w 131"/>
                <a:gd name="T73" fmla="*/ 102 h 151"/>
                <a:gd name="T74" fmla="*/ 131 w 131"/>
                <a:gd name="T75" fmla="*/ 69 h 151"/>
                <a:gd name="T76" fmla="*/ 112 w 131"/>
                <a:gd name="T77" fmla="*/ 68 h 151"/>
                <a:gd name="T78" fmla="*/ 131 w 131"/>
                <a:gd name="T79" fmla="*/ 61 h 151"/>
                <a:gd name="T80" fmla="*/ 0 w 131"/>
                <a:gd name="T81" fmla="*/ 69 h 151"/>
                <a:gd name="T82" fmla="*/ 20 w 131"/>
                <a:gd name="T83" fmla="*/ 61 h 151"/>
                <a:gd name="T84" fmla="*/ 20 w 131"/>
                <a:gd name="T85" fmla="*/ 69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31" h="151">
                  <a:moveTo>
                    <a:pt x="48" y="130"/>
                  </a:moveTo>
                  <a:cubicBezTo>
                    <a:pt x="83" y="130"/>
                    <a:pt x="83" y="130"/>
                    <a:pt x="83" y="130"/>
                  </a:cubicBezTo>
                  <a:cubicBezTo>
                    <a:pt x="84" y="130"/>
                    <a:pt x="86" y="131"/>
                    <a:pt x="86" y="132"/>
                  </a:cubicBezTo>
                  <a:cubicBezTo>
                    <a:pt x="86" y="136"/>
                    <a:pt x="86" y="136"/>
                    <a:pt x="86" y="136"/>
                  </a:cubicBezTo>
                  <a:cubicBezTo>
                    <a:pt x="86" y="137"/>
                    <a:pt x="84" y="138"/>
                    <a:pt x="83" y="138"/>
                  </a:cubicBezTo>
                  <a:cubicBezTo>
                    <a:pt x="48" y="138"/>
                    <a:pt x="48" y="138"/>
                    <a:pt x="48" y="138"/>
                  </a:cubicBezTo>
                  <a:cubicBezTo>
                    <a:pt x="46" y="138"/>
                    <a:pt x="45" y="137"/>
                    <a:pt x="45" y="136"/>
                  </a:cubicBezTo>
                  <a:cubicBezTo>
                    <a:pt x="45" y="132"/>
                    <a:pt x="45" y="132"/>
                    <a:pt x="45" y="132"/>
                  </a:cubicBezTo>
                  <a:cubicBezTo>
                    <a:pt x="45" y="131"/>
                    <a:pt x="46" y="130"/>
                    <a:pt x="48" y="130"/>
                  </a:cubicBezTo>
                  <a:cubicBezTo>
                    <a:pt x="48" y="130"/>
                    <a:pt x="48" y="130"/>
                    <a:pt x="48" y="130"/>
                  </a:cubicBezTo>
                  <a:close/>
                  <a:moveTo>
                    <a:pt x="78" y="143"/>
                  </a:moveTo>
                  <a:cubicBezTo>
                    <a:pt x="78" y="147"/>
                    <a:pt x="78" y="147"/>
                    <a:pt x="78" y="147"/>
                  </a:cubicBezTo>
                  <a:cubicBezTo>
                    <a:pt x="78" y="149"/>
                    <a:pt x="76" y="151"/>
                    <a:pt x="74" y="151"/>
                  </a:cubicBezTo>
                  <a:cubicBezTo>
                    <a:pt x="57" y="151"/>
                    <a:pt x="57" y="151"/>
                    <a:pt x="57" y="151"/>
                  </a:cubicBezTo>
                  <a:cubicBezTo>
                    <a:pt x="54" y="151"/>
                    <a:pt x="52" y="149"/>
                    <a:pt x="52" y="147"/>
                  </a:cubicBezTo>
                  <a:cubicBezTo>
                    <a:pt x="52" y="143"/>
                    <a:pt x="52" y="143"/>
                    <a:pt x="52" y="143"/>
                  </a:cubicBezTo>
                  <a:cubicBezTo>
                    <a:pt x="78" y="143"/>
                    <a:pt x="78" y="143"/>
                    <a:pt x="78" y="143"/>
                  </a:cubicBezTo>
                  <a:close/>
                  <a:moveTo>
                    <a:pt x="65" y="34"/>
                  </a:moveTo>
                  <a:cubicBezTo>
                    <a:pt x="84" y="34"/>
                    <a:pt x="99" y="49"/>
                    <a:pt x="99" y="68"/>
                  </a:cubicBezTo>
                  <a:cubicBezTo>
                    <a:pt x="99" y="89"/>
                    <a:pt x="82" y="94"/>
                    <a:pt x="82" y="125"/>
                  </a:cubicBezTo>
                  <a:cubicBezTo>
                    <a:pt x="49" y="125"/>
                    <a:pt x="49" y="125"/>
                    <a:pt x="49" y="125"/>
                  </a:cubicBezTo>
                  <a:cubicBezTo>
                    <a:pt x="49" y="94"/>
                    <a:pt x="31" y="89"/>
                    <a:pt x="31" y="68"/>
                  </a:cubicBezTo>
                  <a:cubicBezTo>
                    <a:pt x="31" y="49"/>
                    <a:pt x="47" y="34"/>
                    <a:pt x="65" y="34"/>
                  </a:cubicBezTo>
                  <a:cubicBezTo>
                    <a:pt x="65" y="34"/>
                    <a:pt x="65" y="34"/>
                    <a:pt x="65" y="34"/>
                  </a:cubicBezTo>
                  <a:close/>
                  <a:moveTo>
                    <a:pt x="70" y="40"/>
                  </a:moveTo>
                  <a:cubicBezTo>
                    <a:pt x="72" y="41"/>
                    <a:pt x="72" y="41"/>
                    <a:pt x="72" y="41"/>
                  </a:cubicBezTo>
                  <a:cubicBezTo>
                    <a:pt x="76" y="42"/>
                    <a:pt x="80" y="44"/>
                    <a:pt x="83" y="46"/>
                  </a:cubicBezTo>
                  <a:cubicBezTo>
                    <a:pt x="82" y="46"/>
                    <a:pt x="80" y="45"/>
                    <a:pt x="79" y="45"/>
                  </a:cubicBezTo>
                  <a:cubicBezTo>
                    <a:pt x="76" y="44"/>
                    <a:pt x="76" y="44"/>
                    <a:pt x="76" y="44"/>
                  </a:cubicBezTo>
                  <a:cubicBezTo>
                    <a:pt x="74" y="44"/>
                    <a:pt x="73" y="44"/>
                    <a:pt x="71" y="43"/>
                  </a:cubicBezTo>
                  <a:cubicBezTo>
                    <a:pt x="69" y="44"/>
                    <a:pt x="66" y="44"/>
                    <a:pt x="64" y="45"/>
                  </a:cubicBezTo>
                  <a:cubicBezTo>
                    <a:pt x="59" y="46"/>
                    <a:pt x="54" y="49"/>
                    <a:pt x="50" y="53"/>
                  </a:cubicBezTo>
                  <a:cubicBezTo>
                    <a:pt x="49" y="55"/>
                    <a:pt x="49" y="55"/>
                    <a:pt x="49" y="55"/>
                  </a:cubicBezTo>
                  <a:cubicBezTo>
                    <a:pt x="45" y="59"/>
                    <a:pt x="43" y="63"/>
                    <a:pt x="42" y="68"/>
                  </a:cubicBezTo>
                  <a:cubicBezTo>
                    <a:pt x="41" y="72"/>
                    <a:pt x="41" y="72"/>
                    <a:pt x="41" y="72"/>
                  </a:cubicBezTo>
                  <a:cubicBezTo>
                    <a:pt x="40" y="75"/>
                    <a:pt x="40" y="78"/>
                    <a:pt x="40" y="81"/>
                  </a:cubicBezTo>
                  <a:cubicBezTo>
                    <a:pt x="40" y="80"/>
                    <a:pt x="39" y="78"/>
                    <a:pt x="38" y="77"/>
                  </a:cubicBezTo>
                  <a:cubicBezTo>
                    <a:pt x="38" y="74"/>
                    <a:pt x="38" y="74"/>
                    <a:pt x="38" y="74"/>
                  </a:cubicBezTo>
                  <a:cubicBezTo>
                    <a:pt x="37" y="70"/>
                    <a:pt x="37" y="66"/>
                    <a:pt x="38" y="62"/>
                  </a:cubicBezTo>
                  <a:cubicBezTo>
                    <a:pt x="38" y="60"/>
                    <a:pt x="38" y="60"/>
                    <a:pt x="38" y="60"/>
                  </a:cubicBezTo>
                  <a:cubicBezTo>
                    <a:pt x="40" y="56"/>
                    <a:pt x="42" y="53"/>
                    <a:pt x="45" y="49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50" y="44"/>
                    <a:pt x="54" y="42"/>
                    <a:pt x="58" y="41"/>
                  </a:cubicBezTo>
                  <a:cubicBezTo>
                    <a:pt x="61" y="40"/>
                    <a:pt x="63" y="40"/>
                    <a:pt x="65" y="40"/>
                  </a:cubicBezTo>
                  <a:cubicBezTo>
                    <a:pt x="67" y="40"/>
                    <a:pt x="68" y="40"/>
                    <a:pt x="70" y="40"/>
                  </a:cubicBezTo>
                  <a:cubicBezTo>
                    <a:pt x="70" y="40"/>
                    <a:pt x="70" y="40"/>
                    <a:pt x="70" y="40"/>
                  </a:cubicBezTo>
                  <a:close/>
                  <a:moveTo>
                    <a:pt x="62" y="0"/>
                  </a:moveTo>
                  <a:cubicBezTo>
                    <a:pt x="70" y="0"/>
                    <a:pt x="70" y="0"/>
                    <a:pt x="70" y="0"/>
                  </a:cubicBezTo>
                  <a:cubicBezTo>
                    <a:pt x="70" y="23"/>
                    <a:pt x="70" y="23"/>
                    <a:pt x="70" y="23"/>
                  </a:cubicBezTo>
                  <a:cubicBezTo>
                    <a:pt x="68" y="23"/>
                    <a:pt x="67" y="23"/>
                    <a:pt x="66" y="23"/>
                  </a:cubicBezTo>
                  <a:cubicBezTo>
                    <a:pt x="64" y="23"/>
                    <a:pt x="63" y="23"/>
                    <a:pt x="62" y="23"/>
                  </a:cubicBezTo>
                  <a:cubicBezTo>
                    <a:pt x="62" y="0"/>
                    <a:pt x="62" y="0"/>
                    <a:pt x="62" y="0"/>
                  </a:cubicBezTo>
                  <a:close/>
                  <a:moveTo>
                    <a:pt x="109" y="16"/>
                  </a:moveTo>
                  <a:cubicBezTo>
                    <a:pt x="115" y="22"/>
                    <a:pt x="115" y="22"/>
                    <a:pt x="115" y="22"/>
                  </a:cubicBezTo>
                  <a:cubicBezTo>
                    <a:pt x="99" y="37"/>
                    <a:pt x="99" y="37"/>
                    <a:pt x="99" y="37"/>
                  </a:cubicBezTo>
                  <a:cubicBezTo>
                    <a:pt x="97" y="35"/>
                    <a:pt x="95" y="33"/>
                    <a:pt x="93" y="32"/>
                  </a:cubicBezTo>
                  <a:cubicBezTo>
                    <a:pt x="109" y="16"/>
                    <a:pt x="109" y="16"/>
                    <a:pt x="109" y="16"/>
                  </a:cubicBezTo>
                  <a:close/>
                  <a:moveTo>
                    <a:pt x="34" y="102"/>
                  </a:moveTo>
                  <a:cubicBezTo>
                    <a:pt x="22" y="114"/>
                    <a:pt x="22" y="114"/>
                    <a:pt x="22" y="114"/>
                  </a:cubicBezTo>
                  <a:cubicBezTo>
                    <a:pt x="17" y="108"/>
                    <a:pt x="17" y="108"/>
                    <a:pt x="17" y="108"/>
                  </a:cubicBezTo>
                  <a:cubicBezTo>
                    <a:pt x="29" y="96"/>
                    <a:pt x="29" y="96"/>
                    <a:pt x="29" y="96"/>
                  </a:cubicBezTo>
                  <a:cubicBezTo>
                    <a:pt x="31" y="98"/>
                    <a:pt x="32" y="100"/>
                    <a:pt x="34" y="102"/>
                  </a:cubicBezTo>
                  <a:cubicBezTo>
                    <a:pt x="34" y="102"/>
                    <a:pt x="34" y="102"/>
                    <a:pt x="34" y="102"/>
                  </a:cubicBezTo>
                  <a:close/>
                  <a:moveTo>
                    <a:pt x="22" y="16"/>
                  </a:moveTo>
                  <a:cubicBezTo>
                    <a:pt x="17" y="22"/>
                    <a:pt x="17" y="22"/>
                    <a:pt x="17" y="22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34" y="35"/>
                    <a:pt x="36" y="33"/>
                    <a:pt x="38" y="32"/>
                  </a:cubicBezTo>
                  <a:cubicBezTo>
                    <a:pt x="22" y="16"/>
                    <a:pt x="22" y="16"/>
                    <a:pt x="22" y="16"/>
                  </a:cubicBezTo>
                  <a:close/>
                  <a:moveTo>
                    <a:pt x="97" y="102"/>
                  </a:moveTo>
                  <a:cubicBezTo>
                    <a:pt x="109" y="114"/>
                    <a:pt x="109" y="114"/>
                    <a:pt x="109" y="114"/>
                  </a:cubicBezTo>
                  <a:cubicBezTo>
                    <a:pt x="115" y="108"/>
                    <a:pt x="115" y="108"/>
                    <a:pt x="115" y="108"/>
                  </a:cubicBezTo>
                  <a:cubicBezTo>
                    <a:pt x="102" y="96"/>
                    <a:pt x="102" y="96"/>
                    <a:pt x="102" y="96"/>
                  </a:cubicBezTo>
                  <a:cubicBezTo>
                    <a:pt x="101" y="98"/>
                    <a:pt x="99" y="100"/>
                    <a:pt x="97" y="102"/>
                  </a:cubicBezTo>
                  <a:cubicBezTo>
                    <a:pt x="97" y="102"/>
                    <a:pt x="97" y="102"/>
                    <a:pt x="97" y="102"/>
                  </a:cubicBezTo>
                  <a:close/>
                  <a:moveTo>
                    <a:pt x="131" y="61"/>
                  </a:moveTo>
                  <a:cubicBezTo>
                    <a:pt x="131" y="69"/>
                    <a:pt x="131" y="69"/>
                    <a:pt x="131" y="69"/>
                  </a:cubicBezTo>
                  <a:cubicBezTo>
                    <a:pt x="112" y="69"/>
                    <a:pt x="112" y="69"/>
                    <a:pt x="112" y="69"/>
                  </a:cubicBezTo>
                  <a:cubicBezTo>
                    <a:pt x="112" y="69"/>
                    <a:pt x="112" y="68"/>
                    <a:pt x="112" y="68"/>
                  </a:cubicBezTo>
                  <a:cubicBezTo>
                    <a:pt x="112" y="66"/>
                    <a:pt x="111" y="63"/>
                    <a:pt x="111" y="61"/>
                  </a:cubicBezTo>
                  <a:cubicBezTo>
                    <a:pt x="131" y="61"/>
                    <a:pt x="131" y="61"/>
                    <a:pt x="131" y="61"/>
                  </a:cubicBezTo>
                  <a:close/>
                  <a:moveTo>
                    <a:pt x="20" y="69"/>
                  </a:moveTo>
                  <a:cubicBezTo>
                    <a:pt x="0" y="69"/>
                    <a:pt x="0" y="69"/>
                    <a:pt x="0" y="69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20" y="61"/>
                    <a:pt x="20" y="61"/>
                    <a:pt x="20" y="61"/>
                  </a:cubicBezTo>
                  <a:cubicBezTo>
                    <a:pt x="20" y="63"/>
                    <a:pt x="20" y="66"/>
                    <a:pt x="20" y="68"/>
                  </a:cubicBezTo>
                  <a:cubicBezTo>
                    <a:pt x="20" y="68"/>
                    <a:pt x="20" y="69"/>
                    <a:pt x="20" y="69"/>
                  </a:cubicBezTo>
                  <a:cubicBezTo>
                    <a:pt x="20" y="69"/>
                    <a:pt x="20" y="69"/>
                    <a:pt x="20" y="6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15"/>
            <p:cNvSpPr>
              <a:spLocks noEditPoints="1"/>
            </p:cNvSpPr>
            <p:nvPr/>
          </p:nvSpPr>
          <p:spPr bwMode="auto">
            <a:xfrm>
              <a:off x="8950737" y="552265"/>
              <a:ext cx="433389" cy="339725"/>
            </a:xfrm>
            <a:custGeom>
              <a:avLst/>
              <a:gdLst>
                <a:gd name="T0" fmla="*/ 125 w 125"/>
                <a:gd name="T1" fmla="*/ 54 h 98"/>
                <a:gd name="T2" fmla="*/ 125 w 125"/>
                <a:gd name="T3" fmla="*/ 91 h 98"/>
                <a:gd name="T4" fmla="*/ 118 w 125"/>
                <a:gd name="T5" fmla="*/ 98 h 98"/>
                <a:gd name="T6" fmla="*/ 6 w 125"/>
                <a:gd name="T7" fmla="*/ 98 h 98"/>
                <a:gd name="T8" fmla="*/ 0 w 125"/>
                <a:gd name="T9" fmla="*/ 91 h 98"/>
                <a:gd name="T10" fmla="*/ 0 w 125"/>
                <a:gd name="T11" fmla="*/ 54 h 98"/>
                <a:gd name="T12" fmla="*/ 55 w 125"/>
                <a:gd name="T13" fmla="*/ 54 h 98"/>
                <a:gd name="T14" fmla="*/ 55 w 125"/>
                <a:gd name="T15" fmla="*/ 62 h 98"/>
                <a:gd name="T16" fmla="*/ 59 w 125"/>
                <a:gd name="T17" fmla="*/ 66 h 98"/>
                <a:gd name="T18" fmla="*/ 66 w 125"/>
                <a:gd name="T19" fmla="*/ 66 h 98"/>
                <a:gd name="T20" fmla="*/ 69 w 125"/>
                <a:gd name="T21" fmla="*/ 62 h 98"/>
                <a:gd name="T22" fmla="*/ 69 w 125"/>
                <a:gd name="T23" fmla="*/ 54 h 98"/>
                <a:gd name="T24" fmla="*/ 125 w 125"/>
                <a:gd name="T25" fmla="*/ 54 h 98"/>
                <a:gd name="T26" fmla="*/ 50 w 125"/>
                <a:gd name="T27" fmla="*/ 19 h 98"/>
                <a:gd name="T28" fmla="*/ 75 w 125"/>
                <a:gd name="T29" fmla="*/ 19 h 98"/>
                <a:gd name="T30" fmla="*/ 75 w 125"/>
                <a:gd name="T31" fmla="*/ 11 h 98"/>
                <a:gd name="T32" fmla="*/ 72 w 125"/>
                <a:gd name="T33" fmla="*/ 8 h 98"/>
                <a:gd name="T34" fmla="*/ 53 w 125"/>
                <a:gd name="T35" fmla="*/ 8 h 98"/>
                <a:gd name="T36" fmla="*/ 50 w 125"/>
                <a:gd name="T37" fmla="*/ 11 h 98"/>
                <a:gd name="T38" fmla="*/ 50 w 125"/>
                <a:gd name="T39" fmla="*/ 19 h 98"/>
                <a:gd name="T40" fmla="*/ 6 w 125"/>
                <a:gd name="T41" fmla="*/ 19 h 98"/>
                <a:gd name="T42" fmla="*/ 43 w 125"/>
                <a:gd name="T43" fmla="*/ 19 h 98"/>
                <a:gd name="T44" fmla="*/ 43 w 125"/>
                <a:gd name="T45" fmla="*/ 11 h 98"/>
                <a:gd name="T46" fmla="*/ 53 w 125"/>
                <a:gd name="T47" fmla="*/ 0 h 98"/>
                <a:gd name="T48" fmla="*/ 72 w 125"/>
                <a:gd name="T49" fmla="*/ 0 h 98"/>
                <a:gd name="T50" fmla="*/ 82 w 125"/>
                <a:gd name="T51" fmla="*/ 11 h 98"/>
                <a:gd name="T52" fmla="*/ 82 w 125"/>
                <a:gd name="T53" fmla="*/ 19 h 98"/>
                <a:gd name="T54" fmla="*/ 118 w 125"/>
                <a:gd name="T55" fmla="*/ 19 h 98"/>
                <a:gd name="T56" fmla="*/ 125 w 125"/>
                <a:gd name="T57" fmla="*/ 26 h 98"/>
                <a:gd name="T58" fmla="*/ 125 w 125"/>
                <a:gd name="T59" fmla="*/ 47 h 98"/>
                <a:gd name="T60" fmla="*/ 0 w 125"/>
                <a:gd name="T61" fmla="*/ 47 h 98"/>
                <a:gd name="T62" fmla="*/ 0 w 125"/>
                <a:gd name="T63" fmla="*/ 26 h 98"/>
                <a:gd name="T64" fmla="*/ 6 w 125"/>
                <a:gd name="T65" fmla="*/ 19 h 98"/>
                <a:gd name="T66" fmla="*/ 6 w 125"/>
                <a:gd name="T67" fmla="*/ 1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25" h="98">
                  <a:moveTo>
                    <a:pt x="125" y="54"/>
                  </a:moveTo>
                  <a:cubicBezTo>
                    <a:pt x="125" y="91"/>
                    <a:pt x="125" y="91"/>
                    <a:pt x="125" y="91"/>
                  </a:cubicBezTo>
                  <a:cubicBezTo>
                    <a:pt x="125" y="95"/>
                    <a:pt x="122" y="98"/>
                    <a:pt x="118" y="98"/>
                  </a:cubicBezTo>
                  <a:cubicBezTo>
                    <a:pt x="6" y="98"/>
                    <a:pt x="6" y="98"/>
                    <a:pt x="6" y="98"/>
                  </a:cubicBezTo>
                  <a:cubicBezTo>
                    <a:pt x="3" y="98"/>
                    <a:pt x="0" y="95"/>
                    <a:pt x="0" y="9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55" y="54"/>
                    <a:pt x="55" y="54"/>
                    <a:pt x="55" y="54"/>
                  </a:cubicBezTo>
                  <a:cubicBezTo>
                    <a:pt x="55" y="62"/>
                    <a:pt x="55" y="62"/>
                    <a:pt x="55" y="62"/>
                  </a:cubicBezTo>
                  <a:cubicBezTo>
                    <a:pt x="55" y="64"/>
                    <a:pt x="57" y="66"/>
                    <a:pt x="59" y="66"/>
                  </a:cubicBezTo>
                  <a:cubicBezTo>
                    <a:pt x="66" y="66"/>
                    <a:pt x="66" y="66"/>
                    <a:pt x="66" y="66"/>
                  </a:cubicBezTo>
                  <a:cubicBezTo>
                    <a:pt x="68" y="66"/>
                    <a:pt x="69" y="64"/>
                    <a:pt x="69" y="6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125" y="54"/>
                    <a:pt x="125" y="54"/>
                    <a:pt x="125" y="54"/>
                  </a:cubicBezTo>
                  <a:close/>
                  <a:moveTo>
                    <a:pt x="50" y="19"/>
                  </a:moveTo>
                  <a:cubicBezTo>
                    <a:pt x="75" y="19"/>
                    <a:pt x="75" y="19"/>
                    <a:pt x="75" y="19"/>
                  </a:cubicBezTo>
                  <a:cubicBezTo>
                    <a:pt x="75" y="11"/>
                    <a:pt x="75" y="11"/>
                    <a:pt x="75" y="11"/>
                  </a:cubicBezTo>
                  <a:cubicBezTo>
                    <a:pt x="75" y="9"/>
                    <a:pt x="73" y="8"/>
                    <a:pt x="72" y="8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1" y="8"/>
                    <a:pt x="50" y="9"/>
                    <a:pt x="50" y="11"/>
                  </a:cubicBezTo>
                  <a:cubicBezTo>
                    <a:pt x="50" y="19"/>
                    <a:pt x="50" y="19"/>
                    <a:pt x="50" y="19"/>
                  </a:cubicBezTo>
                  <a:close/>
                  <a:moveTo>
                    <a:pt x="6" y="19"/>
                  </a:moveTo>
                  <a:cubicBezTo>
                    <a:pt x="43" y="19"/>
                    <a:pt x="43" y="19"/>
                    <a:pt x="43" y="19"/>
                  </a:cubicBezTo>
                  <a:cubicBezTo>
                    <a:pt x="43" y="11"/>
                    <a:pt x="43" y="11"/>
                    <a:pt x="43" y="11"/>
                  </a:cubicBezTo>
                  <a:cubicBezTo>
                    <a:pt x="43" y="5"/>
                    <a:pt x="47" y="0"/>
                    <a:pt x="53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77" y="0"/>
                    <a:pt x="82" y="5"/>
                    <a:pt x="82" y="11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118" y="19"/>
                    <a:pt x="118" y="19"/>
                    <a:pt x="118" y="19"/>
                  </a:cubicBezTo>
                  <a:cubicBezTo>
                    <a:pt x="122" y="19"/>
                    <a:pt x="125" y="22"/>
                    <a:pt x="125" y="26"/>
                  </a:cubicBezTo>
                  <a:cubicBezTo>
                    <a:pt x="125" y="47"/>
                    <a:pt x="125" y="47"/>
                    <a:pt x="125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2"/>
                    <a:pt x="3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16"/>
            <p:cNvSpPr>
              <a:spLocks noEditPoints="1"/>
            </p:cNvSpPr>
            <p:nvPr/>
          </p:nvSpPr>
          <p:spPr bwMode="auto">
            <a:xfrm>
              <a:off x="7950201" y="5223678"/>
              <a:ext cx="496888" cy="500064"/>
            </a:xfrm>
            <a:custGeom>
              <a:avLst/>
              <a:gdLst>
                <a:gd name="T0" fmla="*/ 84 w 143"/>
                <a:gd name="T1" fmla="*/ 45 h 144"/>
                <a:gd name="T2" fmla="*/ 70 w 143"/>
                <a:gd name="T3" fmla="*/ 47 h 144"/>
                <a:gd name="T4" fmla="*/ 75 w 143"/>
                <a:gd name="T5" fmla="*/ 64 h 144"/>
                <a:gd name="T6" fmla="*/ 105 w 143"/>
                <a:gd name="T7" fmla="*/ 18 h 144"/>
                <a:gd name="T8" fmla="*/ 125 w 143"/>
                <a:gd name="T9" fmla="*/ 19 h 144"/>
                <a:gd name="T10" fmla="*/ 125 w 143"/>
                <a:gd name="T11" fmla="*/ 39 h 144"/>
                <a:gd name="T12" fmla="*/ 80 w 143"/>
                <a:gd name="T13" fmla="*/ 68 h 144"/>
                <a:gd name="T14" fmla="*/ 96 w 143"/>
                <a:gd name="T15" fmla="*/ 74 h 144"/>
                <a:gd name="T16" fmla="*/ 99 w 143"/>
                <a:gd name="T17" fmla="*/ 59 h 144"/>
                <a:gd name="T18" fmla="*/ 117 w 143"/>
                <a:gd name="T19" fmla="*/ 74 h 144"/>
                <a:gd name="T20" fmla="*/ 114 w 143"/>
                <a:gd name="T21" fmla="*/ 44 h 144"/>
                <a:gd name="T22" fmla="*/ 124 w 143"/>
                <a:gd name="T23" fmla="*/ 74 h 144"/>
                <a:gd name="T24" fmla="*/ 133 w 143"/>
                <a:gd name="T25" fmla="*/ 81 h 144"/>
                <a:gd name="T26" fmla="*/ 70 w 143"/>
                <a:gd name="T27" fmla="*/ 135 h 144"/>
                <a:gd name="T28" fmla="*/ 63 w 143"/>
                <a:gd name="T29" fmla="*/ 144 h 144"/>
                <a:gd name="T30" fmla="*/ 9 w 143"/>
                <a:gd name="T31" fmla="*/ 81 h 144"/>
                <a:gd name="T32" fmla="*/ 0 w 143"/>
                <a:gd name="T33" fmla="*/ 74 h 144"/>
                <a:gd name="T34" fmla="*/ 63 w 143"/>
                <a:gd name="T35" fmla="*/ 20 h 144"/>
                <a:gd name="T36" fmla="*/ 70 w 143"/>
                <a:gd name="T37" fmla="*/ 10 h 144"/>
                <a:gd name="T38" fmla="*/ 99 w 143"/>
                <a:gd name="T39" fmla="*/ 30 h 144"/>
                <a:gd name="T40" fmla="*/ 94 w 143"/>
                <a:gd name="T41" fmla="*/ 35 h 144"/>
                <a:gd name="T42" fmla="*/ 70 w 143"/>
                <a:gd name="T43" fmla="*/ 40 h 144"/>
                <a:gd name="T44" fmla="*/ 70 w 143"/>
                <a:gd name="T45" fmla="*/ 93 h 144"/>
                <a:gd name="T46" fmla="*/ 96 w 143"/>
                <a:gd name="T47" fmla="*/ 81 h 144"/>
                <a:gd name="T48" fmla="*/ 63 w 143"/>
                <a:gd name="T49" fmla="*/ 93 h 144"/>
                <a:gd name="T50" fmla="*/ 37 w 143"/>
                <a:gd name="T51" fmla="*/ 81 h 144"/>
                <a:gd name="T52" fmla="*/ 63 w 143"/>
                <a:gd name="T53" fmla="*/ 93 h 144"/>
                <a:gd name="T54" fmla="*/ 63 w 143"/>
                <a:gd name="T55" fmla="*/ 61 h 144"/>
                <a:gd name="T56" fmla="*/ 37 w 143"/>
                <a:gd name="T57" fmla="*/ 74 h 144"/>
                <a:gd name="T58" fmla="*/ 63 w 143"/>
                <a:gd name="T59" fmla="*/ 27 h 144"/>
                <a:gd name="T60" fmla="*/ 30 w 143"/>
                <a:gd name="T61" fmla="*/ 74 h 144"/>
                <a:gd name="T62" fmla="*/ 63 w 143"/>
                <a:gd name="T63" fmla="*/ 27 h 144"/>
                <a:gd name="T64" fmla="*/ 63 w 143"/>
                <a:gd name="T65" fmla="*/ 114 h 144"/>
                <a:gd name="T66" fmla="*/ 16 w 143"/>
                <a:gd name="T67" fmla="*/ 81 h 144"/>
                <a:gd name="T68" fmla="*/ 70 w 143"/>
                <a:gd name="T69" fmla="*/ 114 h 144"/>
                <a:gd name="T70" fmla="*/ 117 w 143"/>
                <a:gd name="T71" fmla="*/ 81 h 144"/>
                <a:gd name="T72" fmla="*/ 70 w 143"/>
                <a:gd name="T73" fmla="*/ 11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3" h="144">
                  <a:moveTo>
                    <a:pt x="70" y="40"/>
                  </a:moveTo>
                  <a:cubicBezTo>
                    <a:pt x="75" y="41"/>
                    <a:pt x="80" y="42"/>
                    <a:pt x="84" y="45"/>
                  </a:cubicBezTo>
                  <a:cubicBezTo>
                    <a:pt x="79" y="50"/>
                    <a:pt x="79" y="50"/>
                    <a:pt x="79" y="50"/>
                  </a:cubicBezTo>
                  <a:cubicBezTo>
                    <a:pt x="76" y="49"/>
                    <a:pt x="73" y="48"/>
                    <a:pt x="70" y="47"/>
                  </a:cubicBezTo>
                  <a:cubicBezTo>
                    <a:pt x="70" y="61"/>
                    <a:pt x="70" y="61"/>
                    <a:pt x="70" y="61"/>
                  </a:cubicBezTo>
                  <a:cubicBezTo>
                    <a:pt x="72" y="62"/>
                    <a:pt x="74" y="63"/>
                    <a:pt x="75" y="64"/>
                  </a:cubicBezTo>
                  <a:cubicBezTo>
                    <a:pt x="106" y="32"/>
                    <a:pt x="106" y="32"/>
                    <a:pt x="106" y="32"/>
                  </a:cubicBezTo>
                  <a:cubicBezTo>
                    <a:pt x="105" y="18"/>
                    <a:pt x="105" y="18"/>
                    <a:pt x="105" y="18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25" y="19"/>
                    <a:pt x="125" y="19"/>
                    <a:pt x="125" y="19"/>
                  </a:cubicBezTo>
                  <a:cubicBezTo>
                    <a:pt x="143" y="21"/>
                    <a:pt x="143" y="21"/>
                    <a:pt x="143" y="21"/>
                  </a:cubicBezTo>
                  <a:cubicBezTo>
                    <a:pt x="125" y="39"/>
                    <a:pt x="125" y="39"/>
                    <a:pt x="125" y="39"/>
                  </a:cubicBezTo>
                  <a:cubicBezTo>
                    <a:pt x="111" y="37"/>
                    <a:pt x="111" y="37"/>
                    <a:pt x="111" y="37"/>
                  </a:cubicBezTo>
                  <a:cubicBezTo>
                    <a:pt x="80" y="68"/>
                    <a:pt x="80" y="68"/>
                    <a:pt x="80" y="68"/>
                  </a:cubicBezTo>
                  <a:cubicBezTo>
                    <a:pt x="81" y="70"/>
                    <a:pt x="82" y="72"/>
                    <a:pt x="82" y="74"/>
                  </a:cubicBezTo>
                  <a:cubicBezTo>
                    <a:pt x="96" y="74"/>
                    <a:pt x="96" y="74"/>
                    <a:pt x="96" y="74"/>
                  </a:cubicBezTo>
                  <a:cubicBezTo>
                    <a:pt x="96" y="70"/>
                    <a:pt x="95" y="67"/>
                    <a:pt x="94" y="65"/>
                  </a:cubicBezTo>
                  <a:cubicBezTo>
                    <a:pt x="99" y="59"/>
                    <a:pt x="99" y="59"/>
                    <a:pt x="99" y="59"/>
                  </a:cubicBezTo>
                  <a:cubicBezTo>
                    <a:pt x="101" y="64"/>
                    <a:pt x="103" y="69"/>
                    <a:pt x="103" y="74"/>
                  </a:cubicBezTo>
                  <a:cubicBezTo>
                    <a:pt x="117" y="74"/>
                    <a:pt x="117" y="74"/>
                    <a:pt x="117" y="74"/>
                  </a:cubicBezTo>
                  <a:cubicBezTo>
                    <a:pt x="116" y="65"/>
                    <a:pt x="114" y="56"/>
                    <a:pt x="109" y="49"/>
                  </a:cubicBezTo>
                  <a:cubicBezTo>
                    <a:pt x="114" y="44"/>
                    <a:pt x="114" y="44"/>
                    <a:pt x="114" y="44"/>
                  </a:cubicBezTo>
                  <a:cubicBezTo>
                    <a:pt x="114" y="45"/>
                    <a:pt x="114" y="45"/>
                    <a:pt x="114" y="45"/>
                  </a:cubicBezTo>
                  <a:cubicBezTo>
                    <a:pt x="120" y="53"/>
                    <a:pt x="123" y="63"/>
                    <a:pt x="124" y="74"/>
                  </a:cubicBezTo>
                  <a:cubicBezTo>
                    <a:pt x="133" y="74"/>
                    <a:pt x="133" y="74"/>
                    <a:pt x="133" y="74"/>
                  </a:cubicBezTo>
                  <a:cubicBezTo>
                    <a:pt x="133" y="81"/>
                    <a:pt x="133" y="81"/>
                    <a:pt x="133" y="81"/>
                  </a:cubicBezTo>
                  <a:cubicBezTo>
                    <a:pt x="124" y="81"/>
                    <a:pt x="124" y="81"/>
                    <a:pt x="124" y="81"/>
                  </a:cubicBezTo>
                  <a:cubicBezTo>
                    <a:pt x="122" y="110"/>
                    <a:pt x="99" y="133"/>
                    <a:pt x="70" y="135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63" y="144"/>
                    <a:pt x="63" y="144"/>
                    <a:pt x="63" y="144"/>
                  </a:cubicBezTo>
                  <a:cubicBezTo>
                    <a:pt x="63" y="135"/>
                    <a:pt x="63" y="135"/>
                    <a:pt x="63" y="135"/>
                  </a:cubicBezTo>
                  <a:cubicBezTo>
                    <a:pt x="34" y="133"/>
                    <a:pt x="11" y="110"/>
                    <a:pt x="9" y="81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9" y="74"/>
                    <a:pt x="9" y="74"/>
                    <a:pt x="9" y="74"/>
                  </a:cubicBezTo>
                  <a:cubicBezTo>
                    <a:pt x="11" y="45"/>
                    <a:pt x="34" y="21"/>
                    <a:pt x="63" y="20"/>
                  </a:cubicBezTo>
                  <a:cubicBezTo>
                    <a:pt x="63" y="10"/>
                    <a:pt x="63" y="10"/>
                    <a:pt x="63" y="10"/>
                  </a:cubicBezTo>
                  <a:cubicBezTo>
                    <a:pt x="70" y="10"/>
                    <a:pt x="70" y="10"/>
                    <a:pt x="70" y="10"/>
                  </a:cubicBezTo>
                  <a:cubicBezTo>
                    <a:pt x="70" y="20"/>
                    <a:pt x="70" y="20"/>
                    <a:pt x="70" y="20"/>
                  </a:cubicBezTo>
                  <a:cubicBezTo>
                    <a:pt x="81" y="20"/>
                    <a:pt x="91" y="24"/>
                    <a:pt x="99" y="30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94" y="35"/>
                    <a:pt x="94" y="35"/>
                    <a:pt x="94" y="35"/>
                  </a:cubicBezTo>
                  <a:cubicBezTo>
                    <a:pt x="87" y="30"/>
                    <a:pt x="79" y="27"/>
                    <a:pt x="70" y="27"/>
                  </a:cubicBezTo>
                  <a:cubicBezTo>
                    <a:pt x="70" y="40"/>
                    <a:pt x="70" y="40"/>
                    <a:pt x="70" y="40"/>
                  </a:cubicBezTo>
                  <a:close/>
                  <a:moveTo>
                    <a:pt x="82" y="81"/>
                  </a:moveTo>
                  <a:cubicBezTo>
                    <a:pt x="81" y="87"/>
                    <a:pt x="76" y="92"/>
                    <a:pt x="70" y="93"/>
                  </a:cubicBezTo>
                  <a:cubicBezTo>
                    <a:pt x="70" y="107"/>
                    <a:pt x="70" y="107"/>
                    <a:pt x="70" y="107"/>
                  </a:cubicBezTo>
                  <a:cubicBezTo>
                    <a:pt x="84" y="105"/>
                    <a:pt x="95" y="94"/>
                    <a:pt x="96" y="81"/>
                  </a:cubicBezTo>
                  <a:cubicBezTo>
                    <a:pt x="82" y="81"/>
                    <a:pt x="82" y="81"/>
                    <a:pt x="82" y="81"/>
                  </a:cubicBezTo>
                  <a:close/>
                  <a:moveTo>
                    <a:pt x="63" y="93"/>
                  </a:moveTo>
                  <a:cubicBezTo>
                    <a:pt x="57" y="92"/>
                    <a:pt x="52" y="87"/>
                    <a:pt x="51" y="81"/>
                  </a:cubicBezTo>
                  <a:cubicBezTo>
                    <a:pt x="37" y="81"/>
                    <a:pt x="37" y="81"/>
                    <a:pt x="37" y="81"/>
                  </a:cubicBezTo>
                  <a:cubicBezTo>
                    <a:pt x="38" y="94"/>
                    <a:pt x="49" y="105"/>
                    <a:pt x="63" y="107"/>
                  </a:cubicBezTo>
                  <a:cubicBezTo>
                    <a:pt x="63" y="93"/>
                    <a:pt x="63" y="93"/>
                    <a:pt x="63" y="93"/>
                  </a:cubicBezTo>
                  <a:close/>
                  <a:moveTo>
                    <a:pt x="51" y="74"/>
                  </a:moveTo>
                  <a:cubicBezTo>
                    <a:pt x="52" y="68"/>
                    <a:pt x="57" y="63"/>
                    <a:pt x="63" y="61"/>
                  </a:cubicBezTo>
                  <a:cubicBezTo>
                    <a:pt x="63" y="47"/>
                    <a:pt x="63" y="47"/>
                    <a:pt x="63" y="47"/>
                  </a:cubicBezTo>
                  <a:cubicBezTo>
                    <a:pt x="49" y="49"/>
                    <a:pt x="38" y="60"/>
                    <a:pt x="37" y="74"/>
                  </a:cubicBezTo>
                  <a:cubicBezTo>
                    <a:pt x="51" y="74"/>
                    <a:pt x="51" y="74"/>
                    <a:pt x="51" y="74"/>
                  </a:cubicBezTo>
                  <a:close/>
                  <a:moveTo>
                    <a:pt x="63" y="27"/>
                  </a:moveTo>
                  <a:cubicBezTo>
                    <a:pt x="38" y="28"/>
                    <a:pt x="18" y="49"/>
                    <a:pt x="16" y="74"/>
                  </a:cubicBezTo>
                  <a:cubicBezTo>
                    <a:pt x="30" y="74"/>
                    <a:pt x="30" y="74"/>
                    <a:pt x="30" y="74"/>
                  </a:cubicBezTo>
                  <a:cubicBezTo>
                    <a:pt x="31" y="56"/>
                    <a:pt x="45" y="42"/>
                    <a:pt x="63" y="40"/>
                  </a:cubicBezTo>
                  <a:cubicBezTo>
                    <a:pt x="63" y="27"/>
                    <a:pt x="63" y="27"/>
                    <a:pt x="63" y="27"/>
                  </a:cubicBezTo>
                  <a:close/>
                  <a:moveTo>
                    <a:pt x="63" y="128"/>
                  </a:moveTo>
                  <a:cubicBezTo>
                    <a:pt x="63" y="114"/>
                    <a:pt x="63" y="114"/>
                    <a:pt x="63" y="114"/>
                  </a:cubicBezTo>
                  <a:cubicBezTo>
                    <a:pt x="45" y="112"/>
                    <a:pt x="31" y="98"/>
                    <a:pt x="30" y="81"/>
                  </a:cubicBezTo>
                  <a:cubicBezTo>
                    <a:pt x="16" y="81"/>
                    <a:pt x="16" y="81"/>
                    <a:pt x="16" y="81"/>
                  </a:cubicBezTo>
                  <a:cubicBezTo>
                    <a:pt x="18" y="106"/>
                    <a:pt x="38" y="126"/>
                    <a:pt x="63" y="128"/>
                  </a:cubicBezTo>
                  <a:close/>
                  <a:moveTo>
                    <a:pt x="70" y="114"/>
                  </a:moveTo>
                  <a:cubicBezTo>
                    <a:pt x="70" y="128"/>
                    <a:pt x="70" y="128"/>
                    <a:pt x="70" y="128"/>
                  </a:cubicBezTo>
                  <a:cubicBezTo>
                    <a:pt x="95" y="126"/>
                    <a:pt x="115" y="106"/>
                    <a:pt x="117" y="81"/>
                  </a:cubicBezTo>
                  <a:cubicBezTo>
                    <a:pt x="103" y="81"/>
                    <a:pt x="103" y="81"/>
                    <a:pt x="103" y="81"/>
                  </a:cubicBezTo>
                  <a:cubicBezTo>
                    <a:pt x="102" y="98"/>
                    <a:pt x="88" y="112"/>
                    <a:pt x="70" y="1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17"/>
            <p:cNvSpPr>
              <a:spLocks noEditPoints="1"/>
            </p:cNvSpPr>
            <p:nvPr/>
          </p:nvSpPr>
          <p:spPr bwMode="auto">
            <a:xfrm>
              <a:off x="8922544" y="5223678"/>
              <a:ext cx="319088" cy="530225"/>
            </a:xfrm>
            <a:custGeom>
              <a:avLst/>
              <a:gdLst>
                <a:gd name="T0" fmla="*/ 46 w 92"/>
                <a:gd name="T1" fmla="*/ 70 h 153"/>
                <a:gd name="T2" fmla="*/ 88 w 92"/>
                <a:gd name="T3" fmla="*/ 111 h 153"/>
                <a:gd name="T4" fmla="*/ 46 w 92"/>
                <a:gd name="T5" fmla="*/ 153 h 153"/>
                <a:gd name="T6" fmla="*/ 4 w 92"/>
                <a:gd name="T7" fmla="*/ 111 h 153"/>
                <a:gd name="T8" fmla="*/ 46 w 92"/>
                <a:gd name="T9" fmla="*/ 70 h 153"/>
                <a:gd name="T10" fmla="*/ 46 w 92"/>
                <a:gd name="T11" fmla="*/ 70 h 153"/>
                <a:gd name="T12" fmla="*/ 46 w 92"/>
                <a:gd name="T13" fmla="*/ 79 h 153"/>
                <a:gd name="T14" fmla="*/ 78 w 92"/>
                <a:gd name="T15" fmla="*/ 111 h 153"/>
                <a:gd name="T16" fmla="*/ 46 w 92"/>
                <a:gd name="T17" fmla="*/ 143 h 153"/>
                <a:gd name="T18" fmla="*/ 14 w 92"/>
                <a:gd name="T19" fmla="*/ 111 h 153"/>
                <a:gd name="T20" fmla="*/ 46 w 92"/>
                <a:gd name="T21" fmla="*/ 79 h 153"/>
                <a:gd name="T22" fmla="*/ 46 w 92"/>
                <a:gd name="T23" fmla="*/ 79 h 153"/>
                <a:gd name="T24" fmla="*/ 46 w 92"/>
                <a:gd name="T25" fmla="*/ 81 h 153"/>
                <a:gd name="T26" fmla="*/ 53 w 92"/>
                <a:gd name="T27" fmla="*/ 102 h 153"/>
                <a:gd name="T28" fmla="*/ 75 w 92"/>
                <a:gd name="T29" fmla="*/ 102 h 153"/>
                <a:gd name="T30" fmla="*/ 57 w 92"/>
                <a:gd name="T31" fmla="*/ 115 h 153"/>
                <a:gd name="T32" fmla="*/ 64 w 92"/>
                <a:gd name="T33" fmla="*/ 136 h 153"/>
                <a:gd name="T34" fmla="*/ 46 w 92"/>
                <a:gd name="T35" fmla="*/ 123 h 153"/>
                <a:gd name="T36" fmla="*/ 28 w 92"/>
                <a:gd name="T37" fmla="*/ 136 h 153"/>
                <a:gd name="T38" fmla="*/ 35 w 92"/>
                <a:gd name="T39" fmla="*/ 115 h 153"/>
                <a:gd name="T40" fmla="*/ 17 w 92"/>
                <a:gd name="T41" fmla="*/ 102 h 153"/>
                <a:gd name="T42" fmla="*/ 39 w 92"/>
                <a:gd name="T43" fmla="*/ 102 h 153"/>
                <a:gd name="T44" fmla="*/ 46 w 92"/>
                <a:gd name="T45" fmla="*/ 81 h 153"/>
                <a:gd name="T46" fmla="*/ 0 w 92"/>
                <a:gd name="T47" fmla="*/ 0 h 153"/>
                <a:gd name="T48" fmla="*/ 15 w 92"/>
                <a:gd name="T49" fmla="*/ 0 h 153"/>
                <a:gd name="T50" fmla="*/ 15 w 92"/>
                <a:gd name="T51" fmla="*/ 45 h 153"/>
                <a:gd name="T52" fmla="*/ 0 w 92"/>
                <a:gd name="T53" fmla="*/ 34 h 153"/>
                <a:gd name="T54" fmla="*/ 0 w 92"/>
                <a:gd name="T55" fmla="*/ 0 h 153"/>
                <a:gd name="T56" fmla="*/ 25 w 92"/>
                <a:gd name="T57" fmla="*/ 0 h 153"/>
                <a:gd name="T58" fmla="*/ 67 w 92"/>
                <a:gd name="T59" fmla="*/ 0 h 153"/>
                <a:gd name="T60" fmla="*/ 67 w 92"/>
                <a:gd name="T61" fmla="*/ 53 h 153"/>
                <a:gd name="T62" fmla="*/ 46 w 92"/>
                <a:gd name="T63" fmla="*/ 70 h 153"/>
                <a:gd name="T64" fmla="*/ 25 w 92"/>
                <a:gd name="T65" fmla="*/ 53 h 153"/>
                <a:gd name="T66" fmla="*/ 25 w 92"/>
                <a:gd name="T67" fmla="*/ 0 h 153"/>
                <a:gd name="T68" fmla="*/ 77 w 92"/>
                <a:gd name="T69" fmla="*/ 0 h 153"/>
                <a:gd name="T70" fmla="*/ 92 w 92"/>
                <a:gd name="T71" fmla="*/ 0 h 153"/>
                <a:gd name="T72" fmla="*/ 92 w 92"/>
                <a:gd name="T73" fmla="*/ 34 h 153"/>
                <a:gd name="T74" fmla="*/ 77 w 92"/>
                <a:gd name="T75" fmla="*/ 45 h 153"/>
                <a:gd name="T76" fmla="*/ 77 w 92"/>
                <a:gd name="T77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92" h="153">
                  <a:moveTo>
                    <a:pt x="46" y="70"/>
                  </a:moveTo>
                  <a:cubicBezTo>
                    <a:pt x="69" y="70"/>
                    <a:pt x="88" y="88"/>
                    <a:pt x="88" y="111"/>
                  </a:cubicBezTo>
                  <a:cubicBezTo>
                    <a:pt x="88" y="134"/>
                    <a:pt x="69" y="153"/>
                    <a:pt x="46" y="153"/>
                  </a:cubicBezTo>
                  <a:cubicBezTo>
                    <a:pt x="23" y="153"/>
                    <a:pt x="4" y="134"/>
                    <a:pt x="4" y="111"/>
                  </a:cubicBezTo>
                  <a:cubicBezTo>
                    <a:pt x="4" y="88"/>
                    <a:pt x="23" y="70"/>
                    <a:pt x="46" y="70"/>
                  </a:cubicBezTo>
                  <a:cubicBezTo>
                    <a:pt x="46" y="70"/>
                    <a:pt x="46" y="70"/>
                    <a:pt x="46" y="70"/>
                  </a:cubicBezTo>
                  <a:close/>
                  <a:moveTo>
                    <a:pt x="46" y="79"/>
                  </a:moveTo>
                  <a:cubicBezTo>
                    <a:pt x="64" y="79"/>
                    <a:pt x="78" y="94"/>
                    <a:pt x="78" y="111"/>
                  </a:cubicBezTo>
                  <a:cubicBezTo>
                    <a:pt x="78" y="129"/>
                    <a:pt x="64" y="143"/>
                    <a:pt x="46" y="143"/>
                  </a:cubicBezTo>
                  <a:cubicBezTo>
                    <a:pt x="29" y="143"/>
                    <a:pt x="14" y="129"/>
                    <a:pt x="14" y="111"/>
                  </a:cubicBezTo>
                  <a:cubicBezTo>
                    <a:pt x="14" y="94"/>
                    <a:pt x="29" y="79"/>
                    <a:pt x="46" y="79"/>
                  </a:cubicBezTo>
                  <a:cubicBezTo>
                    <a:pt x="46" y="79"/>
                    <a:pt x="46" y="79"/>
                    <a:pt x="46" y="79"/>
                  </a:cubicBezTo>
                  <a:close/>
                  <a:moveTo>
                    <a:pt x="46" y="81"/>
                  </a:moveTo>
                  <a:cubicBezTo>
                    <a:pt x="53" y="102"/>
                    <a:pt x="53" y="102"/>
                    <a:pt x="53" y="102"/>
                  </a:cubicBezTo>
                  <a:cubicBezTo>
                    <a:pt x="75" y="102"/>
                    <a:pt x="75" y="102"/>
                    <a:pt x="75" y="102"/>
                  </a:cubicBezTo>
                  <a:cubicBezTo>
                    <a:pt x="57" y="115"/>
                    <a:pt x="57" y="115"/>
                    <a:pt x="57" y="115"/>
                  </a:cubicBezTo>
                  <a:cubicBezTo>
                    <a:pt x="64" y="136"/>
                    <a:pt x="64" y="136"/>
                    <a:pt x="64" y="136"/>
                  </a:cubicBezTo>
                  <a:cubicBezTo>
                    <a:pt x="46" y="123"/>
                    <a:pt x="46" y="123"/>
                    <a:pt x="46" y="123"/>
                  </a:cubicBezTo>
                  <a:cubicBezTo>
                    <a:pt x="28" y="136"/>
                    <a:pt x="28" y="136"/>
                    <a:pt x="28" y="136"/>
                  </a:cubicBezTo>
                  <a:cubicBezTo>
                    <a:pt x="35" y="115"/>
                    <a:pt x="35" y="115"/>
                    <a:pt x="35" y="115"/>
                  </a:cubicBezTo>
                  <a:cubicBezTo>
                    <a:pt x="17" y="102"/>
                    <a:pt x="17" y="102"/>
                    <a:pt x="17" y="102"/>
                  </a:cubicBezTo>
                  <a:cubicBezTo>
                    <a:pt x="39" y="102"/>
                    <a:pt x="39" y="102"/>
                    <a:pt x="39" y="102"/>
                  </a:cubicBezTo>
                  <a:cubicBezTo>
                    <a:pt x="46" y="81"/>
                    <a:pt x="46" y="81"/>
                    <a:pt x="46" y="81"/>
                  </a:cubicBezTo>
                  <a:close/>
                  <a:moveTo>
                    <a:pt x="0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5" y="45"/>
                    <a:pt x="15" y="45"/>
                    <a:pt x="15" y="45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25" y="0"/>
                  </a:moveTo>
                  <a:cubicBezTo>
                    <a:pt x="67" y="0"/>
                    <a:pt x="67" y="0"/>
                    <a:pt x="67" y="0"/>
                  </a:cubicBezTo>
                  <a:cubicBezTo>
                    <a:pt x="67" y="53"/>
                    <a:pt x="67" y="53"/>
                    <a:pt x="67" y="53"/>
                  </a:cubicBezTo>
                  <a:cubicBezTo>
                    <a:pt x="46" y="70"/>
                    <a:pt x="46" y="70"/>
                    <a:pt x="46" y="70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0"/>
                    <a:pt x="25" y="0"/>
                    <a:pt x="25" y="0"/>
                  </a:cubicBezTo>
                  <a:close/>
                  <a:moveTo>
                    <a:pt x="77" y="0"/>
                  </a:moveTo>
                  <a:cubicBezTo>
                    <a:pt x="92" y="0"/>
                    <a:pt x="92" y="0"/>
                    <a:pt x="92" y="0"/>
                  </a:cubicBezTo>
                  <a:cubicBezTo>
                    <a:pt x="92" y="34"/>
                    <a:pt x="92" y="34"/>
                    <a:pt x="92" y="34"/>
                  </a:cubicBezTo>
                  <a:cubicBezTo>
                    <a:pt x="77" y="45"/>
                    <a:pt x="77" y="45"/>
                    <a:pt x="77" y="45"/>
                  </a:cubicBezTo>
                  <a:cubicBezTo>
                    <a:pt x="77" y="0"/>
                    <a:pt x="77" y="0"/>
                    <a:pt x="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6419400" y="1932362"/>
              <a:ext cx="1457697" cy="10637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 smtClean="0">
                  <a:solidFill>
                    <a:schemeClr val="bg1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云服务</a:t>
              </a:r>
              <a:endParaRPr lang="en-US" altLang="zh-CN" sz="20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  <a:p>
              <a:r>
                <a:rPr lang="zh-CN" altLang="en-US" sz="2000" dirty="0" smtClean="0">
                  <a:solidFill>
                    <a:schemeClr val="bg1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的</a:t>
              </a:r>
              <a:r>
                <a:rPr lang="zh-CN" altLang="en-US" sz="2000" dirty="0">
                  <a:solidFill>
                    <a:schemeClr val="bg1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架设</a:t>
              </a: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8950737" y="2179564"/>
              <a:ext cx="1849552" cy="6012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 smtClean="0">
                  <a:solidFill>
                    <a:schemeClr val="bg1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通信延迟</a:t>
              </a:r>
              <a:endParaRPr lang="zh-CN" altLang="en-US" sz="2000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6329355" y="3283150"/>
              <a:ext cx="2241406" cy="6012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 smtClean="0">
                  <a:solidFill>
                    <a:schemeClr val="bg1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高并发访问</a:t>
              </a:r>
              <a:endParaRPr lang="zh-CN" altLang="en-US" sz="2000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8702675" y="3307018"/>
              <a:ext cx="2241406" cy="6012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zh-CN" altLang="zh-CN" sz="2000" dirty="0">
                  <a:solidFill>
                    <a:schemeClr val="bg1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数据库设计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2001504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椭圆 13"/>
          <p:cNvSpPr/>
          <p:nvPr/>
        </p:nvSpPr>
        <p:spPr>
          <a:xfrm>
            <a:off x="3055263" y="1227260"/>
            <a:ext cx="1285358" cy="1285357"/>
          </a:xfrm>
          <a:prstGeom prst="ellipse">
            <a:avLst/>
          </a:prstGeom>
          <a:blipFill>
            <a:blip r:embed="rId3" cstate="email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 w="63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629"/>
            <a:endParaRPr kumimoji="1" lang="zh-CN" altLang="en-US" sz="2399" kern="0" dirty="0">
              <a:solidFill>
                <a:srgbClr val="103154"/>
              </a:solidFill>
              <a:latin typeface="Arial" panose="020F0502020204030204"/>
              <a:ea typeface="微软雅黑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4876769" y="1227260"/>
            <a:ext cx="1285358" cy="1285357"/>
          </a:xfrm>
          <a:prstGeom prst="ellipse">
            <a:avLst/>
          </a:prstGeom>
          <a:blipFill>
            <a:blip r:embed="rId3" cstate="email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 w="63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629"/>
            <a:endParaRPr kumimoji="1" lang="zh-CN" altLang="en-US" sz="2399" kern="0" dirty="0">
              <a:solidFill>
                <a:srgbClr val="103154"/>
              </a:solidFill>
              <a:latin typeface="Arial" panose="020F0502020204030204"/>
              <a:ea typeface="微软雅黑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633284" y="2707884"/>
            <a:ext cx="187743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85629"/>
            <a:r>
              <a:rPr lang="zh-CN" altLang="en-US" sz="33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  <a:ea typeface="等线" panose="02010600030101010101" pitchFamily="2" charset="-122"/>
              </a:rPr>
              <a:t>项目安排</a:t>
            </a:r>
            <a:endParaRPr lang="en-US" altLang="zh-CN" sz="33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  <a:ea typeface="等线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3835703" y="1099156"/>
            <a:ext cx="1472594" cy="1472594"/>
          </a:xfrm>
          <a:prstGeom prst="ellipse">
            <a:avLst/>
          </a:prstGeom>
          <a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 w="63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629"/>
            <a:endParaRPr kumimoji="1" lang="zh-CN" altLang="en-US" sz="2399" kern="0" dirty="0">
              <a:solidFill>
                <a:srgbClr val="103154"/>
              </a:solidFill>
              <a:latin typeface="Arial" panose="020F0502020204030204"/>
              <a:ea typeface="微软雅黑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090137" y="1327685"/>
            <a:ext cx="963725" cy="10155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685629"/>
            <a:r>
              <a:rPr lang="en-US" altLang="zh-CN" sz="5999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等线" panose="02010600030101010101" pitchFamily="2" charset="-122"/>
              </a:rPr>
              <a:t>04</a:t>
            </a:r>
            <a:endParaRPr lang="zh-CN" altLang="en-US" sz="5999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01376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4646560" y="477017"/>
            <a:ext cx="1234771" cy="11535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629"/>
            <a:r>
              <a:rPr lang="en-US" altLang="zh-CN" sz="6896" b="1" dirty="0">
                <a:blipFill>
                  <a:blip r:embed="rId3"/>
                  <a:stretch>
                    <a:fillRect/>
                  </a:stretch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Light" panose="02000503000000020004" pitchFamily="2" charset="0"/>
                <a:ea typeface="A-OTF Shin Go Pro L" panose="020B0300000000000000" pitchFamily="34" charset="-128"/>
              </a:rPr>
              <a:t>01</a:t>
            </a:r>
            <a:endParaRPr lang="zh-CN" altLang="en-US" sz="6896" b="1" dirty="0" err="1">
              <a:blipFill>
                <a:blip r:embed="rId3"/>
                <a:stretch>
                  <a:fillRect/>
                </a:stretch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Light" panose="02000503000000020004" pitchFamily="2" charset="0"/>
              <a:ea typeface="A-OTF Shin Go Pro L" panose="020B0300000000000000" pitchFamily="34" charset="-128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014944" y="905185"/>
            <a:ext cx="1338828" cy="4384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629"/>
            <a:r>
              <a:rPr lang="zh-CN" altLang="en-US" sz="2249" dirty="0" smtClean="0">
                <a:solidFill>
                  <a:schemeClr val="accent2"/>
                </a:solidFill>
                <a:latin typeface="Calibri" panose="020F0502020204030204"/>
                <a:ea typeface="等线" panose="02010600030101010101" pitchFamily="2" charset="-122"/>
              </a:rPr>
              <a:t>项目</a:t>
            </a:r>
            <a:r>
              <a:rPr lang="zh-CN" altLang="en-US" sz="2249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  <a:ea typeface="等线" panose="02010600030101010101" pitchFamily="2" charset="-122"/>
              </a:rPr>
              <a:t>背景</a:t>
            </a:r>
            <a:endParaRPr lang="en-US" altLang="zh-CN" sz="2199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  <a:ea typeface="等线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646561" y="1527375"/>
            <a:ext cx="987771" cy="11535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629"/>
            <a:r>
              <a:rPr lang="en-US" altLang="zh-CN" sz="6896" b="1" dirty="0">
                <a:blipFill>
                  <a:blip r:embed="rId3"/>
                  <a:stretch>
                    <a:fillRect/>
                  </a:stretch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Light" panose="02000503000000020004" pitchFamily="2" charset="0"/>
                <a:ea typeface="A-OTF Shin Go Pro L" panose="020B0300000000000000" pitchFamily="34" charset="-128"/>
              </a:rPr>
              <a:t>02</a:t>
            </a:r>
            <a:endParaRPr lang="zh-CN" altLang="en-US" sz="6896" b="1" dirty="0" err="1">
              <a:blipFill>
                <a:blip r:embed="rId3"/>
                <a:stretch>
                  <a:fillRect/>
                </a:stretch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Light" panose="02000503000000020004" pitchFamily="2" charset="0"/>
              <a:ea typeface="A-OTF Shin Go Pro L" panose="020B0300000000000000" pitchFamily="34" charset="-128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014944" y="1978240"/>
            <a:ext cx="1338828" cy="4384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629"/>
            <a:r>
              <a:rPr lang="zh-CN" altLang="en-US" sz="2249" dirty="0" smtClean="0">
                <a:solidFill>
                  <a:schemeClr val="accent2"/>
                </a:solidFill>
                <a:latin typeface="Calibri" panose="020F0502020204030204"/>
                <a:ea typeface="等线" panose="02010600030101010101" pitchFamily="2" charset="-122"/>
              </a:rPr>
              <a:t>项目</a:t>
            </a:r>
            <a:r>
              <a:rPr lang="zh-CN" altLang="en-US" sz="2249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等线" panose="02010600030101010101" pitchFamily="2" charset="-122"/>
              </a:rPr>
              <a:t>简介</a:t>
            </a:r>
            <a:endParaRPr lang="en-US" altLang="zh-CN" sz="2199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等线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646561" y="2589084"/>
            <a:ext cx="1005403" cy="11535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629"/>
            <a:r>
              <a:rPr lang="en-US" altLang="zh-CN" sz="6896" b="1" dirty="0">
                <a:blipFill>
                  <a:blip r:embed="rId3"/>
                  <a:stretch>
                    <a:fillRect/>
                  </a:stretch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Light" panose="02000503000000020004" pitchFamily="2" charset="0"/>
                <a:ea typeface="A-OTF Shin Go Pro L" panose="020B0300000000000000" pitchFamily="34" charset="-128"/>
              </a:rPr>
              <a:t>03</a:t>
            </a:r>
            <a:endParaRPr lang="zh-CN" altLang="en-US" sz="6896" b="1" dirty="0" err="1">
              <a:blipFill>
                <a:blip r:embed="rId3"/>
                <a:stretch>
                  <a:fillRect/>
                </a:stretch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Light" panose="02000503000000020004" pitchFamily="2" charset="0"/>
              <a:ea typeface="A-OTF Shin Go Pro L" panose="020B0300000000000000" pitchFamily="34" charset="-128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014944" y="2953291"/>
            <a:ext cx="1404552" cy="4384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629"/>
            <a:r>
              <a:rPr lang="zh-CN" altLang="en-US" sz="2249" dirty="0" smtClean="0">
                <a:solidFill>
                  <a:schemeClr val="accent2"/>
                </a:solidFill>
                <a:latin typeface="Calibri" panose="020F0502020204030204"/>
                <a:ea typeface="等线" panose="02010600030101010101" pitchFamily="2" charset="-122"/>
              </a:rPr>
              <a:t>项目</a:t>
            </a:r>
            <a:r>
              <a:rPr lang="da-DK" altLang="zh-CN" sz="2249" dirty="0" smtClean="0">
                <a:solidFill>
                  <a:schemeClr val="accent2"/>
                </a:solidFill>
                <a:latin typeface="Calibri" panose="020F0502020204030204"/>
                <a:ea typeface="等线" panose="02010600030101010101" pitchFamily="2" charset="-122"/>
              </a:rPr>
              <a:t> </a:t>
            </a:r>
            <a:r>
              <a:rPr lang="zh-CN" altLang="en-US" sz="2249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  <a:ea typeface="等线" panose="02010600030101010101" pitchFamily="2" charset="-122"/>
              </a:rPr>
              <a:t>要点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4646561" y="3662139"/>
            <a:ext cx="1000595" cy="11535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629"/>
            <a:r>
              <a:rPr lang="en-US" altLang="zh-CN" sz="6896" b="1" dirty="0">
                <a:blipFill>
                  <a:blip r:embed="rId3"/>
                  <a:stretch>
                    <a:fillRect/>
                  </a:stretch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Light" panose="02000503000000020004" pitchFamily="2" charset="0"/>
                <a:ea typeface="A-OTF Shin Go Pro L" panose="020B0300000000000000" pitchFamily="34" charset="-128"/>
              </a:rPr>
              <a:t>04</a:t>
            </a:r>
            <a:endParaRPr lang="zh-CN" altLang="en-US" sz="6896" b="1" dirty="0" err="1">
              <a:blipFill>
                <a:blip r:embed="rId3"/>
                <a:stretch>
                  <a:fillRect/>
                </a:stretch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Light" panose="02000503000000020004" pitchFamily="2" charset="0"/>
              <a:ea typeface="A-OTF Shin Go Pro L" panose="020B0300000000000000" pitchFamily="34" charset="-128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014944" y="4026346"/>
            <a:ext cx="1338828" cy="4384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629"/>
            <a:r>
              <a:rPr lang="zh-CN" altLang="en-US" sz="2249" dirty="0">
                <a:solidFill>
                  <a:schemeClr val="accent2"/>
                </a:solidFill>
                <a:latin typeface="Calibri" panose="020F0502020204030204"/>
                <a:ea typeface="等线" panose="02010600030101010101" pitchFamily="2" charset="-122"/>
              </a:rPr>
              <a:t>项目</a:t>
            </a:r>
            <a:r>
              <a:rPr lang="zh-CN" altLang="en-US" sz="2249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  <a:ea typeface="等线" panose="02010600030101010101" pitchFamily="2" charset="-122"/>
              </a:rPr>
              <a:t>安排</a:t>
            </a:r>
            <a:endParaRPr lang="zh-CN" altLang="en-US" sz="2199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Light" panose="02000503000000020004" pitchFamily="2" charset="0"/>
              <a:ea typeface="A-OTF Shin Go Pro L" panose="020B0300000000000000" pitchFamily="34" charset="-128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-787206" y="0"/>
            <a:ext cx="4572000" cy="5143500"/>
          </a:xfrm>
          <a:prstGeom prst="rect">
            <a:avLst/>
          </a:prstGeom>
          <a:blipFill dpi="0" rotWithShape="1">
            <a:blip r:embed="rId4" cstate="email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6" name="组合 25"/>
          <p:cNvGrpSpPr/>
          <p:nvPr/>
        </p:nvGrpSpPr>
        <p:grpSpPr>
          <a:xfrm>
            <a:off x="324942" y="1648208"/>
            <a:ext cx="3106864" cy="1821502"/>
            <a:chOff x="2315831" y="1212751"/>
            <a:chExt cx="7560339" cy="4432499"/>
          </a:xfrm>
        </p:grpSpPr>
        <p:sp>
          <p:nvSpPr>
            <p:cNvPr id="27" name="椭圆 26"/>
            <p:cNvSpPr/>
            <p:nvPr/>
          </p:nvSpPr>
          <p:spPr>
            <a:xfrm>
              <a:off x="2315831" y="1865086"/>
              <a:ext cx="3127830" cy="3127828"/>
            </a:xfrm>
            <a:prstGeom prst="ellipse">
              <a:avLst/>
            </a:prstGeom>
            <a:blipFill>
              <a:blip r:embed="rId5" cstate="email">
                <a:alphaModFix amt="70000"/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629"/>
              <a:endParaRPr kumimoji="1" lang="zh-CN" altLang="en-US" sz="2399" kern="0" dirty="0">
                <a:solidFill>
                  <a:srgbClr val="103154"/>
                </a:solidFill>
                <a:latin typeface="Arial" panose="020F0502020204030204"/>
                <a:ea typeface="微软雅黑"/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6748340" y="1865086"/>
              <a:ext cx="3127830" cy="3127828"/>
            </a:xfrm>
            <a:prstGeom prst="ellipse">
              <a:avLst/>
            </a:prstGeom>
            <a:blipFill>
              <a:blip r:embed="rId5" cstate="email">
                <a:alphaModFix amt="70000"/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629"/>
              <a:endParaRPr kumimoji="1" lang="zh-CN" altLang="en-US" sz="2399" kern="0" dirty="0">
                <a:solidFill>
                  <a:srgbClr val="103154"/>
                </a:solidFill>
                <a:latin typeface="Arial" panose="020F0502020204030204"/>
                <a:ea typeface="微软雅黑"/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>
              <a:off x="3879750" y="1212751"/>
              <a:ext cx="4432501" cy="4432499"/>
            </a:xfrm>
            <a:prstGeom prst="ellipse">
              <a:avLst/>
            </a:prstGeom>
            <a:blipFill>
              <a:blip r:embed="rId6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629"/>
              <a:r>
                <a:rPr kumimoji="1" lang="zh-CN" altLang="en-US" sz="4313" kern="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F0502020204030204"/>
                  <a:ea typeface="微软雅黑"/>
                </a:rPr>
                <a:t>目录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65405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/>
        </p:nvGrpSpPr>
        <p:grpSpPr>
          <a:xfrm>
            <a:off x="457200" y="390569"/>
            <a:ext cx="4800600" cy="662294"/>
            <a:chOff x="457200" y="390569"/>
            <a:chExt cx="4800600" cy="662294"/>
          </a:xfrm>
        </p:grpSpPr>
        <p:sp>
          <p:nvSpPr>
            <p:cNvPr id="3" name="Text Placeholder 33"/>
            <p:cNvSpPr txBox="1">
              <a:spLocks/>
            </p:cNvSpPr>
            <p:nvPr/>
          </p:nvSpPr>
          <p:spPr>
            <a:xfrm>
              <a:off x="457200" y="390569"/>
              <a:ext cx="4800600" cy="405802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>
                <a:buNone/>
                <a:defRPr/>
              </a:pPr>
              <a:r>
                <a:rPr lang="zh-CN" altLang="en-US" sz="3200" dirty="0" smtClean="0">
                  <a:latin typeface="Roboto" pitchFamily="2" charset="0"/>
                  <a:ea typeface="Roboto" pitchFamily="2" charset="0"/>
                </a:rPr>
                <a:t>时间安排</a:t>
              </a:r>
              <a:endParaRPr lang="da-DK" altLang="zh-CN" sz="3200" dirty="0">
                <a:latin typeface="Roboto" pitchFamily="2" charset="0"/>
                <a:ea typeface="Roboto" pitchFamily="2" charset="0"/>
              </a:endParaRPr>
            </a:p>
          </p:txBody>
        </p:sp>
        <p:sp>
          <p:nvSpPr>
            <p:cNvPr id="4" name="Text Placeholder 33"/>
            <p:cNvSpPr txBox="1">
              <a:spLocks/>
            </p:cNvSpPr>
            <p:nvPr/>
          </p:nvSpPr>
          <p:spPr>
            <a:xfrm>
              <a:off x="1928714" y="883688"/>
              <a:ext cx="2921758" cy="169175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zh-CN" alt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itchFamily="2" charset="0"/>
                  <a:ea typeface="Roboto" pitchFamily="2" charset="0"/>
                </a:rPr>
                <a:t>云平台设计与实现</a:t>
              </a:r>
              <a:endParaRPr lang="en-AU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" pitchFamily="2" charset="0"/>
                <a:ea typeface="Roboto" pitchFamily="2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" y="245226"/>
            <a:ext cx="196794" cy="954924"/>
            <a:chOff x="0" y="322263"/>
            <a:chExt cx="223595" cy="1335087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0" y="1230492"/>
              <a:ext cx="223595" cy="403760"/>
            </a:xfrm>
            <a:custGeom>
              <a:avLst/>
              <a:gdLst>
                <a:gd name="T0" fmla="*/ 2294 w 2294"/>
                <a:gd name="T1" fmla="*/ 0 h 3434"/>
                <a:gd name="T2" fmla="*/ 0 w 2294"/>
                <a:gd name="T3" fmla="*/ 2042 h 3434"/>
                <a:gd name="T4" fmla="*/ 1607 w 2294"/>
                <a:gd name="T5" fmla="*/ 3434 h 3434"/>
                <a:gd name="T6" fmla="*/ 2294 w 2294"/>
                <a:gd name="T7" fmla="*/ 2232 h 3434"/>
                <a:gd name="T8" fmla="*/ 2294 w 2294"/>
                <a:gd name="T9" fmla="*/ 0 h 3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94" h="3434">
                  <a:moveTo>
                    <a:pt x="2294" y="0"/>
                  </a:moveTo>
                  <a:lnTo>
                    <a:pt x="0" y="2042"/>
                  </a:lnTo>
                  <a:lnTo>
                    <a:pt x="1607" y="3434"/>
                  </a:lnTo>
                  <a:cubicBezTo>
                    <a:pt x="2018" y="3190"/>
                    <a:pt x="2294" y="2742"/>
                    <a:pt x="2294" y="2232"/>
                  </a:cubicBezTo>
                  <a:lnTo>
                    <a:pt x="2294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0" y="999508"/>
              <a:ext cx="110266" cy="471207"/>
            </a:xfrm>
            <a:custGeom>
              <a:avLst/>
              <a:gdLst>
                <a:gd name="T0" fmla="*/ 1130 w 1130"/>
                <a:gd name="T1" fmla="*/ 352 h 4000"/>
                <a:gd name="T2" fmla="*/ 0 w 1130"/>
                <a:gd name="T3" fmla="*/ 0 h 4000"/>
                <a:gd name="T4" fmla="*/ 0 w 1130"/>
                <a:gd name="T5" fmla="*/ 4000 h 4000"/>
                <a:gd name="T6" fmla="*/ 1130 w 1130"/>
                <a:gd name="T7" fmla="*/ 352 h 4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0" h="4000">
                  <a:moveTo>
                    <a:pt x="1130" y="352"/>
                  </a:moveTo>
                  <a:lnTo>
                    <a:pt x="0" y="0"/>
                  </a:lnTo>
                  <a:lnTo>
                    <a:pt x="0" y="4000"/>
                  </a:lnTo>
                  <a:lnTo>
                    <a:pt x="1130" y="35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1041085"/>
              <a:ext cx="223595" cy="429630"/>
            </a:xfrm>
            <a:custGeom>
              <a:avLst/>
              <a:gdLst>
                <a:gd name="T0" fmla="*/ 1130 w 2294"/>
                <a:gd name="T1" fmla="*/ 0 h 3648"/>
                <a:gd name="T2" fmla="*/ 0 w 2294"/>
                <a:gd name="T3" fmla="*/ 3648 h 3648"/>
                <a:gd name="T4" fmla="*/ 2294 w 2294"/>
                <a:gd name="T5" fmla="*/ 1606 h 3648"/>
                <a:gd name="T6" fmla="*/ 2294 w 2294"/>
                <a:gd name="T7" fmla="*/ 363 h 3648"/>
                <a:gd name="T8" fmla="*/ 1130 w 2294"/>
                <a:gd name="T9" fmla="*/ 0 h 3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94" h="3648">
                  <a:moveTo>
                    <a:pt x="1130" y="0"/>
                  </a:moveTo>
                  <a:lnTo>
                    <a:pt x="0" y="3648"/>
                  </a:lnTo>
                  <a:lnTo>
                    <a:pt x="2294" y="1606"/>
                  </a:lnTo>
                  <a:lnTo>
                    <a:pt x="2294" y="363"/>
                  </a:lnTo>
                  <a:lnTo>
                    <a:pt x="11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0" y="1470715"/>
              <a:ext cx="156976" cy="186635"/>
            </a:xfrm>
            <a:custGeom>
              <a:avLst/>
              <a:gdLst>
                <a:gd name="T0" fmla="*/ 1607 w 1607"/>
                <a:gd name="T1" fmla="*/ 1392 h 1587"/>
                <a:gd name="T2" fmla="*/ 0 w 1607"/>
                <a:gd name="T3" fmla="*/ 0 h 1587"/>
                <a:gd name="T4" fmla="*/ 0 w 1607"/>
                <a:gd name="T5" fmla="*/ 1587 h 1587"/>
                <a:gd name="T6" fmla="*/ 897 w 1607"/>
                <a:gd name="T7" fmla="*/ 1587 h 1587"/>
                <a:gd name="T8" fmla="*/ 1607 w 1607"/>
                <a:gd name="T9" fmla="*/ 1392 h 15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7" h="1587">
                  <a:moveTo>
                    <a:pt x="1607" y="1392"/>
                  </a:moveTo>
                  <a:lnTo>
                    <a:pt x="0" y="0"/>
                  </a:lnTo>
                  <a:lnTo>
                    <a:pt x="0" y="1587"/>
                  </a:lnTo>
                  <a:lnTo>
                    <a:pt x="897" y="1587"/>
                  </a:lnTo>
                  <a:cubicBezTo>
                    <a:pt x="1156" y="1587"/>
                    <a:pt x="1399" y="1516"/>
                    <a:pt x="1607" y="1392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0" y="322263"/>
              <a:ext cx="196794" cy="266094"/>
            </a:xfrm>
            <a:custGeom>
              <a:avLst/>
              <a:gdLst>
                <a:gd name="T0" fmla="*/ 0 w 2020"/>
                <a:gd name="T1" fmla="*/ 2265 h 2265"/>
                <a:gd name="T2" fmla="*/ 2020 w 2020"/>
                <a:gd name="T3" fmla="*/ 568 h 2265"/>
                <a:gd name="T4" fmla="*/ 897 w 2020"/>
                <a:gd name="T5" fmla="*/ 0 h 2265"/>
                <a:gd name="T6" fmla="*/ 0 w 2020"/>
                <a:gd name="T7" fmla="*/ 0 h 2265"/>
                <a:gd name="T8" fmla="*/ 0 w 2020"/>
                <a:gd name="T9" fmla="*/ 2265 h 2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0" h="2265">
                  <a:moveTo>
                    <a:pt x="0" y="2265"/>
                  </a:moveTo>
                  <a:lnTo>
                    <a:pt x="2020" y="568"/>
                  </a:lnTo>
                  <a:cubicBezTo>
                    <a:pt x="1765" y="224"/>
                    <a:pt x="1356" y="0"/>
                    <a:pt x="897" y="0"/>
                  </a:cubicBezTo>
                  <a:lnTo>
                    <a:pt x="0" y="0"/>
                  </a:lnTo>
                  <a:lnTo>
                    <a:pt x="0" y="2265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160039" y="598520"/>
              <a:ext cx="63556" cy="329845"/>
            </a:xfrm>
            <a:custGeom>
              <a:avLst/>
              <a:gdLst>
                <a:gd name="T0" fmla="*/ 657 w 657"/>
                <a:gd name="T1" fmla="*/ 0 h 2807"/>
                <a:gd name="T2" fmla="*/ 0 w 657"/>
                <a:gd name="T3" fmla="*/ 2124 h 2807"/>
                <a:gd name="T4" fmla="*/ 657 w 657"/>
                <a:gd name="T5" fmla="*/ 2807 h 2807"/>
                <a:gd name="T6" fmla="*/ 657 w 657"/>
                <a:gd name="T7" fmla="*/ 0 h 2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7" h="2807">
                  <a:moveTo>
                    <a:pt x="657" y="0"/>
                  </a:moveTo>
                  <a:lnTo>
                    <a:pt x="0" y="2124"/>
                  </a:lnTo>
                  <a:lnTo>
                    <a:pt x="657" y="2807"/>
                  </a:lnTo>
                  <a:lnTo>
                    <a:pt x="65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0" y="648412"/>
              <a:ext cx="160039" cy="392673"/>
            </a:xfrm>
            <a:custGeom>
              <a:avLst/>
              <a:gdLst>
                <a:gd name="T0" fmla="*/ 1130 w 1637"/>
                <a:gd name="T1" fmla="*/ 3337 h 3337"/>
                <a:gd name="T2" fmla="*/ 1637 w 1637"/>
                <a:gd name="T3" fmla="*/ 1700 h 3337"/>
                <a:gd name="T4" fmla="*/ 0 w 1637"/>
                <a:gd name="T5" fmla="*/ 0 h 3337"/>
                <a:gd name="T6" fmla="*/ 0 w 1637"/>
                <a:gd name="T7" fmla="*/ 2985 h 3337"/>
                <a:gd name="T8" fmla="*/ 1130 w 1637"/>
                <a:gd name="T9" fmla="*/ 3337 h 3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37" h="3337">
                  <a:moveTo>
                    <a:pt x="1130" y="3337"/>
                  </a:moveTo>
                  <a:lnTo>
                    <a:pt x="1637" y="1700"/>
                  </a:lnTo>
                  <a:lnTo>
                    <a:pt x="0" y="0"/>
                  </a:lnTo>
                  <a:lnTo>
                    <a:pt x="0" y="2985"/>
                  </a:lnTo>
                  <a:lnTo>
                    <a:pt x="1130" y="333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0" y="388786"/>
              <a:ext cx="223595" cy="460120"/>
            </a:xfrm>
            <a:custGeom>
              <a:avLst/>
              <a:gdLst>
                <a:gd name="T0" fmla="*/ 0 w 2294"/>
                <a:gd name="T1" fmla="*/ 2205 h 3905"/>
                <a:gd name="T2" fmla="*/ 1637 w 2294"/>
                <a:gd name="T3" fmla="*/ 3905 h 3905"/>
                <a:gd name="T4" fmla="*/ 2294 w 2294"/>
                <a:gd name="T5" fmla="*/ 1781 h 3905"/>
                <a:gd name="T6" fmla="*/ 2294 w 2294"/>
                <a:gd name="T7" fmla="*/ 829 h 3905"/>
                <a:gd name="T8" fmla="*/ 2020 w 2294"/>
                <a:gd name="T9" fmla="*/ 0 h 3905"/>
                <a:gd name="T10" fmla="*/ 0 w 2294"/>
                <a:gd name="T11" fmla="*/ 1697 h 3905"/>
                <a:gd name="T12" fmla="*/ 0 w 2294"/>
                <a:gd name="T13" fmla="*/ 2205 h 39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94" h="3905">
                  <a:moveTo>
                    <a:pt x="0" y="2205"/>
                  </a:moveTo>
                  <a:lnTo>
                    <a:pt x="1637" y="3905"/>
                  </a:lnTo>
                  <a:lnTo>
                    <a:pt x="2294" y="1781"/>
                  </a:lnTo>
                  <a:lnTo>
                    <a:pt x="2294" y="829"/>
                  </a:lnTo>
                  <a:cubicBezTo>
                    <a:pt x="2294" y="520"/>
                    <a:pt x="2192" y="233"/>
                    <a:pt x="2020" y="0"/>
                  </a:cubicBezTo>
                  <a:lnTo>
                    <a:pt x="0" y="1697"/>
                  </a:lnTo>
                  <a:lnTo>
                    <a:pt x="0" y="220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auto">
            <a:xfrm>
              <a:off x="110266" y="848906"/>
              <a:ext cx="113329" cy="234680"/>
            </a:xfrm>
            <a:custGeom>
              <a:avLst/>
              <a:gdLst>
                <a:gd name="T0" fmla="*/ 1164 w 1164"/>
                <a:gd name="T1" fmla="*/ 683 h 2000"/>
                <a:gd name="T2" fmla="*/ 507 w 1164"/>
                <a:gd name="T3" fmla="*/ 0 h 2000"/>
                <a:gd name="T4" fmla="*/ 0 w 1164"/>
                <a:gd name="T5" fmla="*/ 1637 h 2000"/>
                <a:gd name="T6" fmla="*/ 1164 w 1164"/>
                <a:gd name="T7" fmla="*/ 2000 h 2000"/>
                <a:gd name="T8" fmla="*/ 1164 w 1164"/>
                <a:gd name="T9" fmla="*/ 683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4" h="2000">
                  <a:moveTo>
                    <a:pt x="1164" y="683"/>
                  </a:moveTo>
                  <a:lnTo>
                    <a:pt x="507" y="0"/>
                  </a:lnTo>
                  <a:lnTo>
                    <a:pt x="0" y="1637"/>
                  </a:lnTo>
                  <a:lnTo>
                    <a:pt x="1164" y="2000"/>
                  </a:lnTo>
                  <a:lnTo>
                    <a:pt x="1164" y="683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043781" y="1949451"/>
            <a:ext cx="465138" cy="544513"/>
            <a:chOff x="3287713" y="1636713"/>
            <a:chExt cx="465138" cy="544513"/>
          </a:xfrm>
        </p:grpSpPr>
        <p:sp>
          <p:nvSpPr>
            <p:cNvPr id="22" name="Freeform 9"/>
            <p:cNvSpPr>
              <a:spLocks/>
            </p:cNvSpPr>
            <p:nvPr/>
          </p:nvSpPr>
          <p:spPr bwMode="auto">
            <a:xfrm>
              <a:off x="3287713" y="1636713"/>
              <a:ext cx="465138" cy="544513"/>
            </a:xfrm>
            <a:custGeom>
              <a:avLst/>
              <a:gdLst>
                <a:gd name="T0" fmla="*/ 645 w 1290"/>
                <a:gd name="T1" fmla="*/ 0 h 1510"/>
                <a:gd name="T2" fmla="*/ 1290 w 1290"/>
                <a:gd name="T3" fmla="*/ 645 h 1510"/>
                <a:gd name="T4" fmla="*/ 645 w 1290"/>
                <a:gd name="T5" fmla="*/ 1510 h 1510"/>
                <a:gd name="T6" fmla="*/ 0 w 1290"/>
                <a:gd name="T7" fmla="*/ 645 h 1510"/>
                <a:gd name="T8" fmla="*/ 645 w 1290"/>
                <a:gd name="T9" fmla="*/ 0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0" h="1510">
                  <a:moveTo>
                    <a:pt x="645" y="0"/>
                  </a:moveTo>
                  <a:cubicBezTo>
                    <a:pt x="1001" y="0"/>
                    <a:pt x="1290" y="289"/>
                    <a:pt x="1290" y="645"/>
                  </a:cubicBezTo>
                  <a:cubicBezTo>
                    <a:pt x="1290" y="1045"/>
                    <a:pt x="923" y="1263"/>
                    <a:pt x="645" y="1510"/>
                  </a:cubicBezTo>
                  <a:cubicBezTo>
                    <a:pt x="368" y="1263"/>
                    <a:pt x="0" y="1045"/>
                    <a:pt x="0" y="645"/>
                  </a:cubicBezTo>
                  <a:cubicBezTo>
                    <a:pt x="0" y="289"/>
                    <a:pt x="289" y="0"/>
                    <a:pt x="6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1"/>
            <p:cNvSpPr>
              <a:spLocks noEditPoints="1"/>
            </p:cNvSpPr>
            <p:nvPr/>
          </p:nvSpPr>
          <p:spPr bwMode="auto">
            <a:xfrm>
              <a:off x="3382963" y="1770063"/>
              <a:ext cx="274638" cy="198438"/>
            </a:xfrm>
            <a:custGeom>
              <a:avLst/>
              <a:gdLst>
                <a:gd name="T0" fmla="*/ 584 w 762"/>
                <a:gd name="T1" fmla="*/ 500 h 548"/>
                <a:gd name="T2" fmla="*/ 584 w 762"/>
                <a:gd name="T3" fmla="*/ 500 h 548"/>
                <a:gd name="T4" fmla="*/ 155 w 762"/>
                <a:gd name="T5" fmla="*/ 500 h 548"/>
                <a:gd name="T6" fmla="*/ 48 w 762"/>
                <a:gd name="T7" fmla="*/ 393 h 548"/>
                <a:gd name="T8" fmla="*/ 101 w 762"/>
                <a:gd name="T9" fmla="*/ 301 h 548"/>
                <a:gd name="T10" fmla="*/ 123 w 762"/>
                <a:gd name="T11" fmla="*/ 245 h 548"/>
                <a:gd name="T12" fmla="*/ 119 w 762"/>
                <a:gd name="T13" fmla="*/ 226 h 548"/>
                <a:gd name="T14" fmla="*/ 179 w 762"/>
                <a:gd name="T15" fmla="*/ 166 h 548"/>
                <a:gd name="T16" fmla="*/ 211 w 762"/>
                <a:gd name="T17" fmla="*/ 172 h 548"/>
                <a:gd name="T18" fmla="*/ 254 w 762"/>
                <a:gd name="T19" fmla="*/ 144 h 548"/>
                <a:gd name="T20" fmla="*/ 405 w 762"/>
                <a:gd name="T21" fmla="*/ 47 h 548"/>
                <a:gd name="T22" fmla="*/ 570 w 762"/>
                <a:gd name="T23" fmla="*/ 198 h 548"/>
                <a:gd name="T24" fmla="*/ 609 w 762"/>
                <a:gd name="T25" fmla="*/ 241 h 548"/>
                <a:gd name="T26" fmla="*/ 715 w 762"/>
                <a:gd name="T27" fmla="*/ 369 h 548"/>
                <a:gd name="T28" fmla="*/ 584 w 762"/>
                <a:gd name="T29" fmla="*/ 500 h 548"/>
                <a:gd name="T30" fmla="*/ 617 w 762"/>
                <a:gd name="T31" fmla="*/ 194 h 548"/>
                <a:gd name="T32" fmla="*/ 405 w 762"/>
                <a:gd name="T33" fmla="*/ 0 h 548"/>
                <a:gd name="T34" fmla="*/ 211 w 762"/>
                <a:gd name="T35" fmla="*/ 124 h 548"/>
                <a:gd name="T36" fmla="*/ 179 w 762"/>
                <a:gd name="T37" fmla="*/ 119 h 548"/>
                <a:gd name="T38" fmla="*/ 72 w 762"/>
                <a:gd name="T39" fmla="*/ 226 h 548"/>
                <a:gd name="T40" fmla="*/ 77 w 762"/>
                <a:gd name="T41" fmla="*/ 260 h 548"/>
                <a:gd name="T42" fmla="*/ 0 w 762"/>
                <a:gd name="T43" fmla="*/ 393 h 548"/>
                <a:gd name="T44" fmla="*/ 155 w 762"/>
                <a:gd name="T45" fmla="*/ 548 h 548"/>
                <a:gd name="T46" fmla="*/ 155 w 762"/>
                <a:gd name="T47" fmla="*/ 548 h 548"/>
                <a:gd name="T48" fmla="*/ 584 w 762"/>
                <a:gd name="T49" fmla="*/ 548 h 548"/>
                <a:gd name="T50" fmla="*/ 584 w 762"/>
                <a:gd name="T51" fmla="*/ 548 h 548"/>
                <a:gd name="T52" fmla="*/ 762 w 762"/>
                <a:gd name="T53" fmla="*/ 369 h 548"/>
                <a:gd name="T54" fmla="*/ 617 w 762"/>
                <a:gd name="T55" fmla="*/ 194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62" h="548">
                  <a:moveTo>
                    <a:pt x="584" y="500"/>
                  </a:moveTo>
                  <a:lnTo>
                    <a:pt x="584" y="500"/>
                  </a:lnTo>
                  <a:lnTo>
                    <a:pt x="155" y="500"/>
                  </a:lnTo>
                  <a:cubicBezTo>
                    <a:pt x="96" y="500"/>
                    <a:pt x="48" y="452"/>
                    <a:pt x="48" y="393"/>
                  </a:cubicBezTo>
                  <a:cubicBezTo>
                    <a:pt x="48" y="355"/>
                    <a:pt x="68" y="320"/>
                    <a:pt x="101" y="301"/>
                  </a:cubicBezTo>
                  <a:cubicBezTo>
                    <a:pt x="134" y="282"/>
                    <a:pt x="136" y="278"/>
                    <a:pt x="123" y="245"/>
                  </a:cubicBezTo>
                  <a:cubicBezTo>
                    <a:pt x="120" y="238"/>
                    <a:pt x="119" y="231"/>
                    <a:pt x="119" y="226"/>
                  </a:cubicBezTo>
                  <a:cubicBezTo>
                    <a:pt x="119" y="193"/>
                    <a:pt x="146" y="166"/>
                    <a:pt x="179" y="166"/>
                  </a:cubicBezTo>
                  <a:cubicBezTo>
                    <a:pt x="179" y="166"/>
                    <a:pt x="194" y="165"/>
                    <a:pt x="211" y="172"/>
                  </a:cubicBezTo>
                  <a:cubicBezTo>
                    <a:pt x="238" y="183"/>
                    <a:pt x="241" y="172"/>
                    <a:pt x="254" y="144"/>
                  </a:cubicBezTo>
                  <a:cubicBezTo>
                    <a:pt x="281" y="85"/>
                    <a:pt x="341" y="47"/>
                    <a:pt x="405" y="47"/>
                  </a:cubicBezTo>
                  <a:cubicBezTo>
                    <a:pt x="491" y="47"/>
                    <a:pt x="562" y="112"/>
                    <a:pt x="570" y="198"/>
                  </a:cubicBezTo>
                  <a:cubicBezTo>
                    <a:pt x="573" y="233"/>
                    <a:pt x="573" y="233"/>
                    <a:pt x="609" y="241"/>
                  </a:cubicBezTo>
                  <a:cubicBezTo>
                    <a:pt x="670" y="252"/>
                    <a:pt x="715" y="307"/>
                    <a:pt x="715" y="369"/>
                  </a:cubicBezTo>
                  <a:cubicBezTo>
                    <a:pt x="715" y="441"/>
                    <a:pt x="656" y="500"/>
                    <a:pt x="584" y="500"/>
                  </a:cubicBezTo>
                  <a:close/>
                  <a:moveTo>
                    <a:pt x="617" y="194"/>
                  </a:moveTo>
                  <a:cubicBezTo>
                    <a:pt x="607" y="85"/>
                    <a:pt x="516" y="0"/>
                    <a:pt x="405" y="0"/>
                  </a:cubicBezTo>
                  <a:cubicBezTo>
                    <a:pt x="319" y="0"/>
                    <a:pt x="245" y="51"/>
                    <a:pt x="211" y="124"/>
                  </a:cubicBezTo>
                  <a:cubicBezTo>
                    <a:pt x="201" y="121"/>
                    <a:pt x="190" y="119"/>
                    <a:pt x="179" y="119"/>
                  </a:cubicBezTo>
                  <a:cubicBezTo>
                    <a:pt x="120" y="119"/>
                    <a:pt x="72" y="167"/>
                    <a:pt x="72" y="226"/>
                  </a:cubicBezTo>
                  <a:cubicBezTo>
                    <a:pt x="72" y="238"/>
                    <a:pt x="74" y="249"/>
                    <a:pt x="77" y="260"/>
                  </a:cubicBezTo>
                  <a:cubicBezTo>
                    <a:pt x="31" y="287"/>
                    <a:pt x="0" y="336"/>
                    <a:pt x="0" y="393"/>
                  </a:cubicBezTo>
                  <a:cubicBezTo>
                    <a:pt x="0" y="479"/>
                    <a:pt x="70" y="548"/>
                    <a:pt x="155" y="548"/>
                  </a:cubicBezTo>
                  <a:lnTo>
                    <a:pt x="155" y="548"/>
                  </a:lnTo>
                  <a:lnTo>
                    <a:pt x="584" y="548"/>
                  </a:lnTo>
                  <a:lnTo>
                    <a:pt x="584" y="548"/>
                  </a:lnTo>
                  <a:cubicBezTo>
                    <a:pt x="682" y="548"/>
                    <a:pt x="762" y="468"/>
                    <a:pt x="762" y="369"/>
                  </a:cubicBezTo>
                  <a:cubicBezTo>
                    <a:pt x="762" y="282"/>
                    <a:pt x="700" y="210"/>
                    <a:pt x="617" y="19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2660173" y="1949451"/>
            <a:ext cx="465138" cy="546100"/>
            <a:chOff x="3287713" y="2341563"/>
            <a:chExt cx="465138" cy="546100"/>
          </a:xfrm>
        </p:grpSpPr>
        <p:sp>
          <p:nvSpPr>
            <p:cNvPr id="23" name="Freeform 10"/>
            <p:cNvSpPr>
              <a:spLocks/>
            </p:cNvSpPr>
            <p:nvPr/>
          </p:nvSpPr>
          <p:spPr bwMode="auto">
            <a:xfrm>
              <a:off x="3287713" y="2341563"/>
              <a:ext cx="465138" cy="546100"/>
            </a:xfrm>
            <a:custGeom>
              <a:avLst/>
              <a:gdLst>
                <a:gd name="T0" fmla="*/ 645 w 1290"/>
                <a:gd name="T1" fmla="*/ 0 h 1510"/>
                <a:gd name="T2" fmla="*/ 1290 w 1290"/>
                <a:gd name="T3" fmla="*/ 645 h 1510"/>
                <a:gd name="T4" fmla="*/ 645 w 1290"/>
                <a:gd name="T5" fmla="*/ 1510 h 1510"/>
                <a:gd name="T6" fmla="*/ 0 w 1290"/>
                <a:gd name="T7" fmla="*/ 645 h 1510"/>
                <a:gd name="T8" fmla="*/ 645 w 1290"/>
                <a:gd name="T9" fmla="*/ 0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0" h="1510">
                  <a:moveTo>
                    <a:pt x="645" y="0"/>
                  </a:moveTo>
                  <a:cubicBezTo>
                    <a:pt x="1001" y="0"/>
                    <a:pt x="1290" y="289"/>
                    <a:pt x="1290" y="645"/>
                  </a:cubicBezTo>
                  <a:cubicBezTo>
                    <a:pt x="1290" y="1045"/>
                    <a:pt x="923" y="1263"/>
                    <a:pt x="645" y="1510"/>
                  </a:cubicBezTo>
                  <a:cubicBezTo>
                    <a:pt x="368" y="1263"/>
                    <a:pt x="0" y="1045"/>
                    <a:pt x="0" y="645"/>
                  </a:cubicBezTo>
                  <a:cubicBezTo>
                    <a:pt x="0" y="289"/>
                    <a:pt x="289" y="0"/>
                    <a:pt x="6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2"/>
            <p:cNvSpPr>
              <a:spLocks noEditPoints="1"/>
            </p:cNvSpPr>
            <p:nvPr/>
          </p:nvSpPr>
          <p:spPr bwMode="auto">
            <a:xfrm>
              <a:off x="3382963" y="2436813"/>
              <a:ext cx="274638" cy="274638"/>
            </a:xfrm>
            <a:custGeom>
              <a:avLst/>
              <a:gdLst>
                <a:gd name="T0" fmla="*/ 524 w 762"/>
                <a:gd name="T1" fmla="*/ 427 h 760"/>
                <a:gd name="T2" fmla="*/ 428 w 762"/>
                <a:gd name="T3" fmla="*/ 400 h 760"/>
                <a:gd name="T4" fmla="*/ 420 w 762"/>
                <a:gd name="T5" fmla="*/ 409 h 760"/>
                <a:gd name="T6" fmla="*/ 393 w 762"/>
                <a:gd name="T7" fmla="*/ 435 h 760"/>
                <a:gd name="T8" fmla="*/ 348 w 762"/>
                <a:gd name="T9" fmla="*/ 481 h 760"/>
                <a:gd name="T10" fmla="*/ 334 w 762"/>
                <a:gd name="T11" fmla="*/ 514 h 760"/>
                <a:gd name="T12" fmla="*/ 334 w 762"/>
                <a:gd name="T13" fmla="*/ 570 h 760"/>
                <a:gd name="T14" fmla="*/ 286 w 762"/>
                <a:gd name="T15" fmla="*/ 570 h 760"/>
                <a:gd name="T16" fmla="*/ 238 w 762"/>
                <a:gd name="T17" fmla="*/ 618 h 760"/>
                <a:gd name="T18" fmla="*/ 238 w 762"/>
                <a:gd name="T19" fmla="*/ 665 h 760"/>
                <a:gd name="T20" fmla="*/ 183 w 762"/>
                <a:gd name="T21" fmla="*/ 665 h 760"/>
                <a:gd name="T22" fmla="*/ 149 w 762"/>
                <a:gd name="T23" fmla="*/ 679 h 760"/>
                <a:gd name="T24" fmla="*/ 115 w 762"/>
                <a:gd name="T25" fmla="*/ 713 h 760"/>
                <a:gd name="T26" fmla="*/ 48 w 762"/>
                <a:gd name="T27" fmla="*/ 713 h 760"/>
                <a:gd name="T28" fmla="*/ 48 w 762"/>
                <a:gd name="T29" fmla="*/ 645 h 760"/>
                <a:gd name="T30" fmla="*/ 326 w 762"/>
                <a:gd name="T31" fmla="*/ 368 h 760"/>
                <a:gd name="T32" fmla="*/ 326 w 762"/>
                <a:gd name="T33" fmla="*/ 368 h 760"/>
                <a:gd name="T34" fmla="*/ 361 w 762"/>
                <a:gd name="T35" fmla="*/ 333 h 760"/>
                <a:gd name="T36" fmla="*/ 334 w 762"/>
                <a:gd name="T37" fmla="*/ 237 h 760"/>
                <a:gd name="T38" fmla="*/ 524 w 762"/>
                <a:gd name="T39" fmla="*/ 47 h 760"/>
                <a:gd name="T40" fmla="*/ 715 w 762"/>
                <a:gd name="T41" fmla="*/ 237 h 760"/>
                <a:gd name="T42" fmla="*/ 524 w 762"/>
                <a:gd name="T43" fmla="*/ 427 h 760"/>
                <a:gd name="T44" fmla="*/ 591 w 762"/>
                <a:gd name="T45" fmla="*/ 261 h 760"/>
                <a:gd name="T46" fmla="*/ 500 w 762"/>
                <a:gd name="T47" fmla="*/ 171 h 760"/>
                <a:gd name="T48" fmla="*/ 552 w 762"/>
                <a:gd name="T49" fmla="*/ 118 h 760"/>
                <a:gd name="T50" fmla="*/ 642 w 762"/>
                <a:gd name="T51" fmla="*/ 209 h 760"/>
                <a:gd name="T52" fmla="*/ 591 w 762"/>
                <a:gd name="T53" fmla="*/ 261 h 760"/>
                <a:gd name="T54" fmla="*/ 662 w 762"/>
                <a:gd name="T55" fmla="*/ 195 h 760"/>
                <a:gd name="T56" fmla="*/ 565 w 762"/>
                <a:gd name="T57" fmla="*/ 99 h 760"/>
                <a:gd name="T58" fmla="*/ 545 w 762"/>
                <a:gd name="T59" fmla="*/ 96 h 760"/>
                <a:gd name="T60" fmla="*/ 478 w 762"/>
                <a:gd name="T61" fmla="*/ 163 h 760"/>
                <a:gd name="T62" fmla="*/ 476 w 762"/>
                <a:gd name="T63" fmla="*/ 170 h 760"/>
                <a:gd name="T64" fmla="*/ 481 w 762"/>
                <a:gd name="T65" fmla="*/ 184 h 760"/>
                <a:gd name="T66" fmla="*/ 577 w 762"/>
                <a:gd name="T67" fmla="*/ 280 h 760"/>
                <a:gd name="T68" fmla="*/ 598 w 762"/>
                <a:gd name="T69" fmla="*/ 283 h 760"/>
                <a:gd name="T70" fmla="*/ 665 w 762"/>
                <a:gd name="T71" fmla="*/ 216 h 760"/>
                <a:gd name="T72" fmla="*/ 666 w 762"/>
                <a:gd name="T73" fmla="*/ 208 h 760"/>
                <a:gd name="T74" fmla="*/ 662 w 762"/>
                <a:gd name="T75" fmla="*/ 195 h 760"/>
                <a:gd name="T76" fmla="*/ 524 w 762"/>
                <a:gd name="T77" fmla="*/ 0 h 760"/>
                <a:gd name="T78" fmla="*/ 286 w 762"/>
                <a:gd name="T79" fmla="*/ 237 h 760"/>
                <a:gd name="T80" fmla="*/ 303 w 762"/>
                <a:gd name="T81" fmla="*/ 323 h 760"/>
                <a:gd name="T82" fmla="*/ 14 w 762"/>
                <a:gd name="T83" fmla="*/ 612 h 760"/>
                <a:gd name="T84" fmla="*/ 0 w 762"/>
                <a:gd name="T85" fmla="*/ 641 h 760"/>
                <a:gd name="T86" fmla="*/ 0 w 762"/>
                <a:gd name="T87" fmla="*/ 713 h 760"/>
                <a:gd name="T88" fmla="*/ 48 w 762"/>
                <a:gd name="T89" fmla="*/ 760 h 760"/>
                <a:gd name="T90" fmla="*/ 119 w 762"/>
                <a:gd name="T91" fmla="*/ 760 h 760"/>
                <a:gd name="T92" fmla="*/ 148 w 762"/>
                <a:gd name="T93" fmla="*/ 747 h 760"/>
                <a:gd name="T94" fmla="*/ 183 w 762"/>
                <a:gd name="T95" fmla="*/ 713 h 760"/>
                <a:gd name="T96" fmla="*/ 238 w 762"/>
                <a:gd name="T97" fmla="*/ 713 h 760"/>
                <a:gd name="T98" fmla="*/ 286 w 762"/>
                <a:gd name="T99" fmla="*/ 665 h 760"/>
                <a:gd name="T100" fmla="*/ 286 w 762"/>
                <a:gd name="T101" fmla="*/ 618 h 760"/>
                <a:gd name="T102" fmla="*/ 334 w 762"/>
                <a:gd name="T103" fmla="*/ 618 h 760"/>
                <a:gd name="T104" fmla="*/ 382 w 762"/>
                <a:gd name="T105" fmla="*/ 570 h 760"/>
                <a:gd name="T106" fmla="*/ 382 w 762"/>
                <a:gd name="T107" fmla="*/ 514 h 760"/>
                <a:gd name="T108" fmla="*/ 438 w 762"/>
                <a:gd name="T109" fmla="*/ 458 h 760"/>
                <a:gd name="T110" fmla="*/ 524 w 762"/>
                <a:gd name="T111" fmla="*/ 475 h 760"/>
                <a:gd name="T112" fmla="*/ 762 w 762"/>
                <a:gd name="T113" fmla="*/ 237 h 760"/>
                <a:gd name="T114" fmla="*/ 524 w 762"/>
                <a:gd name="T115" fmla="*/ 0 h 7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62" h="760">
                  <a:moveTo>
                    <a:pt x="524" y="427"/>
                  </a:moveTo>
                  <a:cubicBezTo>
                    <a:pt x="489" y="427"/>
                    <a:pt x="456" y="417"/>
                    <a:pt x="428" y="400"/>
                  </a:cubicBezTo>
                  <a:lnTo>
                    <a:pt x="420" y="409"/>
                  </a:lnTo>
                  <a:lnTo>
                    <a:pt x="393" y="435"/>
                  </a:lnTo>
                  <a:lnTo>
                    <a:pt x="348" y="481"/>
                  </a:lnTo>
                  <a:cubicBezTo>
                    <a:pt x="339" y="489"/>
                    <a:pt x="334" y="502"/>
                    <a:pt x="334" y="514"/>
                  </a:cubicBezTo>
                  <a:lnTo>
                    <a:pt x="334" y="570"/>
                  </a:lnTo>
                  <a:lnTo>
                    <a:pt x="286" y="570"/>
                  </a:lnTo>
                  <a:cubicBezTo>
                    <a:pt x="260" y="570"/>
                    <a:pt x="238" y="591"/>
                    <a:pt x="238" y="618"/>
                  </a:cubicBezTo>
                  <a:lnTo>
                    <a:pt x="238" y="665"/>
                  </a:lnTo>
                  <a:lnTo>
                    <a:pt x="183" y="665"/>
                  </a:lnTo>
                  <a:cubicBezTo>
                    <a:pt x="170" y="665"/>
                    <a:pt x="158" y="670"/>
                    <a:pt x="149" y="679"/>
                  </a:cubicBezTo>
                  <a:lnTo>
                    <a:pt x="115" y="713"/>
                  </a:lnTo>
                  <a:lnTo>
                    <a:pt x="48" y="713"/>
                  </a:lnTo>
                  <a:lnTo>
                    <a:pt x="48" y="645"/>
                  </a:lnTo>
                  <a:lnTo>
                    <a:pt x="326" y="368"/>
                  </a:lnTo>
                  <a:cubicBezTo>
                    <a:pt x="326" y="368"/>
                    <a:pt x="326" y="368"/>
                    <a:pt x="326" y="368"/>
                  </a:cubicBezTo>
                  <a:lnTo>
                    <a:pt x="361" y="333"/>
                  </a:lnTo>
                  <a:cubicBezTo>
                    <a:pt x="344" y="305"/>
                    <a:pt x="334" y="272"/>
                    <a:pt x="334" y="237"/>
                  </a:cubicBezTo>
                  <a:cubicBezTo>
                    <a:pt x="334" y="132"/>
                    <a:pt x="419" y="47"/>
                    <a:pt x="524" y="47"/>
                  </a:cubicBezTo>
                  <a:cubicBezTo>
                    <a:pt x="630" y="47"/>
                    <a:pt x="715" y="132"/>
                    <a:pt x="715" y="237"/>
                  </a:cubicBezTo>
                  <a:cubicBezTo>
                    <a:pt x="715" y="342"/>
                    <a:pt x="630" y="427"/>
                    <a:pt x="524" y="427"/>
                  </a:cubicBezTo>
                  <a:close/>
                  <a:moveTo>
                    <a:pt x="591" y="261"/>
                  </a:moveTo>
                  <a:cubicBezTo>
                    <a:pt x="555" y="236"/>
                    <a:pt x="525" y="205"/>
                    <a:pt x="500" y="171"/>
                  </a:cubicBezTo>
                  <a:cubicBezTo>
                    <a:pt x="509" y="144"/>
                    <a:pt x="526" y="127"/>
                    <a:pt x="552" y="118"/>
                  </a:cubicBezTo>
                  <a:cubicBezTo>
                    <a:pt x="587" y="143"/>
                    <a:pt x="618" y="174"/>
                    <a:pt x="642" y="209"/>
                  </a:cubicBezTo>
                  <a:cubicBezTo>
                    <a:pt x="633" y="234"/>
                    <a:pt x="616" y="251"/>
                    <a:pt x="591" y="261"/>
                  </a:cubicBezTo>
                  <a:close/>
                  <a:moveTo>
                    <a:pt x="662" y="195"/>
                  </a:moveTo>
                  <a:cubicBezTo>
                    <a:pt x="635" y="158"/>
                    <a:pt x="603" y="126"/>
                    <a:pt x="565" y="99"/>
                  </a:cubicBezTo>
                  <a:cubicBezTo>
                    <a:pt x="560" y="95"/>
                    <a:pt x="552" y="93"/>
                    <a:pt x="545" y="96"/>
                  </a:cubicBezTo>
                  <a:cubicBezTo>
                    <a:pt x="512" y="107"/>
                    <a:pt x="489" y="130"/>
                    <a:pt x="478" y="163"/>
                  </a:cubicBezTo>
                  <a:cubicBezTo>
                    <a:pt x="477" y="165"/>
                    <a:pt x="476" y="168"/>
                    <a:pt x="476" y="170"/>
                  </a:cubicBezTo>
                  <a:cubicBezTo>
                    <a:pt x="476" y="175"/>
                    <a:pt x="478" y="180"/>
                    <a:pt x="481" y="184"/>
                  </a:cubicBezTo>
                  <a:cubicBezTo>
                    <a:pt x="507" y="221"/>
                    <a:pt x="540" y="254"/>
                    <a:pt x="577" y="280"/>
                  </a:cubicBezTo>
                  <a:cubicBezTo>
                    <a:pt x="583" y="284"/>
                    <a:pt x="591" y="286"/>
                    <a:pt x="598" y="283"/>
                  </a:cubicBezTo>
                  <a:cubicBezTo>
                    <a:pt x="631" y="271"/>
                    <a:pt x="653" y="249"/>
                    <a:pt x="665" y="216"/>
                  </a:cubicBezTo>
                  <a:cubicBezTo>
                    <a:pt x="666" y="214"/>
                    <a:pt x="666" y="211"/>
                    <a:pt x="666" y="208"/>
                  </a:cubicBezTo>
                  <a:cubicBezTo>
                    <a:pt x="666" y="204"/>
                    <a:pt x="665" y="199"/>
                    <a:pt x="662" y="195"/>
                  </a:cubicBezTo>
                  <a:close/>
                  <a:moveTo>
                    <a:pt x="524" y="0"/>
                  </a:moveTo>
                  <a:cubicBezTo>
                    <a:pt x="393" y="0"/>
                    <a:pt x="286" y="106"/>
                    <a:pt x="286" y="237"/>
                  </a:cubicBezTo>
                  <a:cubicBezTo>
                    <a:pt x="286" y="268"/>
                    <a:pt x="292" y="297"/>
                    <a:pt x="303" y="323"/>
                  </a:cubicBezTo>
                  <a:lnTo>
                    <a:pt x="14" y="612"/>
                  </a:lnTo>
                  <a:cubicBezTo>
                    <a:pt x="5" y="621"/>
                    <a:pt x="0" y="628"/>
                    <a:pt x="0" y="641"/>
                  </a:cubicBezTo>
                  <a:lnTo>
                    <a:pt x="0" y="713"/>
                  </a:lnTo>
                  <a:cubicBezTo>
                    <a:pt x="0" y="738"/>
                    <a:pt x="22" y="760"/>
                    <a:pt x="48" y="760"/>
                  </a:cubicBezTo>
                  <a:lnTo>
                    <a:pt x="119" y="760"/>
                  </a:lnTo>
                  <a:cubicBezTo>
                    <a:pt x="132" y="760"/>
                    <a:pt x="140" y="755"/>
                    <a:pt x="148" y="747"/>
                  </a:cubicBezTo>
                  <a:lnTo>
                    <a:pt x="183" y="713"/>
                  </a:lnTo>
                  <a:lnTo>
                    <a:pt x="238" y="713"/>
                  </a:lnTo>
                  <a:cubicBezTo>
                    <a:pt x="265" y="713"/>
                    <a:pt x="286" y="691"/>
                    <a:pt x="286" y="665"/>
                  </a:cubicBezTo>
                  <a:lnTo>
                    <a:pt x="286" y="618"/>
                  </a:lnTo>
                  <a:lnTo>
                    <a:pt x="334" y="618"/>
                  </a:lnTo>
                  <a:cubicBezTo>
                    <a:pt x="360" y="618"/>
                    <a:pt x="382" y="596"/>
                    <a:pt x="382" y="570"/>
                  </a:cubicBezTo>
                  <a:lnTo>
                    <a:pt x="382" y="514"/>
                  </a:lnTo>
                  <a:lnTo>
                    <a:pt x="438" y="458"/>
                  </a:lnTo>
                  <a:cubicBezTo>
                    <a:pt x="465" y="469"/>
                    <a:pt x="493" y="475"/>
                    <a:pt x="524" y="475"/>
                  </a:cubicBezTo>
                  <a:cubicBezTo>
                    <a:pt x="656" y="475"/>
                    <a:pt x="762" y="368"/>
                    <a:pt x="762" y="237"/>
                  </a:cubicBezTo>
                  <a:cubicBezTo>
                    <a:pt x="762" y="106"/>
                    <a:pt x="656" y="0"/>
                    <a:pt x="5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4276565" y="1949451"/>
            <a:ext cx="465138" cy="546100"/>
            <a:chOff x="4478338" y="2341563"/>
            <a:chExt cx="465138" cy="546100"/>
          </a:xfrm>
        </p:grpSpPr>
        <p:sp>
          <p:nvSpPr>
            <p:cNvPr id="11" name="Freeform 5"/>
            <p:cNvSpPr>
              <a:spLocks/>
            </p:cNvSpPr>
            <p:nvPr/>
          </p:nvSpPr>
          <p:spPr bwMode="auto">
            <a:xfrm>
              <a:off x="4478338" y="2341563"/>
              <a:ext cx="465138" cy="546100"/>
            </a:xfrm>
            <a:custGeom>
              <a:avLst/>
              <a:gdLst>
                <a:gd name="T0" fmla="*/ 645 w 1290"/>
                <a:gd name="T1" fmla="*/ 0 h 1510"/>
                <a:gd name="T2" fmla="*/ 1290 w 1290"/>
                <a:gd name="T3" fmla="*/ 645 h 1510"/>
                <a:gd name="T4" fmla="*/ 645 w 1290"/>
                <a:gd name="T5" fmla="*/ 1510 h 1510"/>
                <a:gd name="T6" fmla="*/ 0 w 1290"/>
                <a:gd name="T7" fmla="*/ 645 h 1510"/>
                <a:gd name="T8" fmla="*/ 645 w 1290"/>
                <a:gd name="T9" fmla="*/ 0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0" h="1510">
                  <a:moveTo>
                    <a:pt x="645" y="0"/>
                  </a:moveTo>
                  <a:cubicBezTo>
                    <a:pt x="1001" y="0"/>
                    <a:pt x="1290" y="289"/>
                    <a:pt x="1290" y="645"/>
                  </a:cubicBezTo>
                  <a:cubicBezTo>
                    <a:pt x="1290" y="1045"/>
                    <a:pt x="923" y="1263"/>
                    <a:pt x="645" y="1510"/>
                  </a:cubicBezTo>
                  <a:cubicBezTo>
                    <a:pt x="368" y="1263"/>
                    <a:pt x="0" y="1045"/>
                    <a:pt x="0" y="645"/>
                  </a:cubicBezTo>
                  <a:cubicBezTo>
                    <a:pt x="0" y="289"/>
                    <a:pt x="289" y="0"/>
                    <a:pt x="6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3"/>
            <p:cNvSpPr>
              <a:spLocks noEditPoints="1"/>
            </p:cNvSpPr>
            <p:nvPr/>
          </p:nvSpPr>
          <p:spPr bwMode="auto">
            <a:xfrm>
              <a:off x="4618038" y="2436813"/>
              <a:ext cx="187325" cy="276225"/>
            </a:xfrm>
            <a:custGeom>
              <a:avLst/>
              <a:gdLst>
                <a:gd name="T0" fmla="*/ 372 w 523"/>
                <a:gd name="T1" fmla="*/ 500 h 762"/>
                <a:gd name="T2" fmla="*/ 151 w 523"/>
                <a:gd name="T3" fmla="*/ 500 h 762"/>
                <a:gd name="T4" fmla="*/ 110 w 523"/>
                <a:gd name="T5" fmla="*/ 424 h 762"/>
                <a:gd name="T6" fmla="*/ 47 w 523"/>
                <a:gd name="T7" fmla="*/ 262 h 762"/>
                <a:gd name="T8" fmla="*/ 261 w 523"/>
                <a:gd name="T9" fmla="*/ 47 h 762"/>
                <a:gd name="T10" fmla="*/ 475 w 523"/>
                <a:gd name="T11" fmla="*/ 262 h 762"/>
                <a:gd name="T12" fmla="*/ 412 w 523"/>
                <a:gd name="T13" fmla="*/ 424 h 762"/>
                <a:gd name="T14" fmla="*/ 372 w 523"/>
                <a:gd name="T15" fmla="*/ 500 h 762"/>
                <a:gd name="T16" fmla="*/ 261 w 523"/>
                <a:gd name="T17" fmla="*/ 119 h 762"/>
                <a:gd name="T18" fmla="*/ 118 w 523"/>
                <a:gd name="T19" fmla="*/ 263 h 762"/>
                <a:gd name="T20" fmla="*/ 130 w 523"/>
                <a:gd name="T21" fmla="*/ 274 h 762"/>
                <a:gd name="T22" fmla="*/ 142 w 523"/>
                <a:gd name="T23" fmla="*/ 263 h 762"/>
                <a:gd name="T24" fmla="*/ 261 w 523"/>
                <a:gd name="T25" fmla="*/ 144 h 762"/>
                <a:gd name="T26" fmla="*/ 273 w 523"/>
                <a:gd name="T27" fmla="*/ 132 h 762"/>
                <a:gd name="T28" fmla="*/ 261 w 523"/>
                <a:gd name="T29" fmla="*/ 119 h 762"/>
                <a:gd name="T30" fmla="*/ 261 w 523"/>
                <a:gd name="T31" fmla="*/ 715 h 762"/>
                <a:gd name="T32" fmla="*/ 214 w 523"/>
                <a:gd name="T33" fmla="*/ 685 h 762"/>
                <a:gd name="T34" fmla="*/ 315 w 523"/>
                <a:gd name="T35" fmla="*/ 672 h 762"/>
                <a:gd name="T36" fmla="*/ 261 w 523"/>
                <a:gd name="T37" fmla="*/ 715 h 762"/>
                <a:gd name="T38" fmla="*/ 184 w 523"/>
                <a:gd name="T39" fmla="*/ 593 h 762"/>
                <a:gd name="T40" fmla="*/ 169 w 523"/>
                <a:gd name="T41" fmla="*/ 548 h 762"/>
                <a:gd name="T42" fmla="*/ 354 w 523"/>
                <a:gd name="T43" fmla="*/ 548 h 762"/>
                <a:gd name="T44" fmla="*/ 345 w 523"/>
                <a:gd name="T45" fmla="*/ 573 h 762"/>
                <a:gd name="T46" fmla="*/ 184 w 523"/>
                <a:gd name="T47" fmla="*/ 593 h 762"/>
                <a:gd name="T48" fmla="*/ 323 w 523"/>
                <a:gd name="T49" fmla="*/ 647 h 762"/>
                <a:gd name="T50" fmla="*/ 205 w 523"/>
                <a:gd name="T51" fmla="*/ 662 h 762"/>
                <a:gd name="T52" fmla="*/ 191 w 523"/>
                <a:gd name="T53" fmla="*/ 617 h 762"/>
                <a:gd name="T54" fmla="*/ 191 w 523"/>
                <a:gd name="T55" fmla="*/ 616 h 762"/>
                <a:gd name="T56" fmla="*/ 337 w 523"/>
                <a:gd name="T57" fmla="*/ 598 h 762"/>
                <a:gd name="T58" fmla="*/ 331 w 523"/>
                <a:gd name="T59" fmla="*/ 619 h 762"/>
                <a:gd name="T60" fmla="*/ 323 w 523"/>
                <a:gd name="T61" fmla="*/ 647 h 762"/>
                <a:gd name="T62" fmla="*/ 261 w 523"/>
                <a:gd name="T63" fmla="*/ 0 h 762"/>
                <a:gd name="T64" fmla="*/ 0 w 523"/>
                <a:gd name="T65" fmla="*/ 262 h 762"/>
                <a:gd name="T66" fmla="*/ 119 w 523"/>
                <a:gd name="T67" fmla="*/ 549 h 762"/>
                <a:gd name="T68" fmla="*/ 261 w 523"/>
                <a:gd name="T69" fmla="*/ 762 h 762"/>
                <a:gd name="T70" fmla="*/ 403 w 523"/>
                <a:gd name="T71" fmla="*/ 550 h 762"/>
                <a:gd name="T72" fmla="*/ 523 w 523"/>
                <a:gd name="T73" fmla="*/ 262 h 762"/>
                <a:gd name="T74" fmla="*/ 261 w 523"/>
                <a:gd name="T75" fmla="*/ 0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23" h="762">
                  <a:moveTo>
                    <a:pt x="372" y="500"/>
                  </a:moveTo>
                  <a:lnTo>
                    <a:pt x="151" y="500"/>
                  </a:lnTo>
                  <a:cubicBezTo>
                    <a:pt x="139" y="474"/>
                    <a:pt x="124" y="449"/>
                    <a:pt x="110" y="424"/>
                  </a:cubicBezTo>
                  <a:cubicBezTo>
                    <a:pt x="79" y="368"/>
                    <a:pt x="47" y="310"/>
                    <a:pt x="47" y="262"/>
                  </a:cubicBezTo>
                  <a:cubicBezTo>
                    <a:pt x="47" y="144"/>
                    <a:pt x="143" y="47"/>
                    <a:pt x="261" y="47"/>
                  </a:cubicBezTo>
                  <a:cubicBezTo>
                    <a:pt x="379" y="47"/>
                    <a:pt x="475" y="144"/>
                    <a:pt x="475" y="262"/>
                  </a:cubicBezTo>
                  <a:cubicBezTo>
                    <a:pt x="475" y="310"/>
                    <a:pt x="443" y="368"/>
                    <a:pt x="412" y="424"/>
                  </a:cubicBezTo>
                  <a:cubicBezTo>
                    <a:pt x="398" y="449"/>
                    <a:pt x="384" y="474"/>
                    <a:pt x="372" y="500"/>
                  </a:cubicBezTo>
                  <a:close/>
                  <a:moveTo>
                    <a:pt x="261" y="119"/>
                  </a:moveTo>
                  <a:cubicBezTo>
                    <a:pt x="182" y="119"/>
                    <a:pt x="118" y="184"/>
                    <a:pt x="118" y="263"/>
                  </a:cubicBezTo>
                  <a:cubicBezTo>
                    <a:pt x="118" y="269"/>
                    <a:pt x="124" y="274"/>
                    <a:pt x="130" y="274"/>
                  </a:cubicBezTo>
                  <a:cubicBezTo>
                    <a:pt x="137" y="274"/>
                    <a:pt x="142" y="269"/>
                    <a:pt x="142" y="263"/>
                  </a:cubicBezTo>
                  <a:cubicBezTo>
                    <a:pt x="142" y="197"/>
                    <a:pt x="196" y="144"/>
                    <a:pt x="261" y="144"/>
                  </a:cubicBezTo>
                  <a:cubicBezTo>
                    <a:pt x="268" y="144"/>
                    <a:pt x="273" y="138"/>
                    <a:pt x="273" y="132"/>
                  </a:cubicBezTo>
                  <a:cubicBezTo>
                    <a:pt x="273" y="125"/>
                    <a:pt x="268" y="119"/>
                    <a:pt x="261" y="119"/>
                  </a:cubicBezTo>
                  <a:close/>
                  <a:moveTo>
                    <a:pt x="261" y="715"/>
                  </a:moveTo>
                  <a:cubicBezTo>
                    <a:pt x="237" y="715"/>
                    <a:pt x="226" y="712"/>
                    <a:pt x="214" y="685"/>
                  </a:cubicBezTo>
                  <a:lnTo>
                    <a:pt x="315" y="672"/>
                  </a:lnTo>
                  <a:cubicBezTo>
                    <a:pt x="300" y="711"/>
                    <a:pt x="289" y="715"/>
                    <a:pt x="261" y="715"/>
                  </a:cubicBezTo>
                  <a:close/>
                  <a:moveTo>
                    <a:pt x="184" y="593"/>
                  </a:moveTo>
                  <a:cubicBezTo>
                    <a:pt x="179" y="579"/>
                    <a:pt x="174" y="564"/>
                    <a:pt x="169" y="548"/>
                  </a:cubicBezTo>
                  <a:lnTo>
                    <a:pt x="354" y="548"/>
                  </a:lnTo>
                  <a:cubicBezTo>
                    <a:pt x="351" y="556"/>
                    <a:pt x="348" y="565"/>
                    <a:pt x="345" y="573"/>
                  </a:cubicBezTo>
                  <a:cubicBezTo>
                    <a:pt x="345" y="573"/>
                    <a:pt x="184" y="593"/>
                    <a:pt x="184" y="593"/>
                  </a:cubicBezTo>
                  <a:close/>
                  <a:moveTo>
                    <a:pt x="323" y="647"/>
                  </a:moveTo>
                  <a:lnTo>
                    <a:pt x="205" y="662"/>
                  </a:lnTo>
                  <a:cubicBezTo>
                    <a:pt x="201" y="650"/>
                    <a:pt x="196" y="636"/>
                    <a:pt x="191" y="617"/>
                  </a:cubicBezTo>
                  <a:cubicBezTo>
                    <a:pt x="191" y="617"/>
                    <a:pt x="191" y="616"/>
                    <a:pt x="191" y="616"/>
                  </a:cubicBezTo>
                  <a:lnTo>
                    <a:pt x="337" y="598"/>
                  </a:lnTo>
                  <a:cubicBezTo>
                    <a:pt x="335" y="605"/>
                    <a:pt x="333" y="612"/>
                    <a:pt x="331" y="619"/>
                  </a:cubicBezTo>
                  <a:cubicBezTo>
                    <a:pt x="328" y="629"/>
                    <a:pt x="325" y="639"/>
                    <a:pt x="323" y="647"/>
                  </a:cubicBezTo>
                  <a:close/>
                  <a:moveTo>
                    <a:pt x="261" y="0"/>
                  </a:moveTo>
                  <a:cubicBezTo>
                    <a:pt x="117" y="0"/>
                    <a:pt x="0" y="117"/>
                    <a:pt x="0" y="262"/>
                  </a:cubicBezTo>
                  <a:cubicBezTo>
                    <a:pt x="0" y="358"/>
                    <a:pt x="87" y="460"/>
                    <a:pt x="119" y="549"/>
                  </a:cubicBezTo>
                  <a:cubicBezTo>
                    <a:pt x="167" y="682"/>
                    <a:pt x="162" y="762"/>
                    <a:pt x="261" y="762"/>
                  </a:cubicBezTo>
                  <a:cubicBezTo>
                    <a:pt x="362" y="762"/>
                    <a:pt x="355" y="683"/>
                    <a:pt x="403" y="550"/>
                  </a:cubicBezTo>
                  <a:cubicBezTo>
                    <a:pt x="435" y="460"/>
                    <a:pt x="523" y="357"/>
                    <a:pt x="523" y="262"/>
                  </a:cubicBezTo>
                  <a:cubicBezTo>
                    <a:pt x="523" y="117"/>
                    <a:pt x="406" y="0"/>
                    <a:pt x="2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5892957" y="1949451"/>
            <a:ext cx="465138" cy="546100"/>
            <a:chOff x="5127626" y="2341563"/>
            <a:chExt cx="465138" cy="546100"/>
          </a:xfrm>
        </p:grpSpPr>
        <p:sp>
          <p:nvSpPr>
            <p:cNvPr id="13" name="Freeform 6"/>
            <p:cNvSpPr>
              <a:spLocks/>
            </p:cNvSpPr>
            <p:nvPr/>
          </p:nvSpPr>
          <p:spPr bwMode="auto">
            <a:xfrm>
              <a:off x="5127626" y="2341563"/>
              <a:ext cx="465138" cy="546100"/>
            </a:xfrm>
            <a:custGeom>
              <a:avLst/>
              <a:gdLst>
                <a:gd name="T0" fmla="*/ 644 w 1289"/>
                <a:gd name="T1" fmla="*/ 0 h 1510"/>
                <a:gd name="T2" fmla="*/ 1289 w 1289"/>
                <a:gd name="T3" fmla="*/ 645 h 1510"/>
                <a:gd name="T4" fmla="*/ 644 w 1289"/>
                <a:gd name="T5" fmla="*/ 1510 h 1510"/>
                <a:gd name="T6" fmla="*/ 0 w 1289"/>
                <a:gd name="T7" fmla="*/ 645 h 1510"/>
                <a:gd name="T8" fmla="*/ 644 w 1289"/>
                <a:gd name="T9" fmla="*/ 0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9" h="1510">
                  <a:moveTo>
                    <a:pt x="644" y="0"/>
                  </a:moveTo>
                  <a:cubicBezTo>
                    <a:pt x="1001" y="0"/>
                    <a:pt x="1289" y="289"/>
                    <a:pt x="1289" y="645"/>
                  </a:cubicBezTo>
                  <a:cubicBezTo>
                    <a:pt x="1289" y="1045"/>
                    <a:pt x="922" y="1263"/>
                    <a:pt x="644" y="1510"/>
                  </a:cubicBezTo>
                  <a:cubicBezTo>
                    <a:pt x="367" y="1263"/>
                    <a:pt x="0" y="1045"/>
                    <a:pt x="0" y="645"/>
                  </a:cubicBezTo>
                  <a:cubicBezTo>
                    <a:pt x="0" y="289"/>
                    <a:pt x="288" y="0"/>
                    <a:pt x="6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4"/>
            <p:cNvSpPr>
              <a:spLocks noEditPoints="1"/>
            </p:cNvSpPr>
            <p:nvPr/>
          </p:nvSpPr>
          <p:spPr bwMode="auto">
            <a:xfrm>
              <a:off x="5222876" y="2436813"/>
              <a:ext cx="282575" cy="276225"/>
            </a:xfrm>
            <a:custGeom>
              <a:avLst/>
              <a:gdLst>
                <a:gd name="T0" fmla="*/ 643 w 784"/>
                <a:gd name="T1" fmla="*/ 322 h 764"/>
                <a:gd name="T2" fmla="*/ 583 w 784"/>
                <a:gd name="T3" fmla="*/ 180 h 764"/>
                <a:gd name="T4" fmla="*/ 482 w 784"/>
                <a:gd name="T5" fmla="*/ 79 h 764"/>
                <a:gd name="T6" fmla="*/ 667 w 784"/>
                <a:gd name="T7" fmla="*/ 95 h 764"/>
                <a:gd name="T8" fmla="*/ 684 w 784"/>
                <a:gd name="T9" fmla="*/ 281 h 764"/>
                <a:gd name="T10" fmla="*/ 172 w 784"/>
                <a:gd name="T11" fmla="*/ 592 h 764"/>
                <a:gd name="T12" fmla="*/ 106 w 784"/>
                <a:gd name="T13" fmla="*/ 465 h 764"/>
                <a:gd name="T14" fmla="*/ 287 w 784"/>
                <a:gd name="T15" fmla="*/ 476 h 764"/>
                <a:gd name="T16" fmla="*/ 300 w 784"/>
                <a:gd name="T17" fmla="*/ 660 h 764"/>
                <a:gd name="T18" fmla="*/ 211 w 784"/>
                <a:gd name="T19" fmla="*/ 684 h 764"/>
                <a:gd name="T20" fmla="*/ 83 w 784"/>
                <a:gd name="T21" fmla="*/ 716 h 764"/>
                <a:gd name="T22" fmla="*/ 51 w 784"/>
                <a:gd name="T23" fmla="*/ 667 h 764"/>
                <a:gd name="T24" fmla="*/ 155 w 784"/>
                <a:gd name="T25" fmla="*/ 609 h 764"/>
                <a:gd name="T26" fmla="*/ 100 w 784"/>
                <a:gd name="T27" fmla="*/ 713 h 764"/>
                <a:gd name="T28" fmla="*/ 250 w 784"/>
                <a:gd name="T29" fmla="*/ 396 h 764"/>
                <a:gd name="T30" fmla="*/ 365 w 784"/>
                <a:gd name="T31" fmla="*/ 196 h 764"/>
                <a:gd name="T32" fmla="*/ 250 w 784"/>
                <a:gd name="T33" fmla="*/ 396 h 764"/>
                <a:gd name="T34" fmla="*/ 353 w 784"/>
                <a:gd name="T35" fmla="*/ 484 h 764"/>
                <a:gd name="T36" fmla="*/ 273 w 784"/>
                <a:gd name="T37" fmla="*/ 407 h 764"/>
                <a:gd name="T38" fmla="*/ 550 w 784"/>
                <a:gd name="T39" fmla="*/ 214 h 764"/>
                <a:gd name="T40" fmla="*/ 353 w 784"/>
                <a:gd name="T41" fmla="*/ 484 h 764"/>
                <a:gd name="T42" fmla="*/ 382 w 784"/>
                <a:gd name="T43" fmla="*/ 568 h 764"/>
                <a:gd name="T44" fmla="*/ 590 w 784"/>
                <a:gd name="T45" fmla="*/ 280 h 764"/>
                <a:gd name="T46" fmla="*/ 566 w 784"/>
                <a:gd name="T47" fmla="*/ 400 h 764"/>
                <a:gd name="T48" fmla="*/ 382 w 784"/>
                <a:gd name="T49" fmla="*/ 586 h 764"/>
                <a:gd name="T50" fmla="*/ 701 w 784"/>
                <a:gd name="T51" fmla="*/ 62 h 764"/>
                <a:gd name="T52" fmla="*/ 447 w 784"/>
                <a:gd name="T53" fmla="*/ 45 h 764"/>
                <a:gd name="T54" fmla="*/ 331 w 784"/>
                <a:gd name="T55" fmla="*/ 163 h 764"/>
                <a:gd name="T56" fmla="*/ 330 w 784"/>
                <a:gd name="T57" fmla="*/ 164 h 764"/>
                <a:gd name="T58" fmla="*/ 60 w 784"/>
                <a:gd name="T59" fmla="*/ 453 h 764"/>
                <a:gd name="T60" fmla="*/ 0 w 784"/>
                <a:gd name="T61" fmla="*/ 680 h 764"/>
                <a:gd name="T62" fmla="*/ 111 w 784"/>
                <a:gd name="T63" fmla="*/ 759 h 764"/>
                <a:gd name="T64" fmla="*/ 354 w 784"/>
                <a:gd name="T65" fmla="*/ 682 h 764"/>
                <a:gd name="T66" fmla="*/ 701 w 784"/>
                <a:gd name="T67" fmla="*/ 62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784" h="764">
                  <a:moveTo>
                    <a:pt x="684" y="281"/>
                  </a:moveTo>
                  <a:lnTo>
                    <a:pt x="643" y="322"/>
                  </a:lnTo>
                  <a:cubicBezTo>
                    <a:pt x="643" y="316"/>
                    <a:pt x="644" y="311"/>
                    <a:pt x="644" y="306"/>
                  </a:cubicBezTo>
                  <a:cubicBezTo>
                    <a:pt x="640" y="259"/>
                    <a:pt x="618" y="215"/>
                    <a:pt x="583" y="180"/>
                  </a:cubicBezTo>
                  <a:cubicBezTo>
                    <a:pt x="545" y="141"/>
                    <a:pt x="493" y="119"/>
                    <a:pt x="442" y="118"/>
                  </a:cubicBezTo>
                  <a:lnTo>
                    <a:pt x="482" y="79"/>
                  </a:lnTo>
                  <a:cubicBezTo>
                    <a:pt x="501" y="59"/>
                    <a:pt x="529" y="48"/>
                    <a:pt x="559" y="48"/>
                  </a:cubicBezTo>
                  <a:cubicBezTo>
                    <a:pt x="597" y="48"/>
                    <a:pt x="637" y="65"/>
                    <a:pt x="667" y="95"/>
                  </a:cubicBezTo>
                  <a:cubicBezTo>
                    <a:pt x="695" y="124"/>
                    <a:pt x="712" y="159"/>
                    <a:pt x="715" y="195"/>
                  </a:cubicBezTo>
                  <a:cubicBezTo>
                    <a:pt x="717" y="228"/>
                    <a:pt x="706" y="259"/>
                    <a:pt x="684" y="281"/>
                  </a:cubicBezTo>
                  <a:close/>
                  <a:moveTo>
                    <a:pt x="211" y="684"/>
                  </a:moveTo>
                  <a:cubicBezTo>
                    <a:pt x="211" y="652"/>
                    <a:pt x="198" y="618"/>
                    <a:pt x="172" y="592"/>
                  </a:cubicBezTo>
                  <a:cubicBezTo>
                    <a:pt x="147" y="567"/>
                    <a:pt x="115" y="553"/>
                    <a:pt x="82" y="552"/>
                  </a:cubicBezTo>
                  <a:lnTo>
                    <a:pt x="106" y="465"/>
                  </a:lnTo>
                  <a:cubicBezTo>
                    <a:pt x="108" y="460"/>
                    <a:pt x="111" y="454"/>
                    <a:pt x="115" y="449"/>
                  </a:cubicBezTo>
                  <a:cubicBezTo>
                    <a:pt x="163" y="415"/>
                    <a:pt x="236" y="425"/>
                    <a:pt x="287" y="476"/>
                  </a:cubicBezTo>
                  <a:cubicBezTo>
                    <a:pt x="342" y="530"/>
                    <a:pt x="350" y="609"/>
                    <a:pt x="308" y="657"/>
                  </a:cubicBezTo>
                  <a:cubicBezTo>
                    <a:pt x="306" y="658"/>
                    <a:pt x="303" y="659"/>
                    <a:pt x="300" y="660"/>
                  </a:cubicBezTo>
                  <a:cubicBezTo>
                    <a:pt x="300" y="660"/>
                    <a:pt x="211" y="684"/>
                    <a:pt x="211" y="684"/>
                  </a:cubicBezTo>
                  <a:close/>
                  <a:moveTo>
                    <a:pt x="211" y="684"/>
                  </a:moveTo>
                  <a:close/>
                  <a:moveTo>
                    <a:pt x="100" y="713"/>
                  </a:moveTo>
                  <a:cubicBezTo>
                    <a:pt x="97" y="714"/>
                    <a:pt x="89" y="716"/>
                    <a:pt x="83" y="716"/>
                  </a:cubicBezTo>
                  <a:cubicBezTo>
                    <a:pt x="64" y="716"/>
                    <a:pt x="48" y="700"/>
                    <a:pt x="48" y="680"/>
                  </a:cubicBezTo>
                  <a:cubicBezTo>
                    <a:pt x="48" y="676"/>
                    <a:pt x="50" y="670"/>
                    <a:pt x="51" y="667"/>
                  </a:cubicBezTo>
                  <a:lnTo>
                    <a:pt x="76" y="576"/>
                  </a:lnTo>
                  <a:cubicBezTo>
                    <a:pt x="103" y="575"/>
                    <a:pt x="132" y="586"/>
                    <a:pt x="155" y="609"/>
                  </a:cubicBezTo>
                  <a:cubicBezTo>
                    <a:pt x="179" y="632"/>
                    <a:pt x="189" y="662"/>
                    <a:pt x="188" y="690"/>
                  </a:cubicBezTo>
                  <a:cubicBezTo>
                    <a:pt x="188" y="690"/>
                    <a:pt x="100" y="713"/>
                    <a:pt x="100" y="713"/>
                  </a:cubicBezTo>
                  <a:close/>
                  <a:moveTo>
                    <a:pt x="100" y="713"/>
                  </a:moveTo>
                  <a:close/>
                  <a:moveTo>
                    <a:pt x="250" y="396"/>
                  </a:moveTo>
                  <a:cubicBezTo>
                    <a:pt x="228" y="386"/>
                    <a:pt x="205" y="381"/>
                    <a:pt x="182" y="381"/>
                  </a:cubicBezTo>
                  <a:lnTo>
                    <a:pt x="365" y="196"/>
                  </a:lnTo>
                  <a:cubicBezTo>
                    <a:pt x="393" y="168"/>
                    <a:pt x="434" y="160"/>
                    <a:pt x="475" y="170"/>
                  </a:cubicBezTo>
                  <a:cubicBezTo>
                    <a:pt x="475" y="170"/>
                    <a:pt x="250" y="396"/>
                    <a:pt x="250" y="396"/>
                  </a:cubicBezTo>
                  <a:close/>
                  <a:moveTo>
                    <a:pt x="250" y="396"/>
                  </a:moveTo>
                  <a:close/>
                  <a:moveTo>
                    <a:pt x="353" y="484"/>
                  </a:moveTo>
                  <a:cubicBezTo>
                    <a:pt x="344" y="469"/>
                    <a:pt x="334" y="455"/>
                    <a:pt x="321" y="442"/>
                  </a:cubicBezTo>
                  <a:cubicBezTo>
                    <a:pt x="307" y="428"/>
                    <a:pt x="290" y="416"/>
                    <a:pt x="273" y="407"/>
                  </a:cubicBezTo>
                  <a:lnTo>
                    <a:pt x="500" y="179"/>
                  </a:lnTo>
                  <a:cubicBezTo>
                    <a:pt x="518" y="187"/>
                    <a:pt x="535" y="198"/>
                    <a:pt x="550" y="214"/>
                  </a:cubicBezTo>
                  <a:cubicBezTo>
                    <a:pt x="563" y="226"/>
                    <a:pt x="573" y="241"/>
                    <a:pt x="580" y="256"/>
                  </a:cubicBezTo>
                  <a:cubicBezTo>
                    <a:pt x="580" y="256"/>
                    <a:pt x="353" y="484"/>
                    <a:pt x="353" y="484"/>
                  </a:cubicBezTo>
                  <a:close/>
                  <a:moveTo>
                    <a:pt x="353" y="484"/>
                  </a:moveTo>
                  <a:close/>
                  <a:moveTo>
                    <a:pt x="382" y="568"/>
                  </a:moveTo>
                  <a:cubicBezTo>
                    <a:pt x="380" y="547"/>
                    <a:pt x="374" y="525"/>
                    <a:pt x="364" y="505"/>
                  </a:cubicBezTo>
                  <a:lnTo>
                    <a:pt x="590" y="280"/>
                  </a:lnTo>
                  <a:cubicBezTo>
                    <a:pt x="604" y="323"/>
                    <a:pt x="597" y="369"/>
                    <a:pt x="566" y="399"/>
                  </a:cubicBezTo>
                  <a:cubicBezTo>
                    <a:pt x="566" y="399"/>
                    <a:pt x="566" y="399"/>
                    <a:pt x="566" y="400"/>
                  </a:cubicBezTo>
                  <a:lnTo>
                    <a:pt x="566" y="400"/>
                  </a:lnTo>
                  <a:lnTo>
                    <a:pt x="382" y="586"/>
                  </a:lnTo>
                  <a:cubicBezTo>
                    <a:pt x="382" y="580"/>
                    <a:pt x="382" y="574"/>
                    <a:pt x="382" y="568"/>
                  </a:cubicBezTo>
                  <a:close/>
                  <a:moveTo>
                    <a:pt x="701" y="62"/>
                  </a:moveTo>
                  <a:cubicBezTo>
                    <a:pt x="661" y="22"/>
                    <a:pt x="610" y="0"/>
                    <a:pt x="559" y="0"/>
                  </a:cubicBezTo>
                  <a:cubicBezTo>
                    <a:pt x="516" y="0"/>
                    <a:pt x="477" y="16"/>
                    <a:pt x="447" y="45"/>
                  </a:cubicBezTo>
                  <a:lnTo>
                    <a:pt x="332" y="162"/>
                  </a:lnTo>
                  <a:cubicBezTo>
                    <a:pt x="332" y="163"/>
                    <a:pt x="331" y="163"/>
                    <a:pt x="331" y="163"/>
                  </a:cubicBezTo>
                  <a:cubicBezTo>
                    <a:pt x="330" y="163"/>
                    <a:pt x="330" y="163"/>
                    <a:pt x="330" y="164"/>
                  </a:cubicBezTo>
                  <a:lnTo>
                    <a:pt x="330" y="164"/>
                  </a:lnTo>
                  <a:lnTo>
                    <a:pt x="84" y="412"/>
                  </a:lnTo>
                  <a:cubicBezTo>
                    <a:pt x="73" y="423"/>
                    <a:pt x="65" y="437"/>
                    <a:pt x="60" y="453"/>
                  </a:cubicBezTo>
                  <a:lnTo>
                    <a:pt x="4" y="656"/>
                  </a:lnTo>
                  <a:cubicBezTo>
                    <a:pt x="4" y="656"/>
                    <a:pt x="0" y="672"/>
                    <a:pt x="0" y="680"/>
                  </a:cubicBezTo>
                  <a:cubicBezTo>
                    <a:pt x="0" y="726"/>
                    <a:pt x="38" y="764"/>
                    <a:pt x="84" y="764"/>
                  </a:cubicBezTo>
                  <a:cubicBezTo>
                    <a:pt x="93" y="764"/>
                    <a:pt x="111" y="760"/>
                    <a:pt x="111" y="759"/>
                  </a:cubicBezTo>
                  <a:lnTo>
                    <a:pt x="313" y="706"/>
                  </a:lnTo>
                  <a:cubicBezTo>
                    <a:pt x="329" y="702"/>
                    <a:pt x="343" y="693"/>
                    <a:pt x="354" y="682"/>
                  </a:cubicBezTo>
                  <a:lnTo>
                    <a:pt x="718" y="315"/>
                  </a:lnTo>
                  <a:cubicBezTo>
                    <a:pt x="784" y="248"/>
                    <a:pt x="776" y="137"/>
                    <a:pt x="701" y="6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7509350" y="1949451"/>
            <a:ext cx="465138" cy="546100"/>
            <a:chOff x="5210176" y="1624013"/>
            <a:chExt cx="465138" cy="546100"/>
          </a:xfrm>
        </p:grpSpPr>
        <p:sp>
          <p:nvSpPr>
            <p:cNvPr id="15" name="Freeform 7"/>
            <p:cNvSpPr>
              <a:spLocks/>
            </p:cNvSpPr>
            <p:nvPr/>
          </p:nvSpPr>
          <p:spPr bwMode="auto">
            <a:xfrm>
              <a:off x="5210176" y="1624013"/>
              <a:ext cx="465138" cy="546100"/>
            </a:xfrm>
            <a:custGeom>
              <a:avLst/>
              <a:gdLst>
                <a:gd name="T0" fmla="*/ 645 w 1290"/>
                <a:gd name="T1" fmla="*/ 0 h 1510"/>
                <a:gd name="T2" fmla="*/ 1290 w 1290"/>
                <a:gd name="T3" fmla="*/ 644 h 1510"/>
                <a:gd name="T4" fmla="*/ 645 w 1290"/>
                <a:gd name="T5" fmla="*/ 1510 h 1510"/>
                <a:gd name="T6" fmla="*/ 0 w 1290"/>
                <a:gd name="T7" fmla="*/ 644 h 1510"/>
                <a:gd name="T8" fmla="*/ 645 w 1290"/>
                <a:gd name="T9" fmla="*/ 0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0" h="1510">
                  <a:moveTo>
                    <a:pt x="645" y="0"/>
                  </a:moveTo>
                  <a:cubicBezTo>
                    <a:pt x="1002" y="0"/>
                    <a:pt x="1290" y="288"/>
                    <a:pt x="1290" y="644"/>
                  </a:cubicBezTo>
                  <a:cubicBezTo>
                    <a:pt x="1290" y="1045"/>
                    <a:pt x="923" y="1263"/>
                    <a:pt x="645" y="1510"/>
                  </a:cubicBezTo>
                  <a:cubicBezTo>
                    <a:pt x="368" y="1263"/>
                    <a:pt x="0" y="1045"/>
                    <a:pt x="0" y="644"/>
                  </a:cubicBezTo>
                  <a:cubicBezTo>
                    <a:pt x="0" y="288"/>
                    <a:pt x="289" y="0"/>
                    <a:pt x="6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5"/>
            <p:cNvSpPr>
              <a:spLocks noEditPoints="1"/>
            </p:cNvSpPr>
            <p:nvPr/>
          </p:nvSpPr>
          <p:spPr bwMode="auto">
            <a:xfrm>
              <a:off x="5305426" y="1719263"/>
              <a:ext cx="274638" cy="276225"/>
            </a:xfrm>
            <a:custGeom>
              <a:avLst/>
              <a:gdLst>
                <a:gd name="T0" fmla="*/ 528 w 762"/>
                <a:gd name="T1" fmla="*/ 571 h 765"/>
                <a:gd name="T2" fmla="*/ 712 w 762"/>
                <a:gd name="T3" fmla="*/ 395 h 765"/>
                <a:gd name="T4" fmla="*/ 50 w 762"/>
                <a:gd name="T5" fmla="*/ 395 h 765"/>
                <a:gd name="T6" fmla="*/ 234 w 762"/>
                <a:gd name="T7" fmla="*/ 571 h 765"/>
                <a:gd name="T8" fmla="*/ 50 w 762"/>
                <a:gd name="T9" fmla="*/ 395 h 765"/>
                <a:gd name="T10" fmla="*/ 225 w 762"/>
                <a:gd name="T11" fmla="*/ 216 h 765"/>
                <a:gd name="T12" fmla="*/ 50 w 762"/>
                <a:gd name="T13" fmla="*/ 370 h 765"/>
                <a:gd name="T14" fmla="*/ 393 w 762"/>
                <a:gd name="T15" fmla="*/ 370 h 765"/>
                <a:gd name="T16" fmla="*/ 514 w 762"/>
                <a:gd name="T17" fmla="*/ 223 h 765"/>
                <a:gd name="T18" fmla="*/ 393 w 762"/>
                <a:gd name="T19" fmla="*/ 370 h 765"/>
                <a:gd name="T20" fmla="*/ 505 w 762"/>
                <a:gd name="T21" fmla="*/ 562 h 765"/>
                <a:gd name="T22" fmla="*/ 393 w 762"/>
                <a:gd name="T23" fmla="*/ 395 h 765"/>
                <a:gd name="T24" fmla="*/ 505 w 762"/>
                <a:gd name="T25" fmla="*/ 562 h 765"/>
                <a:gd name="T26" fmla="*/ 597 w 762"/>
                <a:gd name="T27" fmla="*/ 635 h 765"/>
                <a:gd name="T28" fmla="*/ 518 w 762"/>
                <a:gd name="T29" fmla="*/ 593 h 765"/>
                <a:gd name="T30" fmla="*/ 393 w 762"/>
                <a:gd name="T31" fmla="*/ 568 h 765"/>
                <a:gd name="T32" fmla="*/ 394 w 762"/>
                <a:gd name="T33" fmla="*/ 715 h 765"/>
                <a:gd name="T34" fmla="*/ 393 w 762"/>
                <a:gd name="T35" fmla="*/ 715 h 765"/>
                <a:gd name="T36" fmla="*/ 166 w 762"/>
                <a:gd name="T37" fmla="*/ 635 h 765"/>
                <a:gd name="T38" fmla="*/ 326 w 762"/>
                <a:gd name="T39" fmla="*/ 710 h 765"/>
                <a:gd name="T40" fmla="*/ 368 w 762"/>
                <a:gd name="T41" fmla="*/ 543 h 765"/>
                <a:gd name="T42" fmla="*/ 222 w 762"/>
                <a:gd name="T43" fmla="*/ 395 h 765"/>
                <a:gd name="T44" fmla="*/ 368 w 762"/>
                <a:gd name="T45" fmla="*/ 395 h 765"/>
                <a:gd name="T46" fmla="*/ 368 w 762"/>
                <a:gd name="T47" fmla="*/ 246 h 765"/>
                <a:gd name="T48" fmla="*/ 222 w 762"/>
                <a:gd name="T49" fmla="*/ 370 h 765"/>
                <a:gd name="T50" fmla="*/ 235 w 762"/>
                <a:gd name="T51" fmla="*/ 192 h 765"/>
                <a:gd name="T52" fmla="*/ 326 w 762"/>
                <a:gd name="T53" fmla="*/ 54 h 765"/>
                <a:gd name="T54" fmla="*/ 368 w 762"/>
                <a:gd name="T55" fmla="*/ 50 h 765"/>
                <a:gd name="T56" fmla="*/ 258 w 762"/>
                <a:gd name="T57" fmla="*/ 201 h 765"/>
                <a:gd name="T58" fmla="*/ 368 w 762"/>
                <a:gd name="T59" fmla="*/ 50 h 765"/>
                <a:gd name="T60" fmla="*/ 612 w 762"/>
                <a:gd name="T61" fmla="*/ 143 h 765"/>
                <a:gd name="T62" fmla="*/ 436 w 762"/>
                <a:gd name="T63" fmla="*/ 54 h 765"/>
                <a:gd name="T64" fmla="*/ 505 w 762"/>
                <a:gd name="T65" fmla="*/ 201 h 765"/>
                <a:gd name="T66" fmla="*/ 393 w 762"/>
                <a:gd name="T67" fmla="*/ 50 h 765"/>
                <a:gd name="T68" fmla="*/ 368 w 762"/>
                <a:gd name="T69" fmla="*/ 715 h 765"/>
                <a:gd name="T70" fmla="*/ 368 w 762"/>
                <a:gd name="T71" fmla="*/ 568 h 765"/>
                <a:gd name="T72" fmla="*/ 368 w 762"/>
                <a:gd name="T73" fmla="*/ 715 h 765"/>
                <a:gd name="T74" fmla="*/ 712 w 762"/>
                <a:gd name="T75" fmla="*/ 370 h 765"/>
                <a:gd name="T76" fmla="*/ 537 w 762"/>
                <a:gd name="T77" fmla="*/ 216 h 765"/>
                <a:gd name="T78" fmla="*/ 712 w 762"/>
                <a:gd name="T79" fmla="*/ 370 h 765"/>
                <a:gd name="T80" fmla="*/ 0 w 762"/>
                <a:gd name="T81" fmla="*/ 382 h 765"/>
                <a:gd name="T82" fmla="*/ 762 w 762"/>
                <a:gd name="T83" fmla="*/ 382 h 7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762" h="765">
                  <a:moveTo>
                    <a:pt x="615" y="618"/>
                  </a:moveTo>
                  <a:cubicBezTo>
                    <a:pt x="588" y="599"/>
                    <a:pt x="559" y="583"/>
                    <a:pt x="528" y="571"/>
                  </a:cubicBezTo>
                  <a:cubicBezTo>
                    <a:pt x="550" y="517"/>
                    <a:pt x="563" y="458"/>
                    <a:pt x="565" y="395"/>
                  </a:cubicBezTo>
                  <a:lnTo>
                    <a:pt x="712" y="395"/>
                  </a:lnTo>
                  <a:cubicBezTo>
                    <a:pt x="709" y="482"/>
                    <a:pt x="673" y="560"/>
                    <a:pt x="615" y="618"/>
                  </a:cubicBezTo>
                  <a:close/>
                  <a:moveTo>
                    <a:pt x="50" y="395"/>
                  </a:moveTo>
                  <a:lnTo>
                    <a:pt x="197" y="395"/>
                  </a:lnTo>
                  <a:cubicBezTo>
                    <a:pt x="199" y="458"/>
                    <a:pt x="212" y="517"/>
                    <a:pt x="234" y="571"/>
                  </a:cubicBezTo>
                  <a:cubicBezTo>
                    <a:pt x="203" y="583"/>
                    <a:pt x="174" y="599"/>
                    <a:pt x="147" y="618"/>
                  </a:cubicBezTo>
                  <a:cubicBezTo>
                    <a:pt x="89" y="560"/>
                    <a:pt x="53" y="482"/>
                    <a:pt x="50" y="395"/>
                  </a:cubicBezTo>
                  <a:close/>
                  <a:moveTo>
                    <a:pt x="134" y="161"/>
                  </a:moveTo>
                  <a:cubicBezTo>
                    <a:pt x="162" y="183"/>
                    <a:pt x="193" y="201"/>
                    <a:pt x="225" y="216"/>
                  </a:cubicBezTo>
                  <a:cubicBezTo>
                    <a:pt x="208" y="263"/>
                    <a:pt x="199" y="316"/>
                    <a:pt x="197" y="370"/>
                  </a:cubicBezTo>
                  <a:lnTo>
                    <a:pt x="50" y="370"/>
                  </a:lnTo>
                  <a:cubicBezTo>
                    <a:pt x="53" y="290"/>
                    <a:pt x="84" y="217"/>
                    <a:pt x="134" y="161"/>
                  </a:cubicBezTo>
                  <a:close/>
                  <a:moveTo>
                    <a:pt x="393" y="370"/>
                  </a:moveTo>
                  <a:lnTo>
                    <a:pt x="393" y="246"/>
                  </a:lnTo>
                  <a:cubicBezTo>
                    <a:pt x="436" y="245"/>
                    <a:pt x="476" y="237"/>
                    <a:pt x="514" y="223"/>
                  </a:cubicBezTo>
                  <a:cubicBezTo>
                    <a:pt x="530" y="269"/>
                    <a:pt x="539" y="318"/>
                    <a:pt x="541" y="370"/>
                  </a:cubicBezTo>
                  <a:cubicBezTo>
                    <a:pt x="541" y="370"/>
                    <a:pt x="393" y="370"/>
                    <a:pt x="393" y="370"/>
                  </a:cubicBezTo>
                  <a:close/>
                  <a:moveTo>
                    <a:pt x="393" y="370"/>
                  </a:moveTo>
                  <a:close/>
                  <a:moveTo>
                    <a:pt x="505" y="562"/>
                  </a:moveTo>
                  <a:cubicBezTo>
                    <a:pt x="469" y="551"/>
                    <a:pt x="432" y="545"/>
                    <a:pt x="393" y="543"/>
                  </a:cubicBezTo>
                  <a:lnTo>
                    <a:pt x="393" y="395"/>
                  </a:lnTo>
                  <a:lnTo>
                    <a:pt x="541" y="395"/>
                  </a:lnTo>
                  <a:cubicBezTo>
                    <a:pt x="539" y="454"/>
                    <a:pt x="526" y="511"/>
                    <a:pt x="505" y="562"/>
                  </a:cubicBezTo>
                  <a:close/>
                  <a:moveTo>
                    <a:pt x="518" y="593"/>
                  </a:moveTo>
                  <a:cubicBezTo>
                    <a:pt x="546" y="604"/>
                    <a:pt x="573" y="618"/>
                    <a:pt x="597" y="635"/>
                  </a:cubicBezTo>
                  <a:cubicBezTo>
                    <a:pt x="552" y="674"/>
                    <a:pt x="496" y="700"/>
                    <a:pt x="436" y="710"/>
                  </a:cubicBezTo>
                  <a:cubicBezTo>
                    <a:pt x="468" y="678"/>
                    <a:pt x="497" y="638"/>
                    <a:pt x="518" y="593"/>
                  </a:cubicBezTo>
                  <a:close/>
                  <a:moveTo>
                    <a:pt x="393" y="715"/>
                  </a:moveTo>
                  <a:lnTo>
                    <a:pt x="393" y="568"/>
                  </a:lnTo>
                  <a:cubicBezTo>
                    <a:pt x="429" y="569"/>
                    <a:pt x="462" y="575"/>
                    <a:pt x="495" y="585"/>
                  </a:cubicBezTo>
                  <a:cubicBezTo>
                    <a:pt x="470" y="636"/>
                    <a:pt x="436" y="680"/>
                    <a:pt x="394" y="715"/>
                  </a:cubicBezTo>
                  <a:cubicBezTo>
                    <a:pt x="394" y="715"/>
                    <a:pt x="393" y="715"/>
                    <a:pt x="393" y="715"/>
                  </a:cubicBezTo>
                  <a:close/>
                  <a:moveTo>
                    <a:pt x="393" y="715"/>
                  </a:moveTo>
                  <a:close/>
                  <a:moveTo>
                    <a:pt x="326" y="710"/>
                  </a:moveTo>
                  <a:cubicBezTo>
                    <a:pt x="266" y="700"/>
                    <a:pt x="211" y="674"/>
                    <a:pt x="166" y="635"/>
                  </a:cubicBezTo>
                  <a:cubicBezTo>
                    <a:pt x="190" y="618"/>
                    <a:pt x="216" y="604"/>
                    <a:pt x="244" y="593"/>
                  </a:cubicBezTo>
                  <a:cubicBezTo>
                    <a:pt x="266" y="638"/>
                    <a:pt x="293" y="678"/>
                    <a:pt x="326" y="710"/>
                  </a:cubicBezTo>
                  <a:close/>
                  <a:moveTo>
                    <a:pt x="368" y="395"/>
                  </a:moveTo>
                  <a:lnTo>
                    <a:pt x="368" y="543"/>
                  </a:lnTo>
                  <a:cubicBezTo>
                    <a:pt x="330" y="545"/>
                    <a:pt x="293" y="551"/>
                    <a:pt x="257" y="562"/>
                  </a:cubicBezTo>
                  <a:cubicBezTo>
                    <a:pt x="236" y="511"/>
                    <a:pt x="224" y="454"/>
                    <a:pt x="222" y="395"/>
                  </a:cubicBezTo>
                  <a:cubicBezTo>
                    <a:pt x="222" y="395"/>
                    <a:pt x="368" y="395"/>
                    <a:pt x="368" y="395"/>
                  </a:cubicBezTo>
                  <a:close/>
                  <a:moveTo>
                    <a:pt x="368" y="395"/>
                  </a:moveTo>
                  <a:close/>
                  <a:moveTo>
                    <a:pt x="249" y="223"/>
                  </a:moveTo>
                  <a:cubicBezTo>
                    <a:pt x="287" y="237"/>
                    <a:pt x="327" y="245"/>
                    <a:pt x="368" y="246"/>
                  </a:cubicBezTo>
                  <a:lnTo>
                    <a:pt x="368" y="370"/>
                  </a:lnTo>
                  <a:lnTo>
                    <a:pt x="222" y="370"/>
                  </a:lnTo>
                  <a:cubicBezTo>
                    <a:pt x="223" y="318"/>
                    <a:pt x="232" y="269"/>
                    <a:pt x="249" y="223"/>
                  </a:cubicBezTo>
                  <a:close/>
                  <a:moveTo>
                    <a:pt x="235" y="192"/>
                  </a:moveTo>
                  <a:cubicBezTo>
                    <a:pt x="205" y="180"/>
                    <a:pt x="176" y="163"/>
                    <a:pt x="150" y="143"/>
                  </a:cubicBezTo>
                  <a:cubicBezTo>
                    <a:pt x="198" y="98"/>
                    <a:pt x="259" y="66"/>
                    <a:pt x="326" y="54"/>
                  </a:cubicBezTo>
                  <a:cubicBezTo>
                    <a:pt x="288" y="92"/>
                    <a:pt x="257" y="139"/>
                    <a:pt x="235" y="192"/>
                  </a:cubicBezTo>
                  <a:close/>
                  <a:moveTo>
                    <a:pt x="368" y="50"/>
                  </a:moveTo>
                  <a:lnTo>
                    <a:pt x="368" y="222"/>
                  </a:lnTo>
                  <a:cubicBezTo>
                    <a:pt x="330" y="220"/>
                    <a:pt x="293" y="213"/>
                    <a:pt x="258" y="201"/>
                  </a:cubicBezTo>
                  <a:cubicBezTo>
                    <a:pt x="283" y="141"/>
                    <a:pt x="321" y="89"/>
                    <a:pt x="368" y="50"/>
                  </a:cubicBezTo>
                  <a:cubicBezTo>
                    <a:pt x="368" y="50"/>
                    <a:pt x="368" y="50"/>
                    <a:pt x="368" y="50"/>
                  </a:cubicBezTo>
                  <a:close/>
                  <a:moveTo>
                    <a:pt x="436" y="54"/>
                  </a:moveTo>
                  <a:cubicBezTo>
                    <a:pt x="504" y="66"/>
                    <a:pt x="564" y="98"/>
                    <a:pt x="612" y="143"/>
                  </a:cubicBezTo>
                  <a:cubicBezTo>
                    <a:pt x="586" y="163"/>
                    <a:pt x="558" y="180"/>
                    <a:pt x="528" y="192"/>
                  </a:cubicBezTo>
                  <a:cubicBezTo>
                    <a:pt x="506" y="139"/>
                    <a:pt x="474" y="92"/>
                    <a:pt x="436" y="54"/>
                  </a:cubicBezTo>
                  <a:close/>
                  <a:moveTo>
                    <a:pt x="394" y="50"/>
                  </a:moveTo>
                  <a:cubicBezTo>
                    <a:pt x="441" y="89"/>
                    <a:pt x="479" y="141"/>
                    <a:pt x="505" y="201"/>
                  </a:cubicBezTo>
                  <a:cubicBezTo>
                    <a:pt x="469" y="213"/>
                    <a:pt x="432" y="220"/>
                    <a:pt x="393" y="222"/>
                  </a:cubicBezTo>
                  <a:lnTo>
                    <a:pt x="393" y="50"/>
                  </a:lnTo>
                  <a:cubicBezTo>
                    <a:pt x="393" y="50"/>
                    <a:pt x="394" y="50"/>
                    <a:pt x="394" y="50"/>
                  </a:cubicBezTo>
                  <a:close/>
                  <a:moveTo>
                    <a:pt x="368" y="715"/>
                  </a:moveTo>
                  <a:cubicBezTo>
                    <a:pt x="327" y="680"/>
                    <a:pt x="293" y="636"/>
                    <a:pt x="268" y="585"/>
                  </a:cubicBezTo>
                  <a:cubicBezTo>
                    <a:pt x="299" y="575"/>
                    <a:pt x="334" y="569"/>
                    <a:pt x="368" y="568"/>
                  </a:cubicBezTo>
                  <a:lnTo>
                    <a:pt x="368" y="715"/>
                  </a:lnTo>
                  <a:cubicBezTo>
                    <a:pt x="368" y="715"/>
                    <a:pt x="368" y="715"/>
                    <a:pt x="368" y="715"/>
                  </a:cubicBezTo>
                  <a:close/>
                  <a:moveTo>
                    <a:pt x="368" y="715"/>
                  </a:moveTo>
                  <a:close/>
                  <a:moveTo>
                    <a:pt x="712" y="370"/>
                  </a:moveTo>
                  <a:lnTo>
                    <a:pt x="565" y="370"/>
                  </a:lnTo>
                  <a:cubicBezTo>
                    <a:pt x="563" y="316"/>
                    <a:pt x="554" y="263"/>
                    <a:pt x="537" y="216"/>
                  </a:cubicBezTo>
                  <a:cubicBezTo>
                    <a:pt x="570" y="201"/>
                    <a:pt x="600" y="183"/>
                    <a:pt x="629" y="161"/>
                  </a:cubicBezTo>
                  <a:cubicBezTo>
                    <a:pt x="679" y="217"/>
                    <a:pt x="710" y="290"/>
                    <a:pt x="712" y="370"/>
                  </a:cubicBezTo>
                  <a:close/>
                  <a:moveTo>
                    <a:pt x="381" y="0"/>
                  </a:moveTo>
                  <a:cubicBezTo>
                    <a:pt x="171" y="0"/>
                    <a:pt x="0" y="171"/>
                    <a:pt x="0" y="382"/>
                  </a:cubicBezTo>
                  <a:cubicBezTo>
                    <a:pt x="0" y="593"/>
                    <a:pt x="171" y="765"/>
                    <a:pt x="381" y="765"/>
                  </a:cubicBezTo>
                  <a:cubicBezTo>
                    <a:pt x="592" y="765"/>
                    <a:pt x="762" y="593"/>
                    <a:pt x="762" y="382"/>
                  </a:cubicBezTo>
                  <a:cubicBezTo>
                    <a:pt x="762" y="171"/>
                    <a:pt x="592" y="0"/>
                    <a:pt x="3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0" name="Rectangle 17"/>
          <p:cNvSpPr>
            <a:spLocks noChangeArrowheads="1"/>
          </p:cNvSpPr>
          <p:nvPr/>
        </p:nvSpPr>
        <p:spPr bwMode="auto">
          <a:xfrm>
            <a:off x="609600" y="2609850"/>
            <a:ext cx="1584961" cy="1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Rectangle 18"/>
          <p:cNvSpPr>
            <a:spLocks noChangeArrowheads="1"/>
          </p:cNvSpPr>
          <p:nvPr/>
        </p:nvSpPr>
        <p:spPr bwMode="auto">
          <a:xfrm>
            <a:off x="2194561" y="2609850"/>
            <a:ext cx="1584961" cy="114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Rectangle 19"/>
          <p:cNvSpPr>
            <a:spLocks noChangeArrowheads="1"/>
          </p:cNvSpPr>
          <p:nvPr/>
        </p:nvSpPr>
        <p:spPr bwMode="auto">
          <a:xfrm>
            <a:off x="3779519" y="2609850"/>
            <a:ext cx="1584961" cy="114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Rectangle 20"/>
          <p:cNvSpPr>
            <a:spLocks noChangeArrowheads="1"/>
          </p:cNvSpPr>
          <p:nvPr/>
        </p:nvSpPr>
        <p:spPr bwMode="auto">
          <a:xfrm>
            <a:off x="5364480" y="2609850"/>
            <a:ext cx="1584961" cy="114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Rectangle 21"/>
          <p:cNvSpPr>
            <a:spLocks noChangeArrowheads="1"/>
          </p:cNvSpPr>
          <p:nvPr/>
        </p:nvSpPr>
        <p:spPr bwMode="auto">
          <a:xfrm>
            <a:off x="6949439" y="2609850"/>
            <a:ext cx="1584961" cy="114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" name="TextBox 90"/>
          <p:cNvSpPr txBox="1"/>
          <p:nvPr/>
        </p:nvSpPr>
        <p:spPr>
          <a:xfrm>
            <a:off x="557115" y="3600657"/>
            <a:ext cx="1290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/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开始毕业设计，进行实际开发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65944" y="2813642"/>
            <a:ext cx="1281698" cy="688031"/>
            <a:chOff x="565944" y="2813642"/>
            <a:chExt cx="1281698" cy="688031"/>
          </a:xfrm>
        </p:grpSpPr>
        <p:sp>
          <p:nvSpPr>
            <p:cNvPr id="95" name="TextBox 94"/>
            <p:cNvSpPr txBox="1"/>
            <p:nvPr/>
          </p:nvSpPr>
          <p:spPr>
            <a:xfrm>
              <a:off x="633315" y="2813642"/>
              <a:ext cx="121432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/>
              <a:r>
                <a:rPr lang="en-US" sz="3200" b="1" dirty="0" smtClean="0">
                  <a:solidFill>
                    <a:schemeClr val="accent1"/>
                  </a:solidFill>
                  <a:latin typeface="Roboto" pitchFamily="2" charset="0"/>
                  <a:ea typeface="Roboto" pitchFamily="2" charset="0"/>
                </a:rPr>
                <a:t>01</a:t>
              </a:r>
              <a:endParaRPr lang="en-US" sz="3200" b="1" dirty="0">
                <a:solidFill>
                  <a:schemeClr val="accent1"/>
                </a:solidFill>
                <a:latin typeface="Roboto" pitchFamily="2" charset="0"/>
                <a:ea typeface="Roboto" pitchFamily="2" charset="0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565944" y="3270841"/>
              <a:ext cx="121432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/>
              <a:r>
                <a:rPr lang="en-US" altLang="zh-CN" sz="900" dirty="0">
                  <a:solidFill>
                    <a:schemeClr val="accent1"/>
                  </a:solidFill>
                  <a:latin typeface="Roboto" pitchFamily="2" charset="0"/>
                  <a:ea typeface="Roboto" pitchFamily="2" charset="0"/>
                </a:rPr>
                <a:t>3</a:t>
              </a:r>
              <a:r>
                <a:rPr lang="zh-CN" altLang="en-US" sz="900" dirty="0">
                  <a:solidFill>
                    <a:schemeClr val="accent1"/>
                  </a:solidFill>
                  <a:latin typeface="Roboto" pitchFamily="2" charset="0"/>
                  <a:ea typeface="Roboto" pitchFamily="2" charset="0"/>
                </a:rPr>
                <a:t>月</a:t>
              </a:r>
              <a:r>
                <a:rPr lang="en-US" altLang="zh-CN" sz="900" dirty="0">
                  <a:solidFill>
                    <a:schemeClr val="accent1"/>
                  </a:solidFill>
                  <a:latin typeface="Roboto" pitchFamily="2" charset="0"/>
                  <a:ea typeface="Roboto" pitchFamily="2" charset="0"/>
                </a:rPr>
                <a:t>23</a:t>
              </a:r>
              <a:r>
                <a:rPr lang="zh-CN" altLang="en-US" sz="900" dirty="0">
                  <a:solidFill>
                    <a:schemeClr val="accent1"/>
                  </a:solidFill>
                  <a:latin typeface="Roboto" pitchFamily="2" charset="0"/>
                  <a:ea typeface="Roboto" pitchFamily="2" charset="0"/>
                </a:rPr>
                <a:t>日 </a:t>
              </a:r>
              <a:r>
                <a:rPr lang="en-US" altLang="zh-CN" sz="900" dirty="0">
                  <a:solidFill>
                    <a:schemeClr val="accent1"/>
                  </a:solidFill>
                  <a:latin typeface="Roboto" pitchFamily="2" charset="0"/>
                  <a:ea typeface="Roboto" pitchFamily="2" charset="0"/>
                </a:rPr>
                <a:t>– 5</a:t>
              </a:r>
              <a:r>
                <a:rPr lang="zh-CN" altLang="en-US" sz="900" dirty="0">
                  <a:solidFill>
                    <a:schemeClr val="accent1"/>
                  </a:solidFill>
                  <a:latin typeface="Roboto" pitchFamily="2" charset="0"/>
                  <a:ea typeface="Roboto" pitchFamily="2" charset="0"/>
                </a:rPr>
                <a:t>月</a:t>
              </a:r>
              <a:r>
                <a:rPr lang="en-US" altLang="zh-CN" sz="900" dirty="0">
                  <a:solidFill>
                    <a:schemeClr val="accent1"/>
                  </a:solidFill>
                  <a:latin typeface="Roboto" pitchFamily="2" charset="0"/>
                  <a:ea typeface="Roboto" pitchFamily="2" charset="0"/>
                </a:rPr>
                <a:t>20</a:t>
              </a:r>
              <a:r>
                <a:rPr lang="zh-CN" altLang="en-US" sz="900" dirty="0">
                  <a:solidFill>
                    <a:schemeClr val="accent1"/>
                  </a:solidFill>
                  <a:latin typeface="Roboto" pitchFamily="2" charset="0"/>
                  <a:ea typeface="Roboto" pitchFamily="2" charset="0"/>
                </a:rPr>
                <a:t>日</a:t>
              </a:r>
              <a:endParaRPr lang="en-US" sz="900" dirty="0">
                <a:solidFill>
                  <a:schemeClr val="accent1"/>
                </a:solidFill>
                <a:latin typeface="Roboto" pitchFamily="2" charset="0"/>
                <a:ea typeface="Roboto" pitchFamily="2" charset="0"/>
              </a:endParaRPr>
            </a:p>
          </p:txBody>
        </p:sp>
      </p:grpSp>
      <p:sp>
        <p:nvSpPr>
          <p:cNvPr id="98" name="TextBox 97"/>
          <p:cNvSpPr txBox="1"/>
          <p:nvPr/>
        </p:nvSpPr>
        <p:spPr>
          <a:xfrm>
            <a:off x="6954317" y="3575640"/>
            <a:ext cx="1290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/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上交所有毕业设计文档。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6949445" y="2813642"/>
            <a:ext cx="1214327" cy="688031"/>
            <a:chOff x="6949445" y="2813642"/>
            <a:chExt cx="1214327" cy="688031"/>
          </a:xfrm>
        </p:grpSpPr>
        <p:sp>
          <p:nvSpPr>
            <p:cNvPr id="99" name="TextBox 98"/>
            <p:cNvSpPr txBox="1"/>
            <p:nvPr/>
          </p:nvSpPr>
          <p:spPr>
            <a:xfrm>
              <a:off x="6949445" y="2813642"/>
              <a:ext cx="121432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/>
              <a:r>
                <a:rPr lang="en-US" sz="3200" b="1" dirty="0" smtClean="0">
                  <a:solidFill>
                    <a:schemeClr val="accent5"/>
                  </a:solidFill>
                  <a:latin typeface="Roboto" pitchFamily="2" charset="0"/>
                  <a:ea typeface="Roboto" pitchFamily="2" charset="0"/>
                </a:rPr>
                <a:t>05</a:t>
              </a:r>
              <a:endParaRPr lang="en-US" sz="3200" b="1" dirty="0">
                <a:solidFill>
                  <a:schemeClr val="accent5"/>
                </a:solidFill>
                <a:latin typeface="Roboto" pitchFamily="2" charset="0"/>
                <a:ea typeface="Roboto" pitchFamily="2" charset="0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6949445" y="3270841"/>
              <a:ext cx="121432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/>
              <a:r>
                <a:rPr lang="en-US" altLang="zh-CN" sz="900" dirty="0">
                  <a:solidFill>
                    <a:schemeClr val="accent5"/>
                  </a:solidFill>
                  <a:latin typeface="Roboto" pitchFamily="2" charset="0"/>
                  <a:ea typeface="Roboto" pitchFamily="2" charset="0"/>
                </a:rPr>
                <a:t>6</a:t>
              </a:r>
              <a:r>
                <a:rPr lang="zh-CN" altLang="en-US" sz="900" dirty="0">
                  <a:solidFill>
                    <a:schemeClr val="accent5"/>
                  </a:solidFill>
                  <a:latin typeface="Roboto" pitchFamily="2" charset="0"/>
                  <a:ea typeface="Roboto" pitchFamily="2" charset="0"/>
                </a:rPr>
                <a:t>月</a:t>
              </a:r>
              <a:r>
                <a:rPr lang="en-US" altLang="zh-CN" sz="900" dirty="0">
                  <a:solidFill>
                    <a:schemeClr val="accent5"/>
                  </a:solidFill>
                  <a:latin typeface="Roboto" pitchFamily="2" charset="0"/>
                  <a:ea typeface="Roboto" pitchFamily="2" charset="0"/>
                </a:rPr>
                <a:t>2</a:t>
              </a:r>
              <a:r>
                <a:rPr lang="zh-CN" altLang="en-US" sz="900" dirty="0">
                  <a:solidFill>
                    <a:schemeClr val="accent5"/>
                  </a:solidFill>
                  <a:latin typeface="Roboto" pitchFamily="2" charset="0"/>
                  <a:ea typeface="Roboto" pitchFamily="2" charset="0"/>
                </a:rPr>
                <a:t>日 </a:t>
              </a:r>
              <a:r>
                <a:rPr lang="en-US" altLang="zh-CN" sz="900" dirty="0">
                  <a:solidFill>
                    <a:schemeClr val="accent5"/>
                  </a:solidFill>
                  <a:latin typeface="Roboto" pitchFamily="2" charset="0"/>
                  <a:ea typeface="Roboto" pitchFamily="2" charset="0"/>
                </a:rPr>
                <a:t>– 6</a:t>
              </a:r>
              <a:r>
                <a:rPr lang="zh-CN" altLang="en-US" sz="900" dirty="0">
                  <a:solidFill>
                    <a:schemeClr val="accent5"/>
                  </a:solidFill>
                  <a:latin typeface="Roboto" pitchFamily="2" charset="0"/>
                  <a:ea typeface="Roboto" pitchFamily="2" charset="0"/>
                </a:rPr>
                <a:t>月</a:t>
              </a:r>
              <a:r>
                <a:rPr lang="en-US" altLang="zh-CN" sz="900" dirty="0">
                  <a:solidFill>
                    <a:schemeClr val="accent5"/>
                  </a:solidFill>
                  <a:latin typeface="Roboto" pitchFamily="2" charset="0"/>
                  <a:ea typeface="Roboto" pitchFamily="2" charset="0"/>
                </a:rPr>
                <a:t>10</a:t>
              </a:r>
              <a:r>
                <a:rPr lang="zh-CN" altLang="en-US" sz="900" dirty="0">
                  <a:solidFill>
                    <a:schemeClr val="accent5"/>
                  </a:solidFill>
                  <a:latin typeface="Roboto" pitchFamily="2" charset="0"/>
                  <a:ea typeface="Roboto" pitchFamily="2" charset="0"/>
                </a:rPr>
                <a:t>日</a:t>
              </a:r>
              <a:endParaRPr lang="en-US" sz="900" dirty="0">
                <a:solidFill>
                  <a:schemeClr val="accent5"/>
                </a:solidFill>
                <a:latin typeface="Roboto" pitchFamily="2" charset="0"/>
                <a:ea typeface="Roboto" pitchFamily="2" charset="0"/>
              </a:endParaRPr>
            </a:p>
          </p:txBody>
        </p:sp>
      </p:grpSp>
      <p:sp>
        <p:nvSpPr>
          <p:cNvPr id="105" name="TextBox 104"/>
          <p:cNvSpPr txBox="1"/>
          <p:nvPr/>
        </p:nvSpPr>
        <p:spPr>
          <a:xfrm>
            <a:off x="3796253" y="3575640"/>
            <a:ext cx="12905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/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接受小组答辩。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3791381" y="2813642"/>
            <a:ext cx="1214327" cy="688031"/>
            <a:chOff x="3791381" y="2813642"/>
            <a:chExt cx="1214327" cy="688031"/>
          </a:xfrm>
        </p:grpSpPr>
        <p:sp>
          <p:nvSpPr>
            <p:cNvPr id="106" name="TextBox 105"/>
            <p:cNvSpPr txBox="1"/>
            <p:nvPr/>
          </p:nvSpPr>
          <p:spPr>
            <a:xfrm>
              <a:off x="3791381" y="2813642"/>
              <a:ext cx="121432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/>
              <a:r>
                <a:rPr lang="en-US" sz="3200" b="1" dirty="0" smtClean="0">
                  <a:solidFill>
                    <a:schemeClr val="accent3"/>
                  </a:solidFill>
                  <a:latin typeface="Roboto" pitchFamily="2" charset="0"/>
                  <a:ea typeface="Roboto" pitchFamily="2" charset="0"/>
                </a:rPr>
                <a:t>03</a:t>
              </a:r>
              <a:endParaRPr lang="en-US" sz="3200" b="1" dirty="0">
                <a:solidFill>
                  <a:schemeClr val="accent3"/>
                </a:solidFill>
                <a:latin typeface="Roboto" pitchFamily="2" charset="0"/>
                <a:ea typeface="Roboto" pitchFamily="2" charset="0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3791381" y="3270841"/>
              <a:ext cx="121432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/>
              <a:r>
                <a:rPr lang="en-US" altLang="zh-CN" sz="900" dirty="0">
                  <a:solidFill>
                    <a:schemeClr val="accent3"/>
                  </a:solidFill>
                  <a:latin typeface="Roboto" pitchFamily="2" charset="0"/>
                  <a:ea typeface="Roboto" pitchFamily="2" charset="0"/>
                </a:rPr>
                <a:t>5</a:t>
              </a:r>
              <a:r>
                <a:rPr lang="zh-CN" altLang="en-US" sz="900" dirty="0">
                  <a:solidFill>
                    <a:schemeClr val="accent3"/>
                  </a:solidFill>
                  <a:latin typeface="Roboto" pitchFamily="2" charset="0"/>
                  <a:ea typeface="Roboto" pitchFamily="2" charset="0"/>
                </a:rPr>
                <a:t>月</a:t>
              </a:r>
              <a:r>
                <a:rPr lang="en-US" altLang="zh-CN" sz="900" dirty="0">
                  <a:solidFill>
                    <a:schemeClr val="accent3"/>
                  </a:solidFill>
                  <a:latin typeface="Roboto" pitchFamily="2" charset="0"/>
                  <a:ea typeface="Roboto" pitchFamily="2" charset="0"/>
                </a:rPr>
                <a:t>31</a:t>
              </a:r>
              <a:r>
                <a:rPr lang="zh-CN" altLang="en-US" sz="900" dirty="0">
                  <a:solidFill>
                    <a:schemeClr val="accent3"/>
                  </a:solidFill>
                  <a:latin typeface="Roboto" pitchFamily="2" charset="0"/>
                  <a:ea typeface="Roboto" pitchFamily="2" charset="0"/>
                </a:rPr>
                <a:t>日</a:t>
              </a:r>
              <a:endParaRPr lang="en-US" sz="900" dirty="0">
                <a:solidFill>
                  <a:schemeClr val="accent3"/>
                </a:solidFill>
                <a:latin typeface="Roboto" pitchFamily="2" charset="0"/>
                <a:ea typeface="Roboto" pitchFamily="2" charset="0"/>
              </a:endParaRPr>
            </a:p>
          </p:txBody>
        </p:sp>
      </p:grpSp>
      <p:sp>
        <p:nvSpPr>
          <p:cNvPr id="109" name="TextBox 108"/>
          <p:cNvSpPr txBox="1"/>
          <p:nvPr/>
        </p:nvSpPr>
        <p:spPr>
          <a:xfrm>
            <a:off x="5375285" y="3575640"/>
            <a:ext cx="12905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/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接受大组答辩。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5370413" y="2813642"/>
            <a:ext cx="1214327" cy="688031"/>
            <a:chOff x="5370413" y="2813642"/>
            <a:chExt cx="1214327" cy="688031"/>
          </a:xfrm>
        </p:grpSpPr>
        <p:sp>
          <p:nvSpPr>
            <p:cNvPr id="110" name="TextBox 109"/>
            <p:cNvSpPr txBox="1"/>
            <p:nvPr/>
          </p:nvSpPr>
          <p:spPr>
            <a:xfrm>
              <a:off x="5370413" y="2813642"/>
              <a:ext cx="121432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/>
              <a:r>
                <a:rPr lang="en-US" sz="3200" b="1" dirty="0" smtClean="0">
                  <a:solidFill>
                    <a:schemeClr val="accent4"/>
                  </a:solidFill>
                  <a:latin typeface="Roboto" pitchFamily="2" charset="0"/>
                  <a:ea typeface="Roboto" pitchFamily="2" charset="0"/>
                </a:rPr>
                <a:t>04</a:t>
              </a:r>
              <a:endParaRPr lang="en-US" sz="3200" b="1" dirty="0">
                <a:solidFill>
                  <a:schemeClr val="accent4"/>
                </a:solidFill>
                <a:latin typeface="Roboto" pitchFamily="2" charset="0"/>
                <a:ea typeface="Roboto" pitchFamily="2" charset="0"/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5370413" y="3270841"/>
              <a:ext cx="121432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/>
              <a:r>
                <a:rPr lang="en-US" altLang="zh-CN" sz="900" dirty="0">
                  <a:solidFill>
                    <a:schemeClr val="accent4"/>
                  </a:solidFill>
                  <a:latin typeface="Roboto" pitchFamily="2" charset="0"/>
                  <a:ea typeface="Roboto" pitchFamily="2" charset="0"/>
                </a:rPr>
                <a:t>6</a:t>
              </a:r>
              <a:r>
                <a:rPr lang="zh-CN" altLang="en-US" sz="900" dirty="0">
                  <a:solidFill>
                    <a:schemeClr val="accent4"/>
                  </a:solidFill>
                  <a:latin typeface="Roboto" pitchFamily="2" charset="0"/>
                  <a:ea typeface="Roboto" pitchFamily="2" charset="0"/>
                </a:rPr>
                <a:t>月</a:t>
              </a:r>
              <a:r>
                <a:rPr lang="en-US" altLang="zh-CN" sz="900" dirty="0">
                  <a:solidFill>
                    <a:schemeClr val="accent4"/>
                  </a:solidFill>
                  <a:latin typeface="Roboto" pitchFamily="2" charset="0"/>
                  <a:ea typeface="Roboto" pitchFamily="2" charset="0"/>
                </a:rPr>
                <a:t>2</a:t>
              </a:r>
              <a:r>
                <a:rPr lang="zh-CN" altLang="en-US" sz="900" dirty="0">
                  <a:solidFill>
                    <a:schemeClr val="accent4"/>
                  </a:solidFill>
                  <a:latin typeface="Roboto" pitchFamily="2" charset="0"/>
                  <a:ea typeface="Roboto" pitchFamily="2" charset="0"/>
                </a:rPr>
                <a:t>日</a:t>
              </a:r>
              <a:endParaRPr lang="en-US" sz="900" dirty="0">
                <a:solidFill>
                  <a:schemeClr val="accent4"/>
                </a:solidFill>
                <a:latin typeface="Roboto" pitchFamily="2" charset="0"/>
                <a:ea typeface="Roboto" pitchFamily="2" charset="0"/>
              </a:endParaRPr>
            </a:p>
          </p:txBody>
        </p:sp>
      </p:grpSp>
      <p:sp>
        <p:nvSpPr>
          <p:cNvPr id="122" name="TextBox 121"/>
          <p:cNvSpPr txBox="1"/>
          <p:nvPr/>
        </p:nvSpPr>
        <p:spPr>
          <a:xfrm>
            <a:off x="2217218" y="3575640"/>
            <a:ext cx="129052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/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在导师指导下，撰写毕业论文并定稿。</a:t>
            </a: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212349" y="2813642"/>
            <a:ext cx="1214327" cy="688031"/>
            <a:chOff x="2212349" y="2813642"/>
            <a:chExt cx="1214327" cy="688031"/>
          </a:xfrm>
        </p:grpSpPr>
        <p:sp>
          <p:nvSpPr>
            <p:cNvPr id="123" name="TextBox 122"/>
            <p:cNvSpPr txBox="1"/>
            <p:nvPr/>
          </p:nvSpPr>
          <p:spPr>
            <a:xfrm>
              <a:off x="2212349" y="2813642"/>
              <a:ext cx="121432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/>
              <a:r>
                <a:rPr lang="en-US" sz="3200" b="1" dirty="0" smtClean="0">
                  <a:solidFill>
                    <a:schemeClr val="accent2"/>
                  </a:solidFill>
                  <a:latin typeface="Roboto" pitchFamily="2" charset="0"/>
                  <a:ea typeface="Roboto" pitchFamily="2" charset="0"/>
                </a:rPr>
                <a:t>02</a:t>
              </a:r>
              <a:endParaRPr lang="en-US" sz="3200" b="1" dirty="0">
                <a:solidFill>
                  <a:schemeClr val="accent2"/>
                </a:solidFill>
                <a:latin typeface="Roboto" pitchFamily="2" charset="0"/>
                <a:ea typeface="Roboto" pitchFamily="2" charset="0"/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2212349" y="3270841"/>
              <a:ext cx="121432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/>
              <a:r>
                <a:rPr lang="en-US" altLang="zh-CN" sz="900" dirty="0">
                  <a:solidFill>
                    <a:schemeClr val="accent2"/>
                  </a:solidFill>
                  <a:latin typeface="Roboto" pitchFamily="2" charset="0"/>
                  <a:ea typeface="Roboto" pitchFamily="2" charset="0"/>
                </a:rPr>
                <a:t>5</a:t>
              </a:r>
              <a:r>
                <a:rPr lang="zh-CN" altLang="en-US" sz="900" dirty="0">
                  <a:solidFill>
                    <a:schemeClr val="accent2"/>
                  </a:solidFill>
                  <a:latin typeface="Roboto" pitchFamily="2" charset="0"/>
                  <a:ea typeface="Roboto" pitchFamily="2" charset="0"/>
                </a:rPr>
                <a:t>月</a:t>
              </a:r>
              <a:r>
                <a:rPr lang="en-US" altLang="zh-CN" sz="900" dirty="0">
                  <a:solidFill>
                    <a:schemeClr val="accent2"/>
                  </a:solidFill>
                  <a:latin typeface="Roboto" pitchFamily="2" charset="0"/>
                  <a:ea typeface="Roboto" pitchFamily="2" charset="0"/>
                </a:rPr>
                <a:t>20</a:t>
              </a:r>
              <a:r>
                <a:rPr lang="zh-CN" altLang="en-US" sz="900" dirty="0">
                  <a:solidFill>
                    <a:schemeClr val="accent2"/>
                  </a:solidFill>
                  <a:latin typeface="Roboto" pitchFamily="2" charset="0"/>
                  <a:ea typeface="Roboto" pitchFamily="2" charset="0"/>
                </a:rPr>
                <a:t>日 </a:t>
              </a:r>
              <a:r>
                <a:rPr lang="en-US" altLang="zh-CN" sz="900" dirty="0">
                  <a:solidFill>
                    <a:schemeClr val="accent2"/>
                  </a:solidFill>
                  <a:latin typeface="Roboto" pitchFamily="2" charset="0"/>
                  <a:ea typeface="Roboto" pitchFamily="2" charset="0"/>
                </a:rPr>
                <a:t>– 5</a:t>
              </a:r>
              <a:r>
                <a:rPr lang="zh-CN" altLang="en-US" sz="900" dirty="0">
                  <a:solidFill>
                    <a:schemeClr val="accent2"/>
                  </a:solidFill>
                  <a:latin typeface="Roboto" pitchFamily="2" charset="0"/>
                  <a:ea typeface="Roboto" pitchFamily="2" charset="0"/>
                </a:rPr>
                <a:t>月</a:t>
              </a:r>
              <a:r>
                <a:rPr lang="en-US" altLang="zh-CN" sz="900" dirty="0">
                  <a:solidFill>
                    <a:schemeClr val="accent2"/>
                  </a:solidFill>
                  <a:latin typeface="Roboto" pitchFamily="2" charset="0"/>
                  <a:ea typeface="Roboto" pitchFamily="2" charset="0"/>
                </a:rPr>
                <a:t>31</a:t>
              </a:r>
              <a:r>
                <a:rPr lang="zh-CN" altLang="en-US" sz="900" dirty="0">
                  <a:solidFill>
                    <a:schemeClr val="accent2"/>
                  </a:solidFill>
                  <a:latin typeface="Roboto" pitchFamily="2" charset="0"/>
                  <a:ea typeface="Roboto" pitchFamily="2" charset="0"/>
                </a:rPr>
                <a:t>日</a:t>
              </a:r>
              <a:endParaRPr lang="en-US" sz="900" dirty="0">
                <a:solidFill>
                  <a:schemeClr val="accent2"/>
                </a:solidFill>
                <a:latin typeface="Roboto" pitchFamily="2" charset="0"/>
                <a:ea typeface="Roboto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60861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0"/>
                            </p:stCondLst>
                            <p:childTnLst>
                              <p:par>
                                <p:cTn id="5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500"/>
                            </p:stCondLst>
                            <p:childTnLst>
                              <p:par>
                                <p:cTn id="5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000"/>
                            </p:stCondLst>
                            <p:childTnLst>
                              <p:par>
                                <p:cTn id="6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6500"/>
                            </p:stCondLst>
                            <p:childTnLst>
                              <p:par>
                                <p:cTn id="6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000"/>
                            </p:stCondLst>
                            <p:childTnLst>
                              <p:par>
                                <p:cTn id="7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500"/>
                            </p:stCondLst>
                            <p:childTnLst>
                              <p:par>
                                <p:cTn id="7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8000"/>
                            </p:stCondLst>
                            <p:childTnLst>
                              <p:par>
                                <p:cTn id="8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8500"/>
                            </p:stCondLst>
                            <p:childTnLst>
                              <p:par>
                                <p:cTn id="8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9000"/>
                            </p:stCondLst>
                            <p:childTnLst>
                              <p:par>
                                <p:cTn id="9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9500"/>
                            </p:stCondLst>
                            <p:childTnLst>
                              <p:par>
                                <p:cTn id="9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0000"/>
                            </p:stCondLst>
                            <p:childTnLst>
                              <p:par>
                                <p:cTn id="10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3" grpId="0" animBg="1"/>
      <p:bldP spid="34" grpId="0" animBg="1"/>
      <p:bldP spid="91" grpId="0"/>
      <p:bldP spid="98" grpId="0"/>
      <p:bldP spid="105" grpId="0"/>
      <p:bldP spid="109" grpId="0"/>
      <p:bldP spid="12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椭圆 15"/>
          <p:cNvSpPr/>
          <p:nvPr/>
        </p:nvSpPr>
        <p:spPr>
          <a:xfrm>
            <a:off x="1084001" y="1863659"/>
            <a:ext cx="1416185" cy="1416183"/>
          </a:xfrm>
          <a:prstGeom prst="ellipse">
            <a:avLst/>
          </a:prstGeom>
          <a:blipFill dpi="0" rotWithShape="1">
            <a:blip r:embed="rId3" cstate="email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63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629"/>
            <a:endParaRPr kumimoji="1" lang="zh-CN" altLang="en-US" sz="2399" kern="0" dirty="0">
              <a:solidFill>
                <a:srgbClr val="103154"/>
              </a:solidFill>
              <a:latin typeface="Arial" panose="020F0502020204030204"/>
              <a:ea typeface="微软雅黑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6643814" y="1863659"/>
            <a:ext cx="1416185" cy="1416183"/>
          </a:xfrm>
          <a:prstGeom prst="ellipse">
            <a:avLst/>
          </a:prstGeom>
          <a:blipFill dpi="0" rotWithShape="1">
            <a:blip r:embed="rId3" cstate="email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63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629"/>
            <a:endParaRPr kumimoji="1" lang="zh-CN" altLang="en-US" sz="2399" kern="0" dirty="0">
              <a:solidFill>
                <a:srgbClr val="103154"/>
              </a:solidFill>
              <a:latin typeface="Arial" panose="020F0502020204030204"/>
              <a:ea typeface="微软雅黑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1737611" y="1399121"/>
            <a:ext cx="2345262" cy="2345260"/>
          </a:xfrm>
          <a:prstGeom prst="ellipse">
            <a:avLst/>
          </a:prstGeom>
          <a:blipFill dpi="0" rotWithShape="1">
            <a:blip r:embed="rId4" cstate="email">
              <a:grayscl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63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629"/>
            <a:endParaRPr kumimoji="1" lang="zh-CN" altLang="en-US" sz="2399" kern="0" dirty="0">
              <a:solidFill>
                <a:srgbClr val="103154"/>
              </a:solidFill>
              <a:latin typeface="Arial" panose="020F0502020204030204"/>
              <a:ea typeface="微软雅黑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5061127" y="1399121"/>
            <a:ext cx="2345262" cy="2345260"/>
          </a:xfrm>
          <a:prstGeom prst="ellipse">
            <a:avLst/>
          </a:prstGeom>
          <a:blipFill dpi="0" rotWithShape="1">
            <a:blip r:embed="rId4" cstate="email">
              <a:grayscl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63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629"/>
            <a:endParaRPr kumimoji="1" lang="zh-CN" altLang="en-US" sz="2399" kern="0" dirty="0">
              <a:solidFill>
                <a:srgbClr val="103154"/>
              </a:solidFill>
              <a:latin typeface="Arial" panose="020F0502020204030204"/>
              <a:ea typeface="微软雅黑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2910245" y="909997"/>
            <a:ext cx="3323510" cy="3323508"/>
          </a:xfrm>
          <a:prstGeom prst="ellipse">
            <a:avLst/>
          </a:prstGeom>
          <a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 w="63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629"/>
            <a:endParaRPr kumimoji="1" lang="zh-CN" altLang="en-US" sz="2399" kern="0" dirty="0">
              <a:solidFill>
                <a:srgbClr val="103154"/>
              </a:solidFill>
              <a:latin typeface="Arial" panose="020F0502020204030204"/>
              <a:ea typeface="微软雅黑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563416" y="1767769"/>
            <a:ext cx="4017169" cy="14542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4425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THANK </a:t>
            </a:r>
          </a:p>
          <a:p>
            <a:pPr algn="ctr"/>
            <a:r>
              <a:rPr kumimoji="1" lang="en-US" altLang="zh-CN" sz="4425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YOU</a:t>
            </a:r>
          </a:p>
        </p:txBody>
      </p:sp>
      <p:sp>
        <p:nvSpPr>
          <p:cNvPr id="11" name="矩形 10"/>
          <p:cNvSpPr/>
          <p:nvPr/>
        </p:nvSpPr>
        <p:spPr>
          <a:xfrm>
            <a:off x="4572000" y="3270368"/>
            <a:ext cx="646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1200" i="1" dirty="0">
                <a:solidFill>
                  <a:schemeClr val="bg1"/>
                </a:solidFill>
                <a:cs typeface="+mn-ea"/>
                <a:sym typeface="+mn-lt"/>
              </a:rPr>
              <a:t>陈</a:t>
            </a:r>
            <a:r>
              <a:rPr kumimoji="1" lang="zh-CN" altLang="en-US" sz="1200" i="1" dirty="0" smtClean="0">
                <a:solidFill>
                  <a:schemeClr val="bg1"/>
                </a:solidFill>
                <a:cs typeface="+mn-ea"/>
                <a:sym typeface="+mn-lt"/>
              </a:rPr>
              <a:t>光乐</a:t>
            </a:r>
            <a:endParaRPr kumimoji="1" lang="en-US" altLang="zh-CN" sz="1200" i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3720171" y="3164305"/>
            <a:ext cx="1703659" cy="0"/>
          </a:xfrm>
          <a:prstGeom prst="line">
            <a:avLst/>
          </a:prstGeom>
          <a:ln w="4572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1787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33"/>
          <p:cNvSpPr txBox="1">
            <a:spLocks/>
          </p:cNvSpPr>
          <p:nvPr/>
        </p:nvSpPr>
        <p:spPr>
          <a:xfrm>
            <a:off x="457200" y="390569"/>
            <a:ext cx="4800600" cy="405802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  <a:defRPr/>
            </a:pPr>
            <a:r>
              <a:rPr lang="zh-CN" altLang="en-US" sz="3200" dirty="0" smtClean="0">
                <a:latin typeface="Roboto" pitchFamily="2" charset="0"/>
                <a:ea typeface="Roboto" pitchFamily="2" charset="0"/>
              </a:rPr>
              <a:t>项目背景</a:t>
            </a:r>
            <a:endParaRPr lang="da-DK" altLang="zh-CN" sz="3200" dirty="0">
              <a:latin typeface="Roboto" pitchFamily="2" charset="0"/>
              <a:ea typeface="Roboto" pitchFamily="2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1" y="245226"/>
            <a:ext cx="196794" cy="954924"/>
            <a:chOff x="0" y="322263"/>
            <a:chExt cx="223595" cy="1335087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0" y="1230492"/>
              <a:ext cx="223595" cy="403760"/>
            </a:xfrm>
            <a:custGeom>
              <a:avLst/>
              <a:gdLst>
                <a:gd name="T0" fmla="*/ 2294 w 2294"/>
                <a:gd name="T1" fmla="*/ 0 h 3434"/>
                <a:gd name="T2" fmla="*/ 0 w 2294"/>
                <a:gd name="T3" fmla="*/ 2042 h 3434"/>
                <a:gd name="T4" fmla="*/ 1607 w 2294"/>
                <a:gd name="T5" fmla="*/ 3434 h 3434"/>
                <a:gd name="T6" fmla="*/ 2294 w 2294"/>
                <a:gd name="T7" fmla="*/ 2232 h 3434"/>
                <a:gd name="T8" fmla="*/ 2294 w 2294"/>
                <a:gd name="T9" fmla="*/ 0 h 3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94" h="3434">
                  <a:moveTo>
                    <a:pt x="2294" y="0"/>
                  </a:moveTo>
                  <a:lnTo>
                    <a:pt x="0" y="2042"/>
                  </a:lnTo>
                  <a:lnTo>
                    <a:pt x="1607" y="3434"/>
                  </a:lnTo>
                  <a:cubicBezTo>
                    <a:pt x="2018" y="3190"/>
                    <a:pt x="2294" y="2742"/>
                    <a:pt x="2294" y="2232"/>
                  </a:cubicBezTo>
                  <a:lnTo>
                    <a:pt x="2294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0" y="999508"/>
              <a:ext cx="110266" cy="471207"/>
            </a:xfrm>
            <a:custGeom>
              <a:avLst/>
              <a:gdLst>
                <a:gd name="T0" fmla="*/ 1130 w 1130"/>
                <a:gd name="T1" fmla="*/ 352 h 4000"/>
                <a:gd name="T2" fmla="*/ 0 w 1130"/>
                <a:gd name="T3" fmla="*/ 0 h 4000"/>
                <a:gd name="T4" fmla="*/ 0 w 1130"/>
                <a:gd name="T5" fmla="*/ 4000 h 4000"/>
                <a:gd name="T6" fmla="*/ 1130 w 1130"/>
                <a:gd name="T7" fmla="*/ 352 h 4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0" h="4000">
                  <a:moveTo>
                    <a:pt x="1130" y="352"/>
                  </a:moveTo>
                  <a:lnTo>
                    <a:pt x="0" y="0"/>
                  </a:lnTo>
                  <a:lnTo>
                    <a:pt x="0" y="4000"/>
                  </a:lnTo>
                  <a:lnTo>
                    <a:pt x="1130" y="35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1041085"/>
              <a:ext cx="223595" cy="429630"/>
            </a:xfrm>
            <a:custGeom>
              <a:avLst/>
              <a:gdLst>
                <a:gd name="T0" fmla="*/ 1130 w 2294"/>
                <a:gd name="T1" fmla="*/ 0 h 3648"/>
                <a:gd name="T2" fmla="*/ 0 w 2294"/>
                <a:gd name="T3" fmla="*/ 3648 h 3648"/>
                <a:gd name="T4" fmla="*/ 2294 w 2294"/>
                <a:gd name="T5" fmla="*/ 1606 h 3648"/>
                <a:gd name="T6" fmla="*/ 2294 w 2294"/>
                <a:gd name="T7" fmla="*/ 363 h 3648"/>
                <a:gd name="T8" fmla="*/ 1130 w 2294"/>
                <a:gd name="T9" fmla="*/ 0 h 3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94" h="3648">
                  <a:moveTo>
                    <a:pt x="1130" y="0"/>
                  </a:moveTo>
                  <a:lnTo>
                    <a:pt x="0" y="3648"/>
                  </a:lnTo>
                  <a:lnTo>
                    <a:pt x="2294" y="1606"/>
                  </a:lnTo>
                  <a:lnTo>
                    <a:pt x="2294" y="363"/>
                  </a:lnTo>
                  <a:lnTo>
                    <a:pt x="11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0" y="1470715"/>
              <a:ext cx="156976" cy="186635"/>
            </a:xfrm>
            <a:custGeom>
              <a:avLst/>
              <a:gdLst>
                <a:gd name="T0" fmla="*/ 1607 w 1607"/>
                <a:gd name="T1" fmla="*/ 1392 h 1587"/>
                <a:gd name="T2" fmla="*/ 0 w 1607"/>
                <a:gd name="T3" fmla="*/ 0 h 1587"/>
                <a:gd name="T4" fmla="*/ 0 w 1607"/>
                <a:gd name="T5" fmla="*/ 1587 h 1587"/>
                <a:gd name="T6" fmla="*/ 897 w 1607"/>
                <a:gd name="T7" fmla="*/ 1587 h 1587"/>
                <a:gd name="T8" fmla="*/ 1607 w 1607"/>
                <a:gd name="T9" fmla="*/ 1392 h 15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7" h="1587">
                  <a:moveTo>
                    <a:pt x="1607" y="1392"/>
                  </a:moveTo>
                  <a:lnTo>
                    <a:pt x="0" y="0"/>
                  </a:lnTo>
                  <a:lnTo>
                    <a:pt x="0" y="1587"/>
                  </a:lnTo>
                  <a:lnTo>
                    <a:pt x="897" y="1587"/>
                  </a:lnTo>
                  <a:cubicBezTo>
                    <a:pt x="1156" y="1587"/>
                    <a:pt x="1399" y="1516"/>
                    <a:pt x="1607" y="1392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0" y="322263"/>
              <a:ext cx="196794" cy="266094"/>
            </a:xfrm>
            <a:custGeom>
              <a:avLst/>
              <a:gdLst>
                <a:gd name="T0" fmla="*/ 0 w 2020"/>
                <a:gd name="T1" fmla="*/ 2265 h 2265"/>
                <a:gd name="T2" fmla="*/ 2020 w 2020"/>
                <a:gd name="T3" fmla="*/ 568 h 2265"/>
                <a:gd name="T4" fmla="*/ 897 w 2020"/>
                <a:gd name="T5" fmla="*/ 0 h 2265"/>
                <a:gd name="T6" fmla="*/ 0 w 2020"/>
                <a:gd name="T7" fmla="*/ 0 h 2265"/>
                <a:gd name="T8" fmla="*/ 0 w 2020"/>
                <a:gd name="T9" fmla="*/ 2265 h 2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0" h="2265">
                  <a:moveTo>
                    <a:pt x="0" y="2265"/>
                  </a:moveTo>
                  <a:lnTo>
                    <a:pt x="2020" y="568"/>
                  </a:lnTo>
                  <a:cubicBezTo>
                    <a:pt x="1765" y="224"/>
                    <a:pt x="1356" y="0"/>
                    <a:pt x="897" y="0"/>
                  </a:cubicBezTo>
                  <a:lnTo>
                    <a:pt x="0" y="0"/>
                  </a:lnTo>
                  <a:lnTo>
                    <a:pt x="0" y="2265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160039" y="598520"/>
              <a:ext cx="63556" cy="329845"/>
            </a:xfrm>
            <a:custGeom>
              <a:avLst/>
              <a:gdLst>
                <a:gd name="T0" fmla="*/ 657 w 657"/>
                <a:gd name="T1" fmla="*/ 0 h 2807"/>
                <a:gd name="T2" fmla="*/ 0 w 657"/>
                <a:gd name="T3" fmla="*/ 2124 h 2807"/>
                <a:gd name="T4" fmla="*/ 657 w 657"/>
                <a:gd name="T5" fmla="*/ 2807 h 2807"/>
                <a:gd name="T6" fmla="*/ 657 w 657"/>
                <a:gd name="T7" fmla="*/ 0 h 2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7" h="2807">
                  <a:moveTo>
                    <a:pt x="657" y="0"/>
                  </a:moveTo>
                  <a:lnTo>
                    <a:pt x="0" y="2124"/>
                  </a:lnTo>
                  <a:lnTo>
                    <a:pt x="657" y="2807"/>
                  </a:lnTo>
                  <a:lnTo>
                    <a:pt x="65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0" y="648412"/>
              <a:ext cx="160039" cy="392673"/>
            </a:xfrm>
            <a:custGeom>
              <a:avLst/>
              <a:gdLst>
                <a:gd name="T0" fmla="*/ 1130 w 1637"/>
                <a:gd name="T1" fmla="*/ 3337 h 3337"/>
                <a:gd name="T2" fmla="*/ 1637 w 1637"/>
                <a:gd name="T3" fmla="*/ 1700 h 3337"/>
                <a:gd name="T4" fmla="*/ 0 w 1637"/>
                <a:gd name="T5" fmla="*/ 0 h 3337"/>
                <a:gd name="T6" fmla="*/ 0 w 1637"/>
                <a:gd name="T7" fmla="*/ 2985 h 3337"/>
                <a:gd name="T8" fmla="*/ 1130 w 1637"/>
                <a:gd name="T9" fmla="*/ 3337 h 3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37" h="3337">
                  <a:moveTo>
                    <a:pt x="1130" y="3337"/>
                  </a:moveTo>
                  <a:lnTo>
                    <a:pt x="1637" y="1700"/>
                  </a:lnTo>
                  <a:lnTo>
                    <a:pt x="0" y="0"/>
                  </a:lnTo>
                  <a:lnTo>
                    <a:pt x="0" y="2985"/>
                  </a:lnTo>
                  <a:lnTo>
                    <a:pt x="1130" y="333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0" y="388786"/>
              <a:ext cx="223595" cy="460120"/>
            </a:xfrm>
            <a:custGeom>
              <a:avLst/>
              <a:gdLst>
                <a:gd name="T0" fmla="*/ 0 w 2294"/>
                <a:gd name="T1" fmla="*/ 2205 h 3905"/>
                <a:gd name="T2" fmla="*/ 1637 w 2294"/>
                <a:gd name="T3" fmla="*/ 3905 h 3905"/>
                <a:gd name="T4" fmla="*/ 2294 w 2294"/>
                <a:gd name="T5" fmla="*/ 1781 h 3905"/>
                <a:gd name="T6" fmla="*/ 2294 w 2294"/>
                <a:gd name="T7" fmla="*/ 829 h 3905"/>
                <a:gd name="T8" fmla="*/ 2020 w 2294"/>
                <a:gd name="T9" fmla="*/ 0 h 3905"/>
                <a:gd name="T10" fmla="*/ 0 w 2294"/>
                <a:gd name="T11" fmla="*/ 1697 h 3905"/>
                <a:gd name="T12" fmla="*/ 0 w 2294"/>
                <a:gd name="T13" fmla="*/ 2205 h 39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94" h="3905">
                  <a:moveTo>
                    <a:pt x="0" y="2205"/>
                  </a:moveTo>
                  <a:lnTo>
                    <a:pt x="1637" y="3905"/>
                  </a:lnTo>
                  <a:lnTo>
                    <a:pt x="2294" y="1781"/>
                  </a:lnTo>
                  <a:lnTo>
                    <a:pt x="2294" y="829"/>
                  </a:lnTo>
                  <a:cubicBezTo>
                    <a:pt x="2294" y="520"/>
                    <a:pt x="2192" y="233"/>
                    <a:pt x="2020" y="0"/>
                  </a:cubicBezTo>
                  <a:lnTo>
                    <a:pt x="0" y="1697"/>
                  </a:lnTo>
                  <a:lnTo>
                    <a:pt x="0" y="220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auto">
            <a:xfrm>
              <a:off x="110266" y="848906"/>
              <a:ext cx="113329" cy="234680"/>
            </a:xfrm>
            <a:custGeom>
              <a:avLst/>
              <a:gdLst>
                <a:gd name="T0" fmla="*/ 1164 w 1164"/>
                <a:gd name="T1" fmla="*/ 683 h 2000"/>
                <a:gd name="T2" fmla="*/ 507 w 1164"/>
                <a:gd name="T3" fmla="*/ 0 h 2000"/>
                <a:gd name="T4" fmla="*/ 0 w 1164"/>
                <a:gd name="T5" fmla="*/ 1637 h 2000"/>
                <a:gd name="T6" fmla="*/ 1164 w 1164"/>
                <a:gd name="T7" fmla="*/ 2000 h 2000"/>
                <a:gd name="T8" fmla="*/ 1164 w 1164"/>
                <a:gd name="T9" fmla="*/ 683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4" h="2000">
                  <a:moveTo>
                    <a:pt x="1164" y="683"/>
                  </a:moveTo>
                  <a:lnTo>
                    <a:pt x="507" y="0"/>
                  </a:lnTo>
                  <a:lnTo>
                    <a:pt x="0" y="1637"/>
                  </a:lnTo>
                  <a:lnTo>
                    <a:pt x="1164" y="2000"/>
                  </a:lnTo>
                  <a:lnTo>
                    <a:pt x="1164" y="683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457200" y="1587266"/>
            <a:ext cx="2487853" cy="2815631"/>
            <a:chOff x="457200" y="1587266"/>
            <a:chExt cx="2487853" cy="2815631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" y="1587266"/>
              <a:ext cx="2487853" cy="2103637"/>
            </a:xfrm>
            <a:prstGeom prst="rect">
              <a:avLst/>
            </a:prstGeom>
          </p:spPr>
        </p:pic>
        <p:sp>
          <p:nvSpPr>
            <p:cNvPr id="22" name="文本框 21"/>
            <p:cNvSpPr txBox="1"/>
            <p:nvPr/>
          </p:nvSpPr>
          <p:spPr>
            <a:xfrm>
              <a:off x="827632" y="3941232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石油开采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3667868" y="1508365"/>
            <a:ext cx="2312780" cy="2894532"/>
            <a:chOff x="3747958" y="1508365"/>
            <a:chExt cx="2312780" cy="2894532"/>
          </a:xfrm>
        </p:grpSpPr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47958" y="1508365"/>
              <a:ext cx="2312780" cy="2182538"/>
            </a:xfrm>
            <a:prstGeom prst="rect">
              <a:avLst/>
            </a:prstGeom>
          </p:spPr>
        </p:pic>
        <p:sp>
          <p:nvSpPr>
            <p:cNvPr id="35" name="文本框 34"/>
            <p:cNvSpPr txBox="1"/>
            <p:nvPr/>
          </p:nvSpPr>
          <p:spPr>
            <a:xfrm>
              <a:off x="4196462" y="3941232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矿山开采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6905323" y="1453422"/>
            <a:ext cx="1415772" cy="2949475"/>
            <a:chOff x="6905323" y="1453422"/>
            <a:chExt cx="1415772" cy="2949475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30384" y="1453422"/>
              <a:ext cx="1390711" cy="2292424"/>
            </a:xfrm>
            <a:prstGeom prst="rect">
              <a:avLst/>
            </a:prstGeom>
          </p:spPr>
        </p:pic>
        <p:sp>
          <p:nvSpPr>
            <p:cNvPr id="36" name="文本框 35"/>
            <p:cNvSpPr txBox="1"/>
            <p:nvPr/>
          </p:nvSpPr>
          <p:spPr>
            <a:xfrm>
              <a:off x="6905323" y="3941232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家庭使用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30527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33"/>
          <p:cNvSpPr txBox="1">
            <a:spLocks/>
          </p:cNvSpPr>
          <p:nvPr/>
        </p:nvSpPr>
        <p:spPr>
          <a:xfrm>
            <a:off x="457200" y="390569"/>
            <a:ext cx="4800600" cy="405802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  <a:defRPr/>
            </a:pPr>
            <a:r>
              <a:rPr lang="zh-CN" altLang="en-US" sz="3200" dirty="0">
                <a:latin typeface="Roboto" pitchFamily="2" charset="0"/>
                <a:ea typeface="Roboto" pitchFamily="2" charset="0"/>
              </a:rPr>
              <a:t>项目背景</a:t>
            </a:r>
            <a:endParaRPr lang="da-DK" altLang="zh-CN" sz="3200" dirty="0">
              <a:latin typeface="Roboto" pitchFamily="2" charset="0"/>
              <a:ea typeface="Roboto" pitchFamily="2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1" y="245226"/>
            <a:ext cx="196794" cy="954924"/>
            <a:chOff x="0" y="322263"/>
            <a:chExt cx="223595" cy="1335087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0" y="1230492"/>
              <a:ext cx="223595" cy="403760"/>
            </a:xfrm>
            <a:custGeom>
              <a:avLst/>
              <a:gdLst>
                <a:gd name="T0" fmla="*/ 2294 w 2294"/>
                <a:gd name="T1" fmla="*/ 0 h 3434"/>
                <a:gd name="T2" fmla="*/ 0 w 2294"/>
                <a:gd name="T3" fmla="*/ 2042 h 3434"/>
                <a:gd name="T4" fmla="*/ 1607 w 2294"/>
                <a:gd name="T5" fmla="*/ 3434 h 3434"/>
                <a:gd name="T6" fmla="*/ 2294 w 2294"/>
                <a:gd name="T7" fmla="*/ 2232 h 3434"/>
                <a:gd name="T8" fmla="*/ 2294 w 2294"/>
                <a:gd name="T9" fmla="*/ 0 h 3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94" h="3434">
                  <a:moveTo>
                    <a:pt x="2294" y="0"/>
                  </a:moveTo>
                  <a:lnTo>
                    <a:pt x="0" y="2042"/>
                  </a:lnTo>
                  <a:lnTo>
                    <a:pt x="1607" y="3434"/>
                  </a:lnTo>
                  <a:cubicBezTo>
                    <a:pt x="2018" y="3190"/>
                    <a:pt x="2294" y="2742"/>
                    <a:pt x="2294" y="2232"/>
                  </a:cubicBezTo>
                  <a:lnTo>
                    <a:pt x="2294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0" y="999508"/>
              <a:ext cx="110266" cy="471207"/>
            </a:xfrm>
            <a:custGeom>
              <a:avLst/>
              <a:gdLst>
                <a:gd name="T0" fmla="*/ 1130 w 1130"/>
                <a:gd name="T1" fmla="*/ 352 h 4000"/>
                <a:gd name="T2" fmla="*/ 0 w 1130"/>
                <a:gd name="T3" fmla="*/ 0 h 4000"/>
                <a:gd name="T4" fmla="*/ 0 w 1130"/>
                <a:gd name="T5" fmla="*/ 4000 h 4000"/>
                <a:gd name="T6" fmla="*/ 1130 w 1130"/>
                <a:gd name="T7" fmla="*/ 352 h 4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0" h="4000">
                  <a:moveTo>
                    <a:pt x="1130" y="352"/>
                  </a:moveTo>
                  <a:lnTo>
                    <a:pt x="0" y="0"/>
                  </a:lnTo>
                  <a:lnTo>
                    <a:pt x="0" y="4000"/>
                  </a:lnTo>
                  <a:lnTo>
                    <a:pt x="1130" y="35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1041085"/>
              <a:ext cx="223595" cy="429630"/>
            </a:xfrm>
            <a:custGeom>
              <a:avLst/>
              <a:gdLst>
                <a:gd name="T0" fmla="*/ 1130 w 2294"/>
                <a:gd name="T1" fmla="*/ 0 h 3648"/>
                <a:gd name="T2" fmla="*/ 0 w 2294"/>
                <a:gd name="T3" fmla="*/ 3648 h 3648"/>
                <a:gd name="T4" fmla="*/ 2294 w 2294"/>
                <a:gd name="T5" fmla="*/ 1606 h 3648"/>
                <a:gd name="T6" fmla="*/ 2294 w 2294"/>
                <a:gd name="T7" fmla="*/ 363 h 3648"/>
                <a:gd name="T8" fmla="*/ 1130 w 2294"/>
                <a:gd name="T9" fmla="*/ 0 h 3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94" h="3648">
                  <a:moveTo>
                    <a:pt x="1130" y="0"/>
                  </a:moveTo>
                  <a:lnTo>
                    <a:pt x="0" y="3648"/>
                  </a:lnTo>
                  <a:lnTo>
                    <a:pt x="2294" y="1606"/>
                  </a:lnTo>
                  <a:lnTo>
                    <a:pt x="2294" y="363"/>
                  </a:lnTo>
                  <a:lnTo>
                    <a:pt x="11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0" y="1470715"/>
              <a:ext cx="156976" cy="186635"/>
            </a:xfrm>
            <a:custGeom>
              <a:avLst/>
              <a:gdLst>
                <a:gd name="T0" fmla="*/ 1607 w 1607"/>
                <a:gd name="T1" fmla="*/ 1392 h 1587"/>
                <a:gd name="T2" fmla="*/ 0 w 1607"/>
                <a:gd name="T3" fmla="*/ 0 h 1587"/>
                <a:gd name="T4" fmla="*/ 0 w 1607"/>
                <a:gd name="T5" fmla="*/ 1587 h 1587"/>
                <a:gd name="T6" fmla="*/ 897 w 1607"/>
                <a:gd name="T7" fmla="*/ 1587 h 1587"/>
                <a:gd name="T8" fmla="*/ 1607 w 1607"/>
                <a:gd name="T9" fmla="*/ 1392 h 15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7" h="1587">
                  <a:moveTo>
                    <a:pt x="1607" y="1392"/>
                  </a:moveTo>
                  <a:lnTo>
                    <a:pt x="0" y="0"/>
                  </a:lnTo>
                  <a:lnTo>
                    <a:pt x="0" y="1587"/>
                  </a:lnTo>
                  <a:lnTo>
                    <a:pt x="897" y="1587"/>
                  </a:lnTo>
                  <a:cubicBezTo>
                    <a:pt x="1156" y="1587"/>
                    <a:pt x="1399" y="1516"/>
                    <a:pt x="1607" y="1392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0" y="322263"/>
              <a:ext cx="196794" cy="266094"/>
            </a:xfrm>
            <a:custGeom>
              <a:avLst/>
              <a:gdLst>
                <a:gd name="T0" fmla="*/ 0 w 2020"/>
                <a:gd name="T1" fmla="*/ 2265 h 2265"/>
                <a:gd name="T2" fmla="*/ 2020 w 2020"/>
                <a:gd name="T3" fmla="*/ 568 h 2265"/>
                <a:gd name="T4" fmla="*/ 897 w 2020"/>
                <a:gd name="T5" fmla="*/ 0 h 2265"/>
                <a:gd name="T6" fmla="*/ 0 w 2020"/>
                <a:gd name="T7" fmla="*/ 0 h 2265"/>
                <a:gd name="T8" fmla="*/ 0 w 2020"/>
                <a:gd name="T9" fmla="*/ 2265 h 2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0" h="2265">
                  <a:moveTo>
                    <a:pt x="0" y="2265"/>
                  </a:moveTo>
                  <a:lnTo>
                    <a:pt x="2020" y="568"/>
                  </a:lnTo>
                  <a:cubicBezTo>
                    <a:pt x="1765" y="224"/>
                    <a:pt x="1356" y="0"/>
                    <a:pt x="897" y="0"/>
                  </a:cubicBezTo>
                  <a:lnTo>
                    <a:pt x="0" y="0"/>
                  </a:lnTo>
                  <a:lnTo>
                    <a:pt x="0" y="2265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160039" y="598520"/>
              <a:ext cx="63556" cy="329845"/>
            </a:xfrm>
            <a:custGeom>
              <a:avLst/>
              <a:gdLst>
                <a:gd name="T0" fmla="*/ 657 w 657"/>
                <a:gd name="T1" fmla="*/ 0 h 2807"/>
                <a:gd name="T2" fmla="*/ 0 w 657"/>
                <a:gd name="T3" fmla="*/ 2124 h 2807"/>
                <a:gd name="T4" fmla="*/ 657 w 657"/>
                <a:gd name="T5" fmla="*/ 2807 h 2807"/>
                <a:gd name="T6" fmla="*/ 657 w 657"/>
                <a:gd name="T7" fmla="*/ 0 h 2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7" h="2807">
                  <a:moveTo>
                    <a:pt x="657" y="0"/>
                  </a:moveTo>
                  <a:lnTo>
                    <a:pt x="0" y="2124"/>
                  </a:lnTo>
                  <a:lnTo>
                    <a:pt x="657" y="2807"/>
                  </a:lnTo>
                  <a:lnTo>
                    <a:pt x="65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0" y="648412"/>
              <a:ext cx="160039" cy="392673"/>
            </a:xfrm>
            <a:custGeom>
              <a:avLst/>
              <a:gdLst>
                <a:gd name="T0" fmla="*/ 1130 w 1637"/>
                <a:gd name="T1" fmla="*/ 3337 h 3337"/>
                <a:gd name="T2" fmla="*/ 1637 w 1637"/>
                <a:gd name="T3" fmla="*/ 1700 h 3337"/>
                <a:gd name="T4" fmla="*/ 0 w 1637"/>
                <a:gd name="T5" fmla="*/ 0 h 3337"/>
                <a:gd name="T6" fmla="*/ 0 w 1637"/>
                <a:gd name="T7" fmla="*/ 2985 h 3337"/>
                <a:gd name="T8" fmla="*/ 1130 w 1637"/>
                <a:gd name="T9" fmla="*/ 3337 h 3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37" h="3337">
                  <a:moveTo>
                    <a:pt x="1130" y="3337"/>
                  </a:moveTo>
                  <a:lnTo>
                    <a:pt x="1637" y="1700"/>
                  </a:lnTo>
                  <a:lnTo>
                    <a:pt x="0" y="0"/>
                  </a:lnTo>
                  <a:lnTo>
                    <a:pt x="0" y="2985"/>
                  </a:lnTo>
                  <a:lnTo>
                    <a:pt x="1130" y="333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0" y="388786"/>
              <a:ext cx="223595" cy="460120"/>
            </a:xfrm>
            <a:custGeom>
              <a:avLst/>
              <a:gdLst>
                <a:gd name="T0" fmla="*/ 0 w 2294"/>
                <a:gd name="T1" fmla="*/ 2205 h 3905"/>
                <a:gd name="T2" fmla="*/ 1637 w 2294"/>
                <a:gd name="T3" fmla="*/ 3905 h 3905"/>
                <a:gd name="T4" fmla="*/ 2294 w 2294"/>
                <a:gd name="T5" fmla="*/ 1781 h 3905"/>
                <a:gd name="T6" fmla="*/ 2294 w 2294"/>
                <a:gd name="T7" fmla="*/ 829 h 3905"/>
                <a:gd name="T8" fmla="*/ 2020 w 2294"/>
                <a:gd name="T9" fmla="*/ 0 h 3905"/>
                <a:gd name="T10" fmla="*/ 0 w 2294"/>
                <a:gd name="T11" fmla="*/ 1697 h 3905"/>
                <a:gd name="T12" fmla="*/ 0 w 2294"/>
                <a:gd name="T13" fmla="*/ 2205 h 39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94" h="3905">
                  <a:moveTo>
                    <a:pt x="0" y="2205"/>
                  </a:moveTo>
                  <a:lnTo>
                    <a:pt x="1637" y="3905"/>
                  </a:lnTo>
                  <a:lnTo>
                    <a:pt x="2294" y="1781"/>
                  </a:lnTo>
                  <a:lnTo>
                    <a:pt x="2294" y="829"/>
                  </a:lnTo>
                  <a:cubicBezTo>
                    <a:pt x="2294" y="520"/>
                    <a:pt x="2192" y="233"/>
                    <a:pt x="2020" y="0"/>
                  </a:cubicBezTo>
                  <a:lnTo>
                    <a:pt x="0" y="1697"/>
                  </a:lnTo>
                  <a:lnTo>
                    <a:pt x="0" y="220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auto">
            <a:xfrm>
              <a:off x="110266" y="848906"/>
              <a:ext cx="113329" cy="234680"/>
            </a:xfrm>
            <a:custGeom>
              <a:avLst/>
              <a:gdLst>
                <a:gd name="T0" fmla="*/ 1164 w 1164"/>
                <a:gd name="T1" fmla="*/ 683 h 2000"/>
                <a:gd name="T2" fmla="*/ 507 w 1164"/>
                <a:gd name="T3" fmla="*/ 0 h 2000"/>
                <a:gd name="T4" fmla="*/ 0 w 1164"/>
                <a:gd name="T5" fmla="*/ 1637 h 2000"/>
                <a:gd name="T6" fmla="*/ 1164 w 1164"/>
                <a:gd name="T7" fmla="*/ 2000 h 2000"/>
                <a:gd name="T8" fmla="*/ 1164 w 1164"/>
                <a:gd name="T9" fmla="*/ 683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4" h="2000">
                  <a:moveTo>
                    <a:pt x="1164" y="683"/>
                  </a:moveTo>
                  <a:lnTo>
                    <a:pt x="507" y="0"/>
                  </a:lnTo>
                  <a:lnTo>
                    <a:pt x="0" y="1637"/>
                  </a:lnTo>
                  <a:lnTo>
                    <a:pt x="1164" y="2000"/>
                  </a:lnTo>
                  <a:lnTo>
                    <a:pt x="1164" y="683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aphicFrame>
        <p:nvGraphicFramePr>
          <p:cNvPr id="26" name="图表 2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95498568"/>
              </p:ext>
            </p:extLst>
          </p:nvPr>
        </p:nvGraphicFramePr>
        <p:xfrm>
          <a:off x="1893399" y="5285639"/>
          <a:ext cx="4683864" cy="32819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7" name="图表 2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33589132"/>
              </p:ext>
            </p:extLst>
          </p:nvPr>
        </p:nvGraphicFramePr>
        <p:xfrm>
          <a:off x="8344694" y="1482896"/>
          <a:ext cx="4683864" cy="32819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2943225" y="1082787"/>
            <a:ext cx="28680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甲烷（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CH-4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）气体浓度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5464494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4.93827E-6 L 0.00035 -0.71728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-358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5 -0.71728 L -0.76475 -0.7287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264" y="-586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372 0.02222 L -0.70521 0.02222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95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6" grpId="0">
        <p:bldAsOne/>
      </p:bldGraphic>
      <p:bldGraphic spid="26" grpId="1">
        <p:bldAsOne/>
      </p:bldGraphic>
      <p:bldGraphic spid="27" grpId="0">
        <p:bldAsOne/>
      </p:bldGraphic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33"/>
          <p:cNvSpPr txBox="1">
            <a:spLocks/>
          </p:cNvSpPr>
          <p:nvPr/>
        </p:nvSpPr>
        <p:spPr>
          <a:xfrm>
            <a:off x="457200" y="390569"/>
            <a:ext cx="4800600" cy="405802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  <a:defRPr/>
            </a:pPr>
            <a:r>
              <a:rPr lang="zh-CN" altLang="en-US" sz="3200" dirty="0">
                <a:latin typeface="Roboto" pitchFamily="2" charset="0"/>
                <a:ea typeface="Roboto" pitchFamily="2" charset="0"/>
              </a:rPr>
              <a:t>项目背景</a:t>
            </a:r>
            <a:endParaRPr lang="da-DK" altLang="zh-CN" sz="3200" dirty="0">
              <a:latin typeface="Roboto" pitchFamily="2" charset="0"/>
              <a:ea typeface="Roboto" pitchFamily="2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1" y="245226"/>
            <a:ext cx="196794" cy="954924"/>
            <a:chOff x="0" y="322263"/>
            <a:chExt cx="223595" cy="1335087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0" y="1230492"/>
              <a:ext cx="223595" cy="403760"/>
            </a:xfrm>
            <a:custGeom>
              <a:avLst/>
              <a:gdLst>
                <a:gd name="T0" fmla="*/ 2294 w 2294"/>
                <a:gd name="T1" fmla="*/ 0 h 3434"/>
                <a:gd name="T2" fmla="*/ 0 w 2294"/>
                <a:gd name="T3" fmla="*/ 2042 h 3434"/>
                <a:gd name="T4" fmla="*/ 1607 w 2294"/>
                <a:gd name="T5" fmla="*/ 3434 h 3434"/>
                <a:gd name="T6" fmla="*/ 2294 w 2294"/>
                <a:gd name="T7" fmla="*/ 2232 h 3434"/>
                <a:gd name="T8" fmla="*/ 2294 w 2294"/>
                <a:gd name="T9" fmla="*/ 0 h 3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94" h="3434">
                  <a:moveTo>
                    <a:pt x="2294" y="0"/>
                  </a:moveTo>
                  <a:lnTo>
                    <a:pt x="0" y="2042"/>
                  </a:lnTo>
                  <a:lnTo>
                    <a:pt x="1607" y="3434"/>
                  </a:lnTo>
                  <a:cubicBezTo>
                    <a:pt x="2018" y="3190"/>
                    <a:pt x="2294" y="2742"/>
                    <a:pt x="2294" y="2232"/>
                  </a:cubicBezTo>
                  <a:lnTo>
                    <a:pt x="2294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0" y="999508"/>
              <a:ext cx="110266" cy="471207"/>
            </a:xfrm>
            <a:custGeom>
              <a:avLst/>
              <a:gdLst>
                <a:gd name="T0" fmla="*/ 1130 w 1130"/>
                <a:gd name="T1" fmla="*/ 352 h 4000"/>
                <a:gd name="T2" fmla="*/ 0 w 1130"/>
                <a:gd name="T3" fmla="*/ 0 h 4000"/>
                <a:gd name="T4" fmla="*/ 0 w 1130"/>
                <a:gd name="T5" fmla="*/ 4000 h 4000"/>
                <a:gd name="T6" fmla="*/ 1130 w 1130"/>
                <a:gd name="T7" fmla="*/ 352 h 4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0" h="4000">
                  <a:moveTo>
                    <a:pt x="1130" y="352"/>
                  </a:moveTo>
                  <a:lnTo>
                    <a:pt x="0" y="0"/>
                  </a:lnTo>
                  <a:lnTo>
                    <a:pt x="0" y="4000"/>
                  </a:lnTo>
                  <a:lnTo>
                    <a:pt x="1130" y="35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1041085"/>
              <a:ext cx="223595" cy="429630"/>
            </a:xfrm>
            <a:custGeom>
              <a:avLst/>
              <a:gdLst>
                <a:gd name="T0" fmla="*/ 1130 w 2294"/>
                <a:gd name="T1" fmla="*/ 0 h 3648"/>
                <a:gd name="T2" fmla="*/ 0 w 2294"/>
                <a:gd name="T3" fmla="*/ 3648 h 3648"/>
                <a:gd name="T4" fmla="*/ 2294 w 2294"/>
                <a:gd name="T5" fmla="*/ 1606 h 3648"/>
                <a:gd name="T6" fmla="*/ 2294 w 2294"/>
                <a:gd name="T7" fmla="*/ 363 h 3648"/>
                <a:gd name="T8" fmla="*/ 1130 w 2294"/>
                <a:gd name="T9" fmla="*/ 0 h 3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94" h="3648">
                  <a:moveTo>
                    <a:pt x="1130" y="0"/>
                  </a:moveTo>
                  <a:lnTo>
                    <a:pt x="0" y="3648"/>
                  </a:lnTo>
                  <a:lnTo>
                    <a:pt x="2294" y="1606"/>
                  </a:lnTo>
                  <a:lnTo>
                    <a:pt x="2294" y="363"/>
                  </a:lnTo>
                  <a:lnTo>
                    <a:pt x="11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0" y="1470715"/>
              <a:ext cx="156976" cy="186635"/>
            </a:xfrm>
            <a:custGeom>
              <a:avLst/>
              <a:gdLst>
                <a:gd name="T0" fmla="*/ 1607 w 1607"/>
                <a:gd name="T1" fmla="*/ 1392 h 1587"/>
                <a:gd name="T2" fmla="*/ 0 w 1607"/>
                <a:gd name="T3" fmla="*/ 0 h 1587"/>
                <a:gd name="T4" fmla="*/ 0 w 1607"/>
                <a:gd name="T5" fmla="*/ 1587 h 1587"/>
                <a:gd name="T6" fmla="*/ 897 w 1607"/>
                <a:gd name="T7" fmla="*/ 1587 h 1587"/>
                <a:gd name="T8" fmla="*/ 1607 w 1607"/>
                <a:gd name="T9" fmla="*/ 1392 h 15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7" h="1587">
                  <a:moveTo>
                    <a:pt x="1607" y="1392"/>
                  </a:moveTo>
                  <a:lnTo>
                    <a:pt x="0" y="0"/>
                  </a:lnTo>
                  <a:lnTo>
                    <a:pt x="0" y="1587"/>
                  </a:lnTo>
                  <a:lnTo>
                    <a:pt x="897" y="1587"/>
                  </a:lnTo>
                  <a:cubicBezTo>
                    <a:pt x="1156" y="1587"/>
                    <a:pt x="1399" y="1516"/>
                    <a:pt x="1607" y="1392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0" y="322263"/>
              <a:ext cx="196794" cy="266094"/>
            </a:xfrm>
            <a:custGeom>
              <a:avLst/>
              <a:gdLst>
                <a:gd name="T0" fmla="*/ 0 w 2020"/>
                <a:gd name="T1" fmla="*/ 2265 h 2265"/>
                <a:gd name="T2" fmla="*/ 2020 w 2020"/>
                <a:gd name="T3" fmla="*/ 568 h 2265"/>
                <a:gd name="T4" fmla="*/ 897 w 2020"/>
                <a:gd name="T5" fmla="*/ 0 h 2265"/>
                <a:gd name="T6" fmla="*/ 0 w 2020"/>
                <a:gd name="T7" fmla="*/ 0 h 2265"/>
                <a:gd name="T8" fmla="*/ 0 w 2020"/>
                <a:gd name="T9" fmla="*/ 2265 h 2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0" h="2265">
                  <a:moveTo>
                    <a:pt x="0" y="2265"/>
                  </a:moveTo>
                  <a:lnTo>
                    <a:pt x="2020" y="568"/>
                  </a:lnTo>
                  <a:cubicBezTo>
                    <a:pt x="1765" y="224"/>
                    <a:pt x="1356" y="0"/>
                    <a:pt x="897" y="0"/>
                  </a:cubicBezTo>
                  <a:lnTo>
                    <a:pt x="0" y="0"/>
                  </a:lnTo>
                  <a:lnTo>
                    <a:pt x="0" y="2265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160039" y="598520"/>
              <a:ext cx="63556" cy="329845"/>
            </a:xfrm>
            <a:custGeom>
              <a:avLst/>
              <a:gdLst>
                <a:gd name="T0" fmla="*/ 657 w 657"/>
                <a:gd name="T1" fmla="*/ 0 h 2807"/>
                <a:gd name="T2" fmla="*/ 0 w 657"/>
                <a:gd name="T3" fmla="*/ 2124 h 2807"/>
                <a:gd name="T4" fmla="*/ 657 w 657"/>
                <a:gd name="T5" fmla="*/ 2807 h 2807"/>
                <a:gd name="T6" fmla="*/ 657 w 657"/>
                <a:gd name="T7" fmla="*/ 0 h 2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7" h="2807">
                  <a:moveTo>
                    <a:pt x="657" y="0"/>
                  </a:moveTo>
                  <a:lnTo>
                    <a:pt x="0" y="2124"/>
                  </a:lnTo>
                  <a:lnTo>
                    <a:pt x="657" y="2807"/>
                  </a:lnTo>
                  <a:lnTo>
                    <a:pt x="65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0" y="648412"/>
              <a:ext cx="160039" cy="392673"/>
            </a:xfrm>
            <a:custGeom>
              <a:avLst/>
              <a:gdLst>
                <a:gd name="T0" fmla="*/ 1130 w 1637"/>
                <a:gd name="T1" fmla="*/ 3337 h 3337"/>
                <a:gd name="T2" fmla="*/ 1637 w 1637"/>
                <a:gd name="T3" fmla="*/ 1700 h 3337"/>
                <a:gd name="T4" fmla="*/ 0 w 1637"/>
                <a:gd name="T5" fmla="*/ 0 h 3337"/>
                <a:gd name="T6" fmla="*/ 0 w 1637"/>
                <a:gd name="T7" fmla="*/ 2985 h 3337"/>
                <a:gd name="T8" fmla="*/ 1130 w 1637"/>
                <a:gd name="T9" fmla="*/ 3337 h 3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37" h="3337">
                  <a:moveTo>
                    <a:pt x="1130" y="3337"/>
                  </a:moveTo>
                  <a:lnTo>
                    <a:pt x="1637" y="1700"/>
                  </a:lnTo>
                  <a:lnTo>
                    <a:pt x="0" y="0"/>
                  </a:lnTo>
                  <a:lnTo>
                    <a:pt x="0" y="2985"/>
                  </a:lnTo>
                  <a:lnTo>
                    <a:pt x="1130" y="333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0" y="388786"/>
              <a:ext cx="223595" cy="460120"/>
            </a:xfrm>
            <a:custGeom>
              <a:avLst/>
              <a:gdLst>
                <a:gd name="T0" fmla="*/ 0 w 2294"/>
                <a:gd name="T1" fmla="*/ 2205 h 3905"/>
                <a:gd name="T2" fmla="*/ 1637 w 2294"/>
                <a:gd name="T3" fmla="*/ 3905 h 3905"/>
                <a:gd name="T4" fmla="*/ 2294 w 2294"/>
                <a:gd name="T5" fmla="*/ 1781 h 3905"/>
                <a:gd name="T6" fmla="*/ 2294 w 2294"/>
                <a:gd name="T7" fmla="*/ 829 h 3905"/>
                <a:gd name="T8" fmla="*/ 2020 w 2294"/>
                <a:gd name="T9" fmla="*/ 0 h 3905"/>
                <a:gd name="T10" fmla="*/ 0 w 2294"/>
                <a:gd name="T11" fmla="*/ 1697 h 3905"/>
                <a:gd name="T12" fmla="*/ 0 w 2294"/>
                <a:gd name="T13" fmla="*/ 2205 h 39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94" h="3905">
                  <a:moveTo>
                    <a:pt x="0" y="2205"/>
                  </a:moveTo>
                  <a:lnTo>
                    <a:pt x="1637" y="3905"/>
                  </a:lnTo>
                  <a:lnTo>
                    <a:pt x="2294" y="1781"/>
                  </a:lnTo>
                  <a:lnTo>
                    <a:pt x="2294" y="829"/>
                  </a:lnTo>
                  <a:cubicBezTo>
                    <a:pt x="2294" y="520"/>
                    <a:pt x="2192" y="233"/>
                    <a:pt x="2020" y="0"/>
                  </a:cubicBezTo>
                  <a:lnTo>
                    <a:pt x="0" y="1697"/>
                  </a:lnTo>
                  <a:lnTo>
                    <a:pt x="0" y="220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auto">
            <a:xfrm>
              <a:off x="110266" y="848906"/>
              <a:ext cx="113329" cy="234680"/>
            </a:xfrm>
            <a:custGeom>
              <a:avLst/>
              <a:gdLst>
                <a:gd name="T0" fmla="*/ 1164 w 1164"/>
                <a:gd name="T1" fmla="*/ 683 h 2000"/>
                <a:gd name="T2" fmla="*/ 507 w 1164"/>
                <a:gd name="T3" fmla="*/ 0 h 2000"/>
                <a:gd name="T4" fmla="*/ 0 w 1164"/>
                <a:gd name="T5" fmla="*/ 1637 h 2000"/>
                <a:gd name="T6" fmla="*/ 1164 w 1164"/>
                <a:gd name="T7" fmla="*/ 2000 h 2000"/>
                <a:gd name="T8" fmla="*/ 1164 w 1164"/>
                <a:gd name="T9" fmla="*/ 683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4" h="2000">
                  <a:moveTo>
                    <a:pt x="1164" y="683"/>
                  </a:moveTo>
                  <a:lnTo>
                    <a:pt x="507" y="0"/>
                  </a:lnTo>
                  <a:lnTo>
                    <a:pt x="0" y="1637"/>
                  </a:lnTo>
                  <a:lnTo>
                    <a:pt x="1164" y="2000"/>
                  </a:lnTo>
                  <a:lnTo>
                    <a:pt x="1164" y="683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810000" y="430565"/>
            <a:ext cx="5334000" cy="4712936"/>
            <a:chOff x="3810000" y="430565"/>
            <a:chExt cx="5334000" cy="4712936"/>
          </a:xfrm>
        </p:grpSpPr>
        <p:grpSp>
          <p:nvGrpSpPr>
            <p:cNvPr id="26" name="组合 25"/>
            <p:cNvGrpSpPr>
              <a:grpSpLocks noChangeAspect="1"/>
            </p:cNvGrpSpPr>
            <p:nvPr/>
          </p:nvGrpSpPr>
          <p:grpSpPr>
            <a:xfrm>
              <a:off x="3810000" y="430565"/>
              <a:ext cx="5334000" cy="4712936"/>
              <a:chOff x="5334000" y="798513"/>
              <a:chExt cx="6858000" cy="6059488"/>
            </a:xfrm>
          </p:grpSpPr>
          <p:sp>
            <p:nvSpPr>
              <p:cNvPr id="27" name="Rectangle 6"/>
              <p:cNvSpPr>
                <a:spLocks noChangeArrowheads="1"/>
              </p:cNvSpPr>
              <p:nvPr/>
            </p:nvSpPr>
            <p:spPr bwMode="auto">
              <a:xfrm>
                <a:off x="5334000" y="5783263"/>
                <a:ext cx="6858000" cy="1074738"/>
              </a:xfrm>
              <a:prstGeom prst="rect">
                <a:avLst/>
              </a:prstGeom>
              <a:solidFill>
                <a:srgbClr val="D5E3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" name="Rectangle 8"/>
              <p:cNvSpPr>
                <a:spLocks noChangeArrowheads="1"/>
              </p:cNvSpPr>
              <p:nvPr/>
            </p:nvSpPr>
            <p:spPr bwMode="auto">
              <a:xfrm>
                <a:off x="7062788" y="3589338"/>
                <a:ext cx="500063" cy="2193925"/>
              </a:xfrm>
              <a:prstGeom prst="rect">
                <a:avLst/>
              </a:prstGeom>
              <a:solidFill>
                <a:srgbClr val="FDB8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" name="Rectangle 9"/>
              <p:cNvSpPr>
                <a:spLocks noChangeArrowheads="1"/>
              </p:cNvSpPr>
              <p:nvPr/>
            </p:nvSpPr>
            <p:spPr bwMode="auto">
              <a:xfrm>
                <a:off x="7313613" y="3589338"/>
                <a:ext cx="249238" cy="2193925"/>
              </a:xfrm>
              <a:prstGeom prst="rect">
                <a:avLst/>
              </a:prstGeom>
              <a:solidFill>
                <a:srgbClr val="E5A81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" name="Rectangle 10"/>
              <p:cNvSpPr>
                <a:spLocks noChangeArrowheads="1"/>
              </p:cNvSpPr>
              <p:nvPr/>
            </p:nvSpPr>
            <p:spPr bwMode="auto">
              <a:xfrm>
                <a:off x="7786688" y="3040063"/>
                <a:ext cx="501650" cy="2743200"/>
              </a:xfrm>
              <a:prstGeom prst="rect">
                <a:avLst/>
              </a:prstGeom>
              <a:solidFill>
                <a:srgbClr val="00BF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" name="Rectangle 11"/>
              <p:cNvSpPr>
                <a:spLocks noChangeArrowheads="1"/>
              </p:cNvSpPr>
              <p:nvPr/>
            </p:nvSpPr>
            <p:spPr bwMode="auto">
              <a:xfrm>
                <a:off x="8037513" y="3040063"/>
                <a:ext cx="250825" cy="2743200"/>
              </a:xfrm>
              <a:prstGeom prst="rect">
                <a:avLst/>
              </a:prstGeom>
              <a:solidFill>
                <a:srgbClr val="05AE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" name="Freeform 12"/>
              <p:cNvSpPr>
                <a:spLocks/>
              </p:cNvSpPr>
              <p:nvPr/>
            </p:nvSpPr>
            <p:spPr bwMode="auto">
              <a:xfrm>
                <a:off x="6927850" y="5783263"/>
                <a:ext cx="1360488" cy="1074738"/>
              </a:xfrm>
              <a:custGeom>
                <a:avLst/>
                <a:gdLst>
                  <a:gd name="T0" fmla="*/ 857 w 857"/>
                  <a:gd name="T1" fmla="*/ 0 h 677"/>
                  <a:gd name="T2" fmla="*/ 541 w 857"/>
                  <a:gd name="T3" fmla="*/ 0 h 677"/>
                  <a:gd name="T4" fmla="*/ 0 w 857"/>
                  <a:gd name="T5" fmla="*/ 677 h 677"/>
                  <a:gd name="T6" fmla="*/ 563 w 857"/>
                  <a:gd name="T7" fmla="*/ 677 h 677"/>
                  <a:gd name="T8" fmla="*/ 857 w 857"/>
                  <a:gd name="T9" fmla="*/ 0 h 6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7" h="677">
                    <a:moveTo>
                      <a:pt x="857" y="0"/>
                    </a:moveTo>
                    <a:lnTo>
                      <a:pt x="541" y="0"/>
                    </a:lnTo>
                    <a:lnTo>
                      <a:pt x="0" y="677"/>
                    </a:lnTo>
                    <a:lnTo>
                      <a:pt x="563" y="677"/>
                    </a:lnTo>
                    <a:lnTo>
                      <a:pt x="857" y="0"/>
                    </a:lnTo>
                    <a:close/>
                  </a:path>
                </a:pathLst>
              </a:custGeom>
              <a:solidFill>
                <a:srgbClr val="05AE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" name="Freeform 13"/>
              <p:cNvSpPr>
                <a:spLocks/>
              </p:cNvSpPr>
              <p:nvPr/>
            </p:nvSpPr>
            <p:spPr bwMode="auto">
              <a:xfrm>
                <a:off x="7367588" y="5783263"/>
                <a:ext cx="920750" cy="1074738"/>
              </a:xfrm>
              <a:custGeom>
                <a:avLst/>
                <a:gdLst>
                  <a:gd name="T0" fmla="*/ 580 w 580"/>
                  <a:gd name="T1" fmla="*/ 0 h 677"/>
                  <a:gd name="T2" fmla="*/ 422 w 580"/>
                  <a:gd name="T3" fmla="*/ 0 h 677"/>
                  <a:gd name="T4" fmla="*/ 0 w 580"/>
                  <a:gd name="T5" fmla="*/ 677 h 677"/>
                  <a:gd name="T6" fmla="*/ 286 w 580"/>
                  <a:gd name="T7" fmla="*/ 677 h 677"/>
                  <a:gd name="T8" fmla="*/ 580 w 580"/>
                  <a:gd name="T9" fmla="*/ 0 h 6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0" h="677">
                    <a:moveTo>
                      <a:pt x="580" y="0"/>
                    </a:moveTo>
                    <a:lnTo>
                      <a:pt x="422" y="0"/>
                    </a:lnTo>
                    <a:lnTo>
                      <a:pt x="0" y="677"/>
                    </a:lnTo>
                    <a:lnTo>
                      <a:pt x="286" y="677"/>
                    </a:lnTo>
                    <a:lnTo>
                      <a:pt x="580" y="0"/>
                    </a:lnTo>
                    <a:close/>
                  </a:path>
                </a:pathLst>
              </a:custGeom>
              <a:solidFill>
                <a:srgbClr val="03A0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" name="Rectangle 14"/>
              <p:cNvSpPr>
                <a:spLocks noChangeArrowheads="1"/>
              </p:cNvSpPr>
              <p:nvPr/>
            </p:nvSpPr>
            <p:spPr bwMode="auto">
              <a:xfrm>
                <a:off x="8512175" y="3589338"/>
                <a:ext cx="501650" cy="2193925"/>
              </a:xfrm>
              <a:prstGeom prst="rect">
                <a:avLst/>
              </a:prstGeom>
              <a:solidFill>
                <a:srgbClr val="8DC6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" name="Rectangle 15"/>
              <p:cNvSpPr>
                <a:spLocks noChangeArrowheads="1"/>
              </p:cNvSpPr>
              <p:nvPr/>
            </p:nvSpPr>
            <p:spPr bwMode="auto">
              <a:xfrm>
                <a:off x="8763000" y="3589338"/>
                <a:ext cx="250825" cy="2193925"/>
              </a:xfrm>
              <a:prstGeom prst="rect">
                <a:avLst/>
              </a:prstGeom>
              <a:solidFill>
                <a:srgbClr val="7FB5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" name="Freeform 16"/>
              <p:cNvSpPr>
                <a:spLocks/>
              </p:cNvSpPr>
              <p:nvPr/>
            </p:nvSpPr>
            <p:spPr bwMode="auto">
              <a:xfrm>
                <a:off x="8345488" y="5783263"/>
                <a:ext cx="835025" cy="1074738"/>
              </a:xfrm>
              <a:custGeom>
                <a:avLst/>
                <a:gdLst>
                  <a:gd name="T0" fmla="*/ 105 w 526"/>
                  <a:gd name="T1" fmla="*/ 0 h 677"/>
                  <a:gd name="T2" fmla="*/ 421 w 526"/>
                  <a:gd name="T3" fmla="*/ 0 h 677"/>
                  <a:gd name="T4" fmla="*/ 526 w 526"/>
                  <a:gd name="T5" fmla="*/ 677 h 677"/>
                  <a:gd name="T6" fmla="*/ 0 w 526"/>
                  <a:gd name="T7" fmla="*/ 677 h 677"/>
                  <a:gd name="T8" fmla="*/ 105 w 526"/>
                  <a:gd name="T9" fmla="*/ 0 h 6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6" h="677">
                    <a:moveTo>
                      <a:pt x="105" y="0"/>
                    </a:moveTo>
                    <a:lnTo>
                      <a:pt x="421" y="0"/>
                    </a:lnTo>
                    <a:lnTo>
                      <a:pt x="526" y="677"/>
                    </a:lnTo>
                    <a:lnTo>
                      <a:pt x="0" y="677"/>
                    </a:lnTo>
                    <a:lnTo>
                      <a:pt x="105" y="0"/>
                    </a:lnTo>
                    <a:close/>
                  </a:path>
                </a:pathLst>
              </a:custGeom>
              <a:solidFill>
                <a:srgbClr val="7FB5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" name="Freeform 17"/>
              <p:cNvSpPr>
                <a:spLocks/>
              </p:cNvSpPr>
              <p:nvPr/>
            </p:nvSpPr>
            <p:spPr bwMode="auto">
              <a:xfrm>
                <a:off x="8763000" y="5783263"/>
                <a:ext cx="417513" cy="1074738"/>
              </a:xfrm>
              <a:custGeom>
                <a:avLst/>
                <a:gdLst>
                  <a:gd name="T0" fmla="*/ 158 w 263"/>
                  <a:gd name="T1" fmla="*/ 0 h 677"/>
                  <a:gd name="T2" fmla="*/ 0 w 263"/>
                  <a:gd name="T3" fmla="*/ 0 h 677"/>
                  <a:gd name="T4" fmla="*/ 0 w 263"/>
                  <a:gd name="T5" fmla="*/ 677 h 677"/>
                  <a:gd name="T6" fmla="*/ 263 w 263"/>
                  <a:gd name="T7" fmla="*/ 677 h 677"/>
                  <a:gd name="T8" fmla="*/ 158 w 263"/>
                  <a:gd name="T9" fmla="*/ 0 h 6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3" h="677">
                    <a:moveTo>
                      <a:pt x="158" y="0"/>
                    </a:moveTo>
                    <a:lnTo>
                      <a:pt x="0" y="0"/>
                    </a:lnTo>
                    <a:lnTo>
                      <a:pt x="0" y="677"/>
                    </a:lnTo>
                    <a:lnTo>
                      <a:pt x="263" y="677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rgbClr val="73A5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" name="Rectangle 18"/>
              <p:cNvSpPr>
                <a:spLocks noChangeArrowheads="1"/>
              </p:cNvSpPr>
              <p:nvPr/>
            </p:nvSpPr>
            <p:spPr bwMode="auto">
              <a:xfrm>
                <a:off x="9237663" y="2490788"/>
                <a:ext cx="501650" cy="3292475"/>
              </a:xfrm>
              <a:prstGeom prst="rect">
                <a:avLst/>
              </a:prstGeom>
              <a:solidFill>
                <a:srgbClr val="993E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" name="Rectangle 19"/>
              <p:cNvSpPr>
                <a:spLocks noChangeArrowheads="1"/>
              </p:cNvSpPr>
              <p:nvPr/>
            </p:nvSpPr>
            <p:spPr bwMode="auto">
              <a:xfrm>
                <a:off x="9488488" y="2490788"/>
                <a:ext cx="250825" cy="3292475"/>
              </a:xfrm>
              <a:prstGeom prst="rect">
                <a:avLst/>
              </a:prstGeom>
              <a:solidFill>
                <a:srgbClr val="851E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" name="Rectangle 20"/>
              <p:cNvSpPr>
                <a:spLocks noChangeArrowheads="1"/>
              </p:cNvSpPr>
              <p:nvPr/>
            </p:nvSpPr>
            <p:spPr bwMode="auto">
              <a:xfrm>
                <a:off x="9963150" y="1946275"/>
                <a:ext cx="500063" cy="3836988"/>
              </a:xfrm>
              <a:prstGeom prst="rect">
                <a:avLst/>
              </a:prstGeom>
              <a:solidFill>
                <a:srgbClr val="ED1B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" name="Rectangle 21"/>
              <p:cNvSpPr>
                <a:spLocks noChangeArrowheads="1"/>
              </p:cNvSpPr>
              <p:nvPr/>
            </p:nvSpPr>
            <p:spPr bwMode="auto">
              <a:xfrm>
                <a:off x="10213975" y="1946275"/>
                <a:ext cx="249238" cy="3836988"/>
              </a:xfrm>
              <a:prstGeom prst="rect">
                <a:avLst/>
              </a:prstGeom>
              <a:solidFill>
                <a:srgbClr val="D718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" name="Freeform 22"/>
              <p:cNvSpPr>
                <a:spLocks/>
              </p:cNvSpPr>
              <p:nvPr/>
            </p:nvSpPr>
            <p:spPr bwMode="auto">
              <a:xfrm>
                <a:off x="5476875" y="5783263"/>
                <a:ext cx="2085975" cy="1074738"/>
              </a:xfrm>
              <a:custGeom>
                <a:avLst/>
                <a:gdLst>
                  <a:gd name="T0" fmla="*/ 1314 w 1314"/>
                  <a:gd name="T1" fmla="*/ 0 h 677"/>
                  <a:gd name="T2" fmla="*/ 999 w 1314"/>
                  <a:gd name="T3" fmla="*/ 0 h 677"/>
                  <a:gd name="T4" fmla="*/ 0 w 1314"/>
                  <a:gd name="T5" fmla="*/ 677 h 677"/>
                  <a:gd name="T6" fmla="*/ 597 w 1314"/>
                  <a:gd name="T7" fmla="*/ 677 h 677"/>
                  <a:gd name="T8" fmla="*/ 1314 w 1314"/>
                  <a:gd name="T9" fmla="*/ 0 h 6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14" h="677">
                    <a:moveTo>
                      <a:pt x="1314" y="0"/>
                    </a:moveTo>
                    <a:lnTo>
                      <a:pt x="999" y="0"/>
                    </a:lnTo>
                    <a:lnTo>
                      <a:pt x="0" y="677"/>
                    </a:lnTo>
                    <a:lnTo>
                      <a:pt x="597" y="677"/>
                    </a:lnTo>
                    <a:lnTo>
                      <a:pt x="1314" y="0"/>
                    </a:lnTo>
                    <a:close/>
                  </a:path>
                </a:pathLst>
              </a:custGeom>
              <a:solidFill>
                <a:srgbClr val="E5A81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" name="Freeform 23"/>
              <p:cNvSpPr>
                <a:spLocks/>
              </p:cNvSpPr>
              <p:nvPr/>
            </p:nvSpPr>
            <p:spPr bwMode="auto">
              <a:xfrm>
                <a:off x="5934075" y="5783263"/>
                <a:ext cx="1628775" cy="1074738"/>
              </a:xfrm>
              <a:custGeom>
                <a:avLst/>
                <a:gdLst>
                  <a:gd name="T0" fmla="*/ 1026 w 1026"/>
                  <a:gd name="T1" fmla="*/ 0 h 677"/>
                  <a:gd name="T2" fmla="*/ 869 w 1026"/>
                  <a:gd name="T3" fmla="*/ 0 h 677"/>
                  <a:gd name="T4" fmla="*/ 0 w 1026"/>
                  <a:gd name="T5" fmla="*/ 677 h 677"/>
                  <a:gd name="T6" fmla="*/ 310 w 1026"/>
                  <a:gd name="T7" fmla="*/ 677 h 677"/>
                  <a:gd name="T8" fmla="*/ 1026 w 1026"/>
                  <a:gd name="T9" fmla="*/ 0 h 6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26" h="677">
                    <a:moveTo>
                      <a:pt x="1026" y="0"/>
                    </a:moveTo>
                    <a:lnTo>
                      <a:pt x="869" y="0"/>
                    </a:lnTo>
                    <a:lnTo>
                      <a:pt x="0" y="677"/>
                    </a:lnTo>
                    <a:lnTo>
                      <a:pt x="310" y="677"/>
                    </a:lnTo>
                    <a:lnTo>
                      <a:pt x="1026" y="0"/>
                    </a:lnTo>
                    <a:close/>
                  </a:path>
                </a:pathLst>
              </a:custGeom>
              <a:solidFill>
                <a:srgbClr val="D0990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" name="Freeform 24"/>
              <p:cNvSpPr>
                <a:spLocks/>
              </p:cNvSpPr>
              <p:nvPr/>
            </p:nvSpPr>
            <p:spPr bwMode="auto">
              <a:xfrm>
                <a:off x="9237663" y="5783263"/>
                <a:ext cx="1360488" cy="1074738"/>
              </a:xfrm>
              <a:custGeom>
                <a:avLst/>
                <a:gdLst>
                  <a:gd name="T0" fmla="*/ 0 w 857"/>
                  <a:gd name="T1" fmla="*/ 0 h 677"/>
                  <a:gd name="T2" fmla="*/ 316 w 857"/>
                  <a:gd name="T3" fmla="*/ 0 h 677"/>
                  <a:gd name="T4" fmla="*/ 857 w 857"/>
                  <a:gd name="T5" fmla="*/ 677 h 677"/>
                  <a:gd name="T6" fmla="*/ 294 w 857"/>
                  <a:gd name="T7" fmla="*/ 677 h 677"/>
                  <a:gd name="T8" fmla="*/ 0 w 857"/>
                  <a:gd name="T9" fmla="*/ 0 h 6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7" h="677">
                    <a:moveTo>
                      <a:pt x="0" y="0"/>
                    </a:moveTo>
                    <a:lnTo>
                      <a:pt x="316" y="0"/>
                    </a:lnTo>
                    <a:lnTo>
                      <a:pt x="857" y="677"/>
                    </a:lnTo>
                    <a:lnTo>
                      <a:pt x="294" y="67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51E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" name="Freeform 25"/>
              <p:cNvSpPr>
                <a:spLocks/>
              </p:cNvSpPr>
              <p:nvPr/>
            </p:nvSpPr>
            <p:spPr bwMode="auto">
              <a:xfrm>
                <a:off x="9488488" y="5783263"/>
                <a:ext cx="1109663" cy="1074738"/>
              </a:xfrm>
              <a:custGeom>
                <a:avLst/>
                <a:gdLst>
                  <a:gd name="T0" fmla="*/ 158 w 699"/>
                  <a:gd name="T1" fmla="*/ 0 h 677"/>
                  <a:gd name="T2" fmla="*/ 0 w 699"/>
                  <a:gd name="T3" fmla="*/ 0 h 677"/>
                  <a:gd name="T4" fmla="*/ 415 w 699"/>
                  <a:gd name="T5" fmla="*/ 677 h 677"/>
                  <a:gd name="T6" fmla="*/ 699 w 699"/>
                  <a:gd name="T7" fmla="*/ 677 h 677"/>
                  <a:gd name="T8" fmla="*/ 158 w 699"/>
                  <a:gd name="T9" fmla="*/ 0 h 6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99" h="677">
                    <a:moveTo>
                      <a:pt x="158" y="0"/>
                    </a:moveTo>
                    <a:lnTo>
                      <a:pt x="0" y="0"/>
                    </a:lnTo>
                    <a:lnTo>
                      <a:pt x="415" y="677"/>
                    </a:lnTo>
                    <a:lnTo>
                      <a:pt x="699" y="677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rgbClr val="6E0D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" name="Freeform 26"/>
              <p:cNvSpPr>
                <a:spLocks/>
              </p:cNvSpPr>
              <p:nvPr/>
            </p:nvSpPr>
            <p:spPr bwMode="auto">
              <a:xfrm>
                <a:off x="9963150" y="5783263"/>
                <a:ext cx="2085975" cy="1074738"/>
              </a:xfrm>
              <a:custGeom>
                <a:avLst/>
                <a:gdLst>
                  <a:gd name="T0" fmla="*/ 0 w 1314"/>
                  <a:gd name="T1" fmla="*/ 0 h 677"/>
                  <a:gd name="T2" fmla="*/ 315 w 1314"/>
                  <a:gd name="T3" fmla="*/ 0 h 677"/>
                  <a:gd name="T4" fmla="*/ 1314 w 1314"/>
                  <a:gd name="T5" fmla="*/ 677 h 677"/>
                  <a:gd name="T6" fmla="*/ 717 w 1314"/>
                  <a:gd name="T7" fmla="*/ 677 h 677"/>
                  <a:gd name="T8" fmla="*/ 0 w 1314"/>
                  <a:gd name="T9" fmla="*/ 0 h 6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14" h="677">
                    <a:moveTo>
                      <a:pt x="0" y="0"/>
                    </a:moveTo>
                    <a:lnTo>
                      <a:pt x="315" y="0"/>
                    </a:lnTo>
                    <a:lnTo>
                      <a:pt x="1314" y="677"/>
                    </a:lnTo>
                    <a:lnTo>
                      <a:pt x="717" y="67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718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" name="Freeform 27"/>
              <p:cNvSpPr>
                <a:spLocks/>
              </p:cNvSpPr>
              <p:nvPr/>
            </p:nvSpPr>
            <p:spPr bwMode="auto">
              <a:xfrm>
                <a:off x="10213975" y="5783263"/>
                <a:ext cx="1835150" cy="1074738"/>
              </a:xfrm>
              <a:custGeom>
                <a:avLst/>
                <a:gdLst>
                  <a:gd name="T0" fmla="*/ 157 w 1156"/>
                  <a:gd name="T1" fmla="*/ 0 h 677"/>
                  <a:gd name="T2" fmla="*/ 0 w 1156"/>
                  <a:gd name="T3" fmla="*/ 0 h 677"/>
                  <a:gd name="T4" fmla="*/ 870 w 1156"/>
                  <a:gd name="T5" fmla="*/ 677 h 677"/>
                  <a:gd name="T6" fmla="*/ 1156 w 1156"/>
                  <a:gd name="T7" fmla="*/ 677 h 677"/>
                  <a:gd name="T8" fmla="*/ 157 w 1156"/>
                  <a:gd name="T9" fmla="*/ 0 h 6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56" h="677">
                    <a:moveTo>
                      <a:pt x="157" y="0"/>
                    </a:moveTo>
                    <a:lnTo>
                      <a:pt x="0" y="0"/>
                    </a:lnTo>
                    <a:lnTo>
                      <a:pt x="870" y="677"/>
                    </a:lnTo>
                    <a:lnTo>
                      <a:pt x="1156" y="677"/>
                    </a:lnTo>
                    <a:lnTo>
                      <a:pt x="157" y="0"/>
                    </a:lnTo>
                    <a:close/>
                  </a:path>
                </a:pathLst>
              </a:custGeom>
              <a:solidFill>
                <a:srgbClr val="C414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" name="Oval 28"/>
              <p:cNvSpPr>
                <a:spLocks noChangeArrowheads="1"/>
              </p:cNvSpPr>
              <p:nvPr/>
            </p:nvSpPr>
            <p:spPr bwMode="auto">
              <a:xfrm>
                <a:off x="9853613" y="868363"/>
                <a:ext cx="719138" cy="71755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1" name="Freeform 29"/>
              <p:cNvSpPr>
                <a:spLocks noEditPoints="1"/>
              </p:cNvSpPr>
              <p:nvPr/>
            </p:nvSpPr>
            <p:spPr bwMode="auto">
              <a:xfrm>
                <a:off x="9785350" y="798513"/>
                <a:ext cx="857250" cy="1019175"/>
              </a:xfrm>
              <a:custGeom>
                <a:avLst/>
                <a:gdLst>
                  <a:gd name="T0" fmla="*/ 418 w 1200"/>
                  <a:gd name="T1" fmla="*/ 1172 h 1426"/>
                  <a:gd name="T2" fmla="*/ 0 w 1200"/>
                  <a:gd name="T3" fmla="*/ 600 h 1426"/>
                  <a:gd name="T4" fmla="*/ 600 w 1200"/>
                  <a:gd name="T5" fmla="*/ 0 h 1426"/>
                  <a:gd name="T6" fmla="*/ 1200 w 1200"/>
                  <a:gd name="T7" fmla="*/ 600 h 1426"/>
                  <a:gd name="T8" fmla="*/ 782 w 1200"/>
                  <a:gd name="T9" fmla="*/ 1172 h 1426"/>
                  <a:gd name="T10" fmla="*/ 600 w 1200"/>
                  <a:gd name="T11" fmla="*/ 1426 h 1426"/>
                  <a:gd name="T12" fmla="*/ 418 w 1200"/>
                  <a:gd name="T13" fmla="*/ 1172 h 1426"/>
                  <a:gd name="T14" fmla="*/ 1050 w 1200"/>
                  <a:gd name="T15" fmla="*/ 600 h 1426"/>
                  <a:gd name="T16" fmla="*/ 600 w 1200"/>
                  <a:gd name="T17" fmla="*/ 150 h 1426"/>
                  <a:gd name="T18" fmla="*/ 150 w 1200"/>
                  <a:gd name="T19" fmla="*/ 600 h 1426"/>
                  <a:gd name="T20" fmla="*/ 600 w 1200"/>
                  <a:gd name="T21" fmla="*/ 1050 h 1426"/>
                  <a:gd name="T22" fmla="*/ 1050 w 1200"/>
                  <a:gd name="T23" fmla="*/ 600 h 14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200" h="1426">
                    <a:moveTo>
                      <a:pt x="418" y="1172"/>
                    </a:moveTo>
                    <a:cubicBezTo>
                      <a:pt x="176" y="1095"/>
                      <a:pt x="0" y="868"/>
                      <a:pt x="0" y="600"/>
                    </a:cubicBezTo>
                    <a:cubicBezTo>
                      <a:pt x="0" y="269"/>
                      <a:pt x="269" y="0"/>
                      <a:pt x="600" y="0"/>
                    </a:cubicBezTo>
                    <a:cubicBezTo>
                      <a:pt x="932" y="0"/>
                      <a:pt x="1200" y="269"/>
                      <a:pt x="1200" y="600"/>
                    </a:cubicBezTo>
                    <a:cubicBezTo>
                      <a:pt x="1200" y="868"/>
                      <a:pt x="1025" y="1095"/>
                      <a:pt x="782" y="1172"/>
                    </a:cubicBezTo>
                    <a:cubicBezTo>
                      <a:pt x="600" y="1426"/>
                      <a:pt x="600" y="1426"/>
                      <a:pt x="600" y="1426"/>
                    </a:cubicBezTo>
                    <a:lnTo>
                      <a:pt x="418" y="1172"/>
                    </a:lnTo>
                    <a:close/>
                    <a:moveTo>
                      <a:pt x="1050" y="600"/>
                    </a:moveTo>
                    <a:cubicBezTo>
                      <a:pt x="1050" y="351"/>
                      <a:pt x="849" y="150"/>
                      <a:pt x="600" y="150"/>
                    </a:cubicBezTo>
                    <a:cubicBezTo>
                      <a:pt x="352" y="150"/>
                      <a:pt x="150" y="351"/>
                      <a:pt x="150" y="600"/>
                    </a:cubicBezTo>
                    <a:cubicBezTo>
                      <a:pt x="150" y="849"/>
                      <a:pt x="352" y="1050"/>
                      <a:pt x="600" y="1050"/>
                    </a:cubicBezTo>
                    <a:cubicBezTo>
                      <a:pt x="849" y="1050"/>
                      <a:pt x="1050" y="849"/>
                      <a:pt x="1050" y="600"/>
                    </a:cubicBezTo>
                    <a:close/>
                  </a:path>
                </a:pathLst>
              </a:custGeom>
              <a:solidFill>
                <a:srgbClr val="ED1B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" name="Freeform 30"/>
              <p:cNvSpPr>
                <a:spLocks/>
              </p:cNvSpPr>
              <p:nvPr/>
            </p:nvSpPr>
            <p:spPr bwMode="auto">
              <a:xfrm>
                <a:off x="10213975" y="798513"/>
                <a:ext cx="428625" cy="1019175"/>
              </a:xfrm>
              <a:custGeom>
                <a:avLst/>
                <a:gdLst>
                  <a:gd name="T0" fmla="*/ 0 w 600"/>
                  <a:gd name="T1" fmla="*/ 150 h 1426"/>
                  <a:gd name="T2" fmla="*/ 450 w 600"/>
                  <a:gd name="T3" fmla="*/ 600 h 1426"/>
                  <a:gd name="T4" fmla="*/ 0 w 600"/>
                  <a:gd name="T5" fmla="*/ 1050 h 1426"/>
                  <a:gd name="T6" fmla="*/ 0 w 600"/>
                  <a:gd name="T7" fmla="*/ 1050 h 1426"/>
                  <a:gd name="T8" fmla="*/ 0 w 600"/>
                  <a:gd name="T9" fmla="*/ 1426 h 1426"/>
                  <a:gd name="T10" fmla="*/ 182 w 600"/>
                  <a:gd name="T11" fmla="*/ 1172 h 1426"/>
                  <a:gd name="T12" fmla="*/ 600 w 600"/>
                  <a:gd name="T13" fmla="*/ 600 h 1426"/>
                  <a:gd name="T14" fmla="*/ 0 w 600"/>
                  <a:gd name="T15" fmla="*/ 0 h 1426"/>
                  <a:gd name="T16" fmla="*/ 0 w 600"/>
                  <a:gd name="T17" fmla="*/ 0 h 1426"/>
                  <a:gd name="T18" fmla="*/ 0 w 600"/>
                  <a:gd name="T19" fmla="*/ 150 h 1426"/>
                  <a:gd name="T20" fmla="*/ 0 w 600"/>
                  <a:gd name="T21" fmla="*/ 150 h 14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00" h="1426">
                    <a:moveTo>
                      <a:pt x="0" y="150"/>
                    </a:moveTo>
                    <a:cubicBezTo>
                      <a:pt x="249" y="150"/>
                      <a:pt x="450" y="351"/>
                      <a:pt x="450" y="600"/>
                    </a:cubicBezTo>
                    <a:cubicBezTo>
                      <a:pt x="450" y="849"/>
                      <a:pt x="249" y="1050"/>
                      <a:pt x="0" y="1050"/>
                    </a:cubicBezTo>
                    <a:cubicBezTo>
                      <a:pt x="0" y="1050"/>
                      <a:pt x="0" y="1050"/>
                      <a:pt x="0" y="1050"/>
                    </a:cubicBezTo>
                    <a:cubicBezTo>
                      <a:pt x="0" y="1426"/>
                      <a:pt x="0" y="1426"/>
                      <a:pt x="0" y="1426"/>
                    </a:cubicBezTo>
                    <a:cubicBezTo>
                      <a:pt x="182" y="1172"/>
                      <a:pt x="182" y="1172"/>
                      <a:pt x="182" y="1172"/>
                    </a:cubicBezTo>
                    <a:cubicBezTo>
                      <a:pt x="425" y="1095"/>
                      <a:pt x="600" y="868"/>
                      <a:pt x="600" y="600"/>
                    </a:cubicBezTo>
                    <a:cubicBezTo>
                      <a:pt x="600" y="269"/>
                      <a:pt x="332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50"/>
                      <a:pt x="0" y="150"/>
                      <a:pt x="0" y="150"/>
                    </a:cubicBezTo>
                    <a:cubicBezTo>
                      <a:pt x="0" y="150"/>
                      <a:pt x="0" y="150"/>
                      <a:pt x="0" y="150"/>
                    </a:cubicBezTo>
                    <a:close/>
                  </a:path>
                </a:pathLst>
              </a:custGeom>
              <a:solidFill>
                <a:srgbClr val="D718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4" name="Oval 32"/>
              <p:cNvSpPr>
                <a:spLocks noChangeArrowheads="1"/>
              </p:cNvSpPr>
              <p:nvPr/>
            </p:nvSpPr>
            <p:spPr bwMode="auto">
              <a:xfrm>
                <a:off x="8404225" y="2497138"/>
                <a:ext cx="717550" cy="719138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5" name="Freeform 33"/>
              <p:cNvSpPr>
                <a:spLocks noEditPoints="1"/>
              </p:cNvSpPr>
              <p:nvPr/>
            </p:nvSpPr>
            <p:spPr bwMode="auto">
              <a:xfrm>
                <a:off x="8334375" y="2427288"/>
                <a:ext cx="857250" cy="1019175"/>
              </a:xfrm>
              <a:custGeom>
                <a:avLst/>
                <a:gdLst>
                  <a:gd name="T0" fmla="*/ 418 w 1200"/>
                  <a:gd name="T1" fmla="*/ 1172 h 1426"/>
                  <a:gd name="T2" fmla="*/ 0 w 1200"/>
                  <a:gd name="T3" fmla="*/ 600 h 1426"/>
                  <a:gd name="T4" fmla="*/ 600 w 1200"/>
                  <a:gd name="T5" fmla="*/ 0 h 1426"/>
                  <a:gd name="T6" fmla="*/ 1200 w 1200"/>
                  <a:gd name="T7" fmla="*/ 600 h 1426"/>
                  <a:gd name="T8" fmla="*/ 782 w 1200"/>
                  <a:gd name="T9" fmla="*/ 1172 h 1426"/>
                  <a:gd name="T10" fmla="*/ 600 w 1200"/>
                  <a:gd name="T11" fmla="*/ 1426 h 1426"/>
                  <a:gd name="T12" fmla="*/ 418 w 1200"/>
                  <a:gd name="T13" fmla="*/ 1172 h 1426"/>
                  <a:gd name="T14" fmla="*/ 1050 w 1200"/>
                  <a:gd name="T15" fmla="*/ 600 h 1426"/>
                  <a:gd name="T16" fmla="*/ 600 w 1200"/>
                  <a:gd name="T17" fmla="*/ 150 h 1426"/>
                  <a:gd name="T18" fmla="*/ 150 w 1200"/>
                  <a:gd name="T19" fmla="*/ 600 h 1426"/>
                  <a:gd name="T20" fmla="*/ 600 w 1200"/>
                  <a:gd name="T21" fmla="*/ 1050 h 1426"/>
                  <a:gd name="T22" fmla="*/ 1050 w 1200"/>
                  <a:gd name="T23" fmla="*/ 600 h 14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200" h="1426">
                    <a:moveTo>
                      <a:pt x="418" y="1172"/>
                    </a:moveTo>
                    <a:cubicBezTo>
                      <a:pt x="176" y="1095"/>
                      <a:pt x="0" y="868"/>
                      <a:pt x="0" y="600"/>
                    </a:cubicBezTo>
                    <a:cubicBezTo>
                      <a:pt x="0" y="269"/>
                      <a:pt x="269" y="0"/>
                      <a:pt x="600" y="0"/>
                    </a:cubicBezTo>
                    <a:cubicBezTo>
                      <a:pt x="931" y="0"/>
                      <a:pt x="1200" y="269"/>
                      <a:pt x="1200" y="600"/>
                    </a:cubicBezTo>
                    <a:cubicBezTo>
                      <a:pt x="1200" y="868"/>
                      <a:pt x="1024" y="1095"/>
                      <a:pt x="782" y="1172"/>
                    </a:cubicBezTo>
                    <a:cubicBezTo>
                      <a:pt x="600" y="1426"/>
                      <a:pt x="600" y="1426"/>
                      <a:pt x="600" y="1426"/>
                    </a:cubicBezTo>
                    <a:lnTo>
                      <a:pt x="418" y="1172"/>
                    </a:lnTo>
                    <a:close/>
                    <a:moveTo>
                      <a:pt x="1050" y="600"/>
                    </a:moveTo>
                    <a:cubicBezTo>
                      <a:pt x="1050" y="352"/>
                      <a:pt x="849" y="150"/>
                      <a:pt x="600" y="150"/>
                    </a:cubicBezTo>
                    <a:cubicBezTo>
                      <a:pt x="351" y="150"/>
                      <a:pt x="150" y="352"/>
                      <a:pt x="150" y="600"/>
                    </a:cubicBezTo>
                    <a:cubicBezTo>
                      <a:pt x="150" y="849"/>
                      <a:pt x="351" y="1050"/>
                      <a:pt x="600" y="1050"/>
                    </a:cubicBezTo>
                    <a:cubicBezTo>
                      <a:pt x="849" y="1050"/>
                      <a:pt x="1050" y="849"/>
                      <a:pt x="1050" y="600"/>
                    </a:cubicBezTo>
                    <a:close/>
                  </a:path>
                </a:pathLst>
              </a:custGeom>
              <a:solidFill>
                <a:srgbClr val="8DC6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6" name="Freeform 34"/>
              <p:cNvSpPr>
                <a:spLocks/>
              </p:cNvSpPr>
              <p:nvPr/>
            </p:nvSpPr>
            <p:spPr bwMode="auto">
              <a:xfrm>
                <a:off x="8763000" y="2427288"/>
                <a:ext cx="428625" cy="1019175"/>
              </a:xfrm>
              <a:custGeom>
                <a:avLst/>
                <a:gdLst>
                  <a:gd name="T0" fmla="*/ 0 w 600"/>
                  <a:gd name="T1" fmla="*/ 150 h 1426"/>
                  <a:gd name="T2" fmla="*/ 450 w 600"/>
                  <a:gd name="T3" fmla="*/ 600 h 1426"/>
                  <a:gd name="T4" fmla="*/ 0 w 600"/>
                  <a:gd name="T5" fmla="*/ 1050 h 1426"/>
                  <a:gd name="T6" fmla="*/ 0 w 600"/>
                  <a:gd name="T7" fmla="*/ 1050 h 1426"/>
                  <a:gd name="T8" fmla="*/ 0 w 600"/>
                  <a:gd name="T9" fmla="*/ 1426 h 1426"/>
                  <a:gd name="T10" fmla="*/ 182 w 600"/>
                  <a:gd name="T11" fmla="*/ 1172 h 1426"/>
                  <a:gd name="T12" fmla="*/ 600 w 600"/>
                  <a:gd name="T13" fmla="*/ 600 h 1426"/>
                  <a:gd name="T14" fmla="*/ 0 w 600"/>
                  <a:gd name="T15" fmla="*/ 0 h 1426"/>
                  <a:gd name="T16" fmla="*/ 0 w 600"/>
                  <a:gd name="T17" fmla="*/ 0 h 1426"/>
                  <a:gd name="T18" fmla="*/ 0 w 600"/>
                  <a:gd name="T19" fmla="*/ 150 h 1426"/>
                  <a:gd name="T20" fmla="*/ 0 w 600"/>
                  <a:gd name="T21" fmla="*/ 150 h 14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00" h="1426">
                    <a:moveTo>
                      <a:pt x="0" y="150"/>
                    </a:moveTo>
                    <a:cubicBezTo>
                      <a:pt x="249" y="150"/>
                      <a:pt x="450" y="352"/>
                      <a:pt x="450" y="600"/>
                    </a:cubicBezTo>
                    <a:cubicBezTo>
                      <a:pt x="450" y="849"/>
                      <a:pt x="249" y="1050"/>
                      <a:pt x="0" y="1050"/>
                    </a:cubicBezTo>
                    <a:cubicBezTo>
                      <a:pt x="0" y="1050"/>
                      <a:pt x="0" y="1050"/>
                      <a:pt x="0" y="1050"/>
                    </a:cubicBezTo>
                    <a:cubicBezTo>
                      <a:pt x="0" y="1426"/>
                      <a:pt x="0" y="1426"/>
                      <a:pt x="0" y="1426"/>
                    </a:cubicBezTo>
                    <a:cubicBezTo>
                      <a:pt x="182" y="1172"/>
                      <a:pt x="182" y="1172"/>
                      <a:pt x="182" y="1172"/>
                    </a:cubicBezTo>
                    <a:cubicBezTo>
                      <a:pt x="424" y="1095"/>
                      <a:pt x="600" y="868"/>
                      <a:pt x="600" y="600"/>
                    </a:cubicBezTo>
                    <a:cubicBezTo>
                      <a:pt x="600" y="269"/>
                      <a:pt x="33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50"/>
                      <a:pt x="0" y="150"/>
                      <a:pt x="0" y="150"/>
                    </a:cubicBezTo>
                    <a:cubicBezTo>
                      <a:pt x="0" y="150"/>
                      <a:pt x="0" y="150"/>
                      <a:pt x="0" y="150"/>
                    </a:cubicBezTo>
                    <a:close/>
                  </a:path>
                </a:pathLst>
              </a:custGeom>
              <a:solidFill>
                <a:srgbClr val="7FB5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" name="Oval 36"/>
              <p:cNvSpPr>
                <a:spLocks noChangeArrowheads="1"/>
              </p:cNvSpPr>
              <p:nvPr/>
            </p:nvSpPr>
            <p:spPr bwMode="auto">
              <a:xfrm>
                <a:off x="7678738" y="1947863"/>
                <a:ext cx="719138" cy="719138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" name="Freeform 37"/>
              <p:cNvSpPr>
                <a:spLocks noEditPoints="1"/>
              </p:cNvSpPr>
              <p:nvPr/>
            </p:nvSpPr>
            <p:spPr bwMode="auto">
              <a:xfrm>
                <a:off x="7608888" y="1879600"/>
                <a:ext cx="857250" cy="1017588"/>
              </a:xfrm>
              <a:custGeom>
                <a:avLst/>
                <a:gdLst>
                  <a:gd name="T0" fmla="*/ 418 w 1200"/>
                  <a:gd name="T1" fmla="*/ 1171 h 1425"/>
                  <a:gd name="T2" fmla="*/ 0 w 1200"/>
                  <a:gd name="T3" fmla="*/ 600 h 1425"/>
                  <a:gd name="T4" fmla="*/ 600 w 1200"/>
                  <a:gd name="T5" fmla="*/ 0 h 1425"/>
                  <a:gd name="T6" fmla="*/ 1200 w 1200"/>
                  <a:gd name="T7" fmla="*/ 600 h 1425"/>
                  <a:gd name="T8" fmla="*/ 782 w 1200"/>
                  <a:gd name="T9" fmla="*/ 1171 h 1425"/>
                  <a:gd name="T10" fmla="*/ 600 w 1200"/>
                  <a:gd name="T11" fmla="*/ 1425 h 1425"/>
                  <a:gd name="T12" fmla="*/ 418 w 1200"/>
                  <a:gd name="T13" fmla="*/ 1171 h 1425"/>
                  <a:gd name="T14" fmla="*/ 1050 w 1200"/>
                  <a:gd name="T15" fmla="*/ 600 h 1425"/>
                  <a:gd name="T16" fmla="*/ 600 w 1200"/>
                  <a:gd name="T17" fmla="*/ 150 h 1425"/>
                  <a:gd name="T18" fmla="*/ 150 w 1200"/>
                  <a:gd name="T19" fmla="*/ 600 h 1425"/>
                  <a:gd name="T20" fmla="*/ 600 w 1200"/>
                  <a:gd name="T21" fmla="*/ 1050 h 1425"/>
                  <a:gd name="T22" fmla="*/ 1050 w 1200"/>
                  <a:gd name="T23" fmla="*/ 600 h 14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200" h="1425">
                    <a:moveTo>
                      <a:pt x="418" y="1171"/>
                    </a:moveTo>
                    <a:cubicBezTo>
                      <a:pt x="175" y="1094"/>
                      <a:pt x="0" y="868"/>
                      <a:pt x="0" y="600"/>
                    </a:cubicBezTo>
                    <a:cubicBezTo>
                      <a:pt x="0" y="268"/>
                      <a:pt x="269" y="0"/>
                      <a:pt x="600" y="0"/>
                    </a:cubicBezTo>
                    <a:cubicBezTo>
                      <a:pt x="931" y="0"/>
                      <a:pt x="1200" y="268"/>
                      <a:pt x="1200" y="600"/>
                    </a:cubicBezTo>
                    <a:cubicBezTo>
                      <a:pt x="1200" y="868"/>
                      <a:pt x="1024" y="1094"/>
                      <a:pt x="782" y="1171"/>
                    </a:cubicBezTo>
                    <a:cubicBezTo>
                      <a:pt x="600" y="1425"/>
                      <a:pt x="600" y="1425"/>
                      <a:pt x="600" y="1425"/>
                    </a:cubicBezTo>
                    <a:lnTo>
                      <a:pt x="418" y="1171"/>
                    </a:lnTo>
                    <a:close/>
                    <a:moveTo>
                      <a:pt x="1050" y="600"/>
                    </a:moveTo>
                    <a:cubicBezTo>
                      <a:pt x="1050" y="351"/>
                      <a:pt x="848" y="150"/>
                      <a:pt x="600" y="150"/>
                    </a:cubicBezTo>
                    <a:cubicBezTo>
                      <a:pt x="351" y="150"/>
                      <a:pt x="150" y="351"/>
                      <a:pt x="150" y="600"/>
                    </a:cubicBezTo>
                    <a:cubicBezTo>
                      <a:pt x="150" y="848"/>
                      <a:pt x="351" y="1050"/>
                      <a:pt x="600" y="1050"/>
                    </a:cubicBezTo>
                    <a:cubicBezTo>
                      <a:pt x="848" y="1050"/>
                      <a:pt x="1050" y="848"/>
                      <a:pt x="1050" y="600"/>
                    </a:cubicBezTo>
                    <a:close/>
                  </a:path>
                </a:pathLst>
              </a:custGeom>
              <a:solidFill>
                <a:srgbClr val="00BF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" name="Freeform 38"/>
              <p:cNvSpPr>
                <a:spLocks/>
              </p:cNvSpPr>
              <p:nvPr/>
            </p:nvSpPr>
            <p:spPr bwMode="auto">
              <a:xfrm>
                <a:off x="8037513" y="1879600"/>
                <a:ext cx="428625" cy="1017588"/>
              </a:xfrm>
              <a:custGeom>
                <a:avLst/>
                <a:gdLst>
                  <a:gd name="T0" fmla="*/ 0 w 600"/>
                  <a:gd name="T1" fmla="*/ 150 h 1425"/>
                  <a:gd name="T2" fmla="*/ 450 w 600"/>
                  <a:gd name="T3" fmla="*/ 600 h 1425"/>
                  <a:gd name="T4" fmla="*/ 0 w 600"/>
                  <a:gd name="T5" fmla="*/ 1050 h 1425"/>
                  <a:gd name="T6" fmla="*/ 0 w 600"/>
                  <a:gd name="T7" fmla="*/ 1050 h 1425"/>
                  <a:gd name="T8" fmla="*/ 0 w 600"/>
                  <a:gd name="T9" fmla="*/ 1425 h 1425"/>
                  <a:gd name="T10" fmla="*/ 182 w 600"/>
                  <a:gd name="T11" fmla="*/ 1171 h 1425"/>
                  <a:gd name="T12" fmla="*/ 600 w 600"/>
                  <a:gd name="T13" fmla="*/ 600 h 1425"/>
                  <a:gd name="T14" fmla="*/ 0 w 600"/>
                  <a:gd name="T15" fmla="*/ 0 h 1425"/>
                  <a:gd name="T16" fmla="*/ 0 w 600"/>
                  <a:gd name="T17" fmla="*/ 0 h 1425"/>
                  <a:gd name="T18" fmla="*/ 0 w 600"/>
                  <a:gd name="T19" fmla="*/ 150 h 1425"/>
                  <a:gd name="T20" fmla="*/ 0 w 600"/>
                  <a:gd name="T21" fmla="*/ 150 h 14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00" h="1425">
                    <a:moveTo>
                      <a:pt x="0" y="150"/>
                    </a:moveTo>
                    <a:cubicBezTo>
                      <a:pt x="248" y="150"/>
                      <a:pt x="450" y="351"/>
                      <a:pt x="450" y="600"/>
                    </a:cubicBezTo>
                    <a:cubicBezTo>
                      <a:pt x="450" y="848"/>
                      <a:pt x="248" y="1050"/>
                      <a:pt x="0" y="1050"/>
                    </a:cubicBezTo>
                    <a:cubicBezTo>
                      <a:pt x="0" y="1050"/>
                      <a:pt x="0" y="1050"/>
                      <a:pt x="0" y="1050"/>
                    </a:cubicBezTo>
                    <a:cubicBezTo>
                      <a:pt x="0" y="1425"/>
                      <a:pt x="0" y="1425"/>
                      <a:pt x="0" y="1425"/>
                    </a:cubicBezTo>
                    <a:cubicBezTo>
                      <a:pt x="182" y="1171"/>
                      <a:pt x="182" y="1171"/>
                      <a:pt x="182" y="1171"/>
                    </a:cubicBezTo>
                    <a:cubicBezTo>
                      <a:pt x="424" y="1094"/>
                      <a:pt x="600" y="868"/>
                      <a:pt x="600" y="600"/>
                    </a:cubicBezTo>
                    <a:cubicBezTo>
                      <a:pt x="600" y="268"/>
                      <a:pt x="33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50"/>
                      <a:pt x="0" y="150"/>
                      <a:pt x="0" y="150"/>
                    </a:cubicBezTo>
                    <a:cubicBezTo>
                      <a:pt x="0" y="150"/>
                      <a:pt x="0" y="150"/>
                      <a:pt x="0" y="150"/>
                    </a:cubicBezTo>
                    <a:close/>
                  </a:path>
                </a:pathLst>
              </a:custGeom>
              <a:solidFill>
                <a:srgbClr val="05AE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2" name="Oval 40"/>
              <p:cNvSpPr>
                <a:spLocks noChangeArrowheads="1"/>
              </p:cNvSpPr>
              <p:nvPr/>
            </p:nvSpPr>
            <p:spPr bwMode="auto">
              <a:xfrm>
                <a:off x="6985000" y="2450307"/>
                <a:ext cx="719139" cy="71913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zh-CN" sz="2400" dirty="0" smtClean="0"/>
                  <a:t>1</a:t>
                </a:r>
                <a:endParaRPr lang="zh-CN" altLang="en-US" dirty="0"/>
              </a:p>
            </p:txBody>
          </p:sp>
          <p:sp>
            <p:nvSpPr>
              <p:cNvPr id="63" name="Freeform 41"/>
              <p:cNvSpPr>
                <a:spLocks noEditPoints="1"/>
              </p:cNvSpPr>
              <p:nvPr/>
            </p:nvSpPr>
            <p:spPr bwMode="auto">
              <a:xfrm>
                <a:off x="6884988" y="2427288"/>
                <a:ext cx="857250" cy="1019175"/>
              </a:xfrm>
              <a:custGeom>
                <a:avLst/>
                <a:gdLst>
                  <a:gd name="T0" fmla="*/ 418 w 1200"/>
                  <a:gd name="T1" fmla="*/ 1172 h 1426"/>
                  <a:gd name="T2" fmla="*/ 0 w 1200"/>
                  <a:gd name="T3" fmla="*/ 600 h 1426"/>
                  <a:gd name="T4" fmla="*/ 600 w 1200"/>
                  <a:gd name="T5" fmla="*/ 0 h 1426"/>
                  <a:gd name="T6" fmla="*/ 1200 w 1200"/>
                  <a:gd name="T7" fmla="*/ 600 h 1426"/>
                  <a:gd name="T8" fmla="*/ 782 w 1200"/>
                  <a:gd name="T9" fmla="*/ 1172 h 1426"/>
                  <a:gd name="T10" fmla="*/ 600 w 1200"/>
                  <a:gd name="T11" fmla="*/ 1426 h 1426"/>
                  <a:gd name="T12" fmla="*/ 418 w 1200"/>
                  <a:gd name="T13" fmla="*/ 1172 h 1426"/>
                  <a:gd name="T14" fmla="*/ 1050 w 1200"/>
                  <a:gd name="T15" fmla="*/ 600 h 1426"/>
                  <a:gd name="T16" fmla="*/ 600 w 1200"/>
                  <a:gd name="T17" fmla="*/ 150 h 1426"/>
                  <a:gd name="T18" fmla="*/ 150 w 1200"/>
                  <a:gd name="T19" fmla="*/ 600 h 1426"/>
                  <a:gd name="T20" fmla="*/ 600 w 1200"/>
                  <a:gd name="T21" fmla="*/ 1050 h 1426"/>
                  <a:gd name="T22" fmla="*/ 1050 w 1200"/>
                  <a:gd name="T23" fmla="*/ 600 h 14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200" h="1426">
                    <a:moveTo>
                      <a:pt x="418" y="1172"/>
                    </a:moveTo>
                    <a:cubicBezTo>
                      <a:pt x="176" y="1095"/>
                      <a:pt x="0" y="868"/>
                      <a:pt x="0" y="600"/>
                    </a:cubicBezTo>
                    <a:cubicBezTo>
                      <a:pt x="0" y="269"/>
                      <a:pt x="269" y="0"/>
                      <a:pt x="600" y="0"/>
                    </a:cubicBezTo>
                    <a:cubicBezTo>
                      <a:pt x="932" y="0"/>
                      <a:pt x="1200" y="269"/>
                      <a:pt x="1200" y="600"/>
                    </a:cubicBezTo>
                    <a:cubicBezTo>
                      <a:pt x="1200" y="868"/>
                      <a:pt x="1025" y="1095"/>
                      <a:pt x="782" y="1172"/>
                    </a:cubicBezTo>
                    <a:cubicBezTo>
                      <a:pt x="600" y="1426"/>
                      <a:pt x="600" y="1426"/>
                      <a:pt x="600" y="1426"/>
                    </a:cubicBezTo>
                    <a:lnTo>
                      <a:pt x="418" y="1172"/>
                    </a:lnTo>
                    <a:close/>
                    <a:moveTo>
                      <a:pt x="1050" y="600"/>
                    </a:moveTo>
                    <a:cubicBezTo>
                      <a:pt x="1050" y="352"/>
                      <a:pt x="849" y="150"/>
                      <a:pt x="600" y="150"/>
                    </a:cubicBezTo>
                    <a:cubicBezTo>
                      <a:pt x="352" y="150"/>
                      <a:pt x="150" y="352"/>
                      <a:pt x="150" y="600"/>
                    </a:cubicBezTo>
                    <a:cubicBezTo>
                      <a:pt x="150" y="849"/>
                      <a:pt x="352" y="1050"/>
                      <a:pt x="600" y="1050"/>
                    </a:cubicBezTo>
                    <a:cubicBezTo>
                      <a:pt x="849" y="1050"/>
                      <a:pt x="1050" y="849"/>
                      <a:pt x="1050" y="600"/>
                    </a:cubicBezTo>
                    <a:close/>
                  </a:path>
                </a:pathLst>
              </a:custGeom>
              <a:solidFill>
                <a:srgbClr val="FDB8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4" name="Freeform 42"/>
              <p:cNvSpPr>
                <a:spLocks/>
              </p:cNvSpPr>
              <p:nvPr/>
            </p:nvSpPr>
            <p:spPr bwMode="auto">
              <a:xfrm>
                <a:off x="7313613" y="2427288"/>
                <a:ext cx="428625" cy="1019175"/>
              </a:xfrm>
              <a:custGeom>
                <a:avLst/>
                <a:gdLst>
                  <a:gd name="T0" fmla="*/ 0 w 600"/>
                  <a:gd name="T1" fmla="*/ 150 h 1426"/>
                  <a:gd name="T2" fmla="*/ 450 w 600"/>
                  <a:gd name="T3" fmla="*/ 600 h 1426"/>
                  <a:gd name="T4" fmla="*/ 0 w 600"/>
                  <a:gd name="T5" fmla="*/ 1050 h 1426"/>
                  <a:gd name="T6" fmla="*/ 0 w 600"/>
                  <a:gd name="T7" fmla="*/ 1050 h 1426"/>
                  <a:gd name="T8" fmla="*/ 0 w 600"/>
                  <a:gd name="T9" fmla="*/ 1426 h 1426"/>
                  <a:gd name="T10" fmla="*/ 182 w 600"/>
                  <a:gd name="T11" fmla="*/ 1172 h 1426"/>
                  <a:gd name="T12" fmla="*/ 600 w 600"/>
                  <a:gd name="T13" fmla="*/ 600 h 1426"/>
                  <a:gd name="T14" fmla="*/ 0 w 600"/>
                  <a:gd name="T15" fmla="*/ 0 h 1426"/>
                  <a:gd name="T16" fmla="*/ 0 w 600"/>
                  <a:gd name="T17" fmla="*/ 0 h 1426"/>
                  <a:gd name="T18" fmla="*/ 0 w 600"/>
                  <a:gd name="T19" fmla="*/ 150 h 1426"/>
                  <a:gd name="T20" fmla="*/ 0 w 600"/>
                  <a:gd name="T21" fmla="*/ 150 h 14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00" h="1426">
                    <a:moveTo>
                      <a:pt x="0" y="150"/>
                    </a:moveTo>
                    <a:cubicBezTo>
                      <a:pt x="249" y="150"/>
                      <a:pt x="450" y="352"/>
                      <a:pt x="450" y="600"/>
                    </a:cubicBezTo>
                    <a:cubicBezTo>
                      <a:pt x="450" y="849"/>
                      <a:pt x="249" y="1050"/>
                      <a:pt x="0" y="1050"/>
                    </a:cubicBezTo>
                    <a:cubicBezTo>
                      <a:pt x="0" y="1050"/>
                      <a:pt x="0" y="1050"/>
                      <a:pt x="0" y="1050"/>
                    </a:cubicBezTo>
                    <a:cubicBezTo>
                      <a:pt x="0" y="1426"/>
                      <a:pt x="0" y="1426"/>
                      <a:pt x="0" y="1426"/>
                    </a:cubicBezTo>
                    <a:cubicBezTo>
                      <a:pt x="182" y="1172"/>
                      <a:pt x="182" y="1172"/>
                      <a:pt x="182" y="1172"/>
                    </a:cubicBezTo>
                    <a:cubicBezTo>
                      <a:pt x="425" y="1095"/>
                      <a:pt x="600" y="868"/>
                      <a:pt x="600" y="600"/>
                    </a:cubicBezTo>
                    <a:cubicBezTo>
                      <a:pt x="600" y="269"/>
                      <a:pt x="332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50"/>
                      <a:pt x="0" y="150"/>
                      <a:pt x="0" y="150"/>
                    </a:cubicBezTo>
                    <a:cubicBezTo>
                      <a:pt x="0" y="150"/>
                      <a:pt x="0" y="150"/>
                      <a:pt x="0" y="150"/>
                    </a:cubicBezTo>
                    <a:close/>
                  </a:path>
                </a:pathLst>
              </a:custGeom>
              <a:solidFill>
                <a:srgbClr val="E5A81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6" name="Oval 44"/>
              <p:cNvSpPr>
                <a:spLocks noChangeArrowheads="1"/>
              </p:cNvSpPr>
              <p:nvPr/>
            </p:nvSpPr>
            <p:spPr bwMode="auto">
              <a:xfrm>
                <a:off x="9128125" y="1395413"/>
                <a:ext cx="719138" cy="719138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7" name="Freeform 45"/>
              <p:cNvSpPr>
                <a:spLocks noEditPoints="1"/>
              </p:cNvSpPr>
              <p:nvPr/>
            </p:nvSpPr>
            <p:spPr bwMode="auto">
              <a:xfrm>
                <a:off x="9059863" y="1325563"/>
                <a:ext cx="857250" cy="1019175"/>
              </a:xfrm>
              <a:custGeom>
                <a:avLst/>
                <a:gdLst>
                  <a:gd name="T0" fmla="*/ 418 w 1200"/>
                  <a:gd name="T1" fmla="*/ 1172 h 1426"/>
                  <a:gd name="T2" fmla="*/ 0 w 1200"/>
                  <a:gd name="T3" fmla="*/ 600 h 1426"/>
                  <a:gd name="T4" fmla="*/ 600 w 1200"/>
                  <a:gd name="T5" fmla="*/ 0 h 1426"/>
                  <a:gd name="T6" fmla="*/ 1200 w 1200"/>
                  <a:gd name="T7" fmla="*/ 600 h 1426"/>
                  <a:gd name="T8" fmla="*/ 782 w 1200"/>
                  <a:gd name="T9" fmla="*/ 1172 h 1426"/>
                  <a:gd name="T10" fmla="*/ 600 w 1200"/>
                  <a:gd name="T11" fmla="*/ 1426 h 1426"/>
                  <a:gd name="T12" fmla="*/ 418 w 1200"/>
                  <a:gd name="T13" fmla="*/ 1172 h 1426"/>
                  <a:gd name="T14" fmla="*/ 1050 w 1200"/>
                  <a:gd name="T15" fmla="*/ 600 h 1426"/>
                  <a:gd name="T16" fmla="*/ 600 w 1200"/>
                  <a:gd name="T17" fmla="*/ 150 h 1426"/>
                  <a:gd name="T18" fmla="*/ 150 w 1200"/>
                  <a:gd name="T19" fmla="*/ 600 h 1426"/>
                  <a:gd name="T20" fmla="*/ 600 w 1200"/>
                  <a:gd name="T21" fmla="*/ 1050 h 1426"/>
                  <a:gd name="T22" fmla="*/ 1050 w 1200"/>
                  <a:gd name="T23" fmla="*/ 600 h 14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200" h="1426">
                    <a:moveTo>
                      <a:pt x="418" y="1172"/>
                    </a:moveTo>
                    <a:cubicBezTo>
                      <a:pt x="176" y="1095"/>
                      <a:pt x="0" y="868"/>
                      <a:pt x="0" y="600"/>
                    </a:cubicBezTo>
                    <a:cubicBezTo>
                      <a:pt x="0" y="269"/>
                      <a:pt x="269" y="0"/>
                      <a:pt x="600" y="0"/>
                    </a:cubicBezTo>
                    <a:cubicBezTo>
                      <a:pt x="931" y="0"/>
                      <a:pt x="1200" y="269"/>
                      <a:pt x="1200" y="600"/>
                    </a:cubicBezTo>
                    <a:cubicBezTo>
                      <a:pt x="1200" y="868"/>
                      <a:pt x="1025" y="1095"/>
                      <a:pt x="782" y="1172"/>
                    </a:cubicBezTo>
                    <a:cubicBezTo>
                      <a:pt x="600" y="1426"/>
                      <a:pt x="600" y="1426"/>
                      <a:pt x="600" y="1426"/>
                    </a:cubicBezTo>
                    <a:lnTo>
                      <a:pt x="418" y="1172"/>
                    </a:lnTo>
                    <a:close/>
                    <a:moveTo>
                      <a:pt x="1050" y="600"/>
                    </a:moveTo>
                    <a:cubicBezTo>
                      <a:pt x="1050" y="352"/>
                      <a:pt x="849" y="150"/>
                      <a:pt x="600" y="150"/>
                    </a:cubicBezTo>
                    <a:cubicBezTo>
                      <a:pt x="352" y="150"/>
                      <a:pt x="150" y="352"/>
                      <a:pt x="150" y="600"/>
                    </a:cubicBezTo>
                    <a:cubicBezTo>
                      <a:pt x="150" y="849"/>
                      <a:pt x="352" y="1050"/>
                      <a:pt x="600" y="1050"/>
                    </a:cubicBezTo>
                    <a:cubicBezTo>
                      <a:pt x="849" y="1050"/>
                      <a:pt x="1050" y="849"/>
                      <a:pt x="1050" y="600"/>
                    </a:cubicBezTo>
                    <a:close/>
                  </a:path>
                </a:pathLst>
              </a:custGeom>
              <a:solidFill>
                <a:srgbClr val="9126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8" name="Freeform 46"/>
              <p:cNvSpPr>
                <a:spLocks/>
              </p:cNvSpPr>
              <p:nvPr/>
            </p:nvSpPr>
            <p:spPr bwMode="auto">
              <a:xfrm>
                <a:off x="9488488" y="1325563"/>
                <a:ext cx="428625" cy="1019175"/>
              </a:xfrm>
              <a:custGeom>
                <a:avLst/>
                <a:gdLst>
                  <a:gd name="T0" fmla="*/ 0 w 600"/>
                  <a:gd name="T1" fmla="*/ 150 h 1426"/>
                  <a:gd name="T2" fmla="*/ 450 w 600"/>
                  <a:gd name="T3" fmla="*/ 600 h 1426"/>
                  <a:gd name="T4" fmla="*/ 0 w 600"/>
                  <a:gd name="T5" fmla="*/ 1050 h 1426"/>
                  <a:gd name="T6" fmla="*/ 0 w 600"/>
                  <a:gd name="T7" fmla="*/ 1050 h 1426"/>
                  <a:gd name="T8" fmla="*/ 0 w 600"/>
                  <a:gd name="T9" fmla="*/ 1426 h 1426"/>
                  <a:gd name="T10" fmla="*/ 182 w 600"/>
                  <a:gd name="T11" fmla="*/ 1172 h 1426"/>
                  <a:gd name="T12" fmla="*/ 600 w 600"/>
                  <a:gd name="T13" fmla="*/ 600 h 1426"/>
                  <a:gd name="T14" fmla="*/ 0 w 600"/>
                  <a:gd name="T15" fmla="*/ 0 h 1426"/>
                  <a:gd name="T16" fmla="*/ 0 w 600"/>
                  <a:gd name="T17" fmla="*/ 0 h 1426"/>
                  <a:gd name="T18" fmla="*/ 0 w 600"/>
                  <a:gd name="T19" fmla="*/ 150 h 1426"/>
                  <a:gd name="T20" fmla="*/ 0 w 600"/>
                  <a:gd name="T21" fmla="*/ 150 h 14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00" h="1426">
                    <a:moveTo>
                      <a:pt x="0" y="150"/>
                    </a:moveTo>
                    <a:cubicBezTo>
                      <a:pt x="249" y="150"/>
                      <a:pt x="450" y="352"/>
                      <a:pt x="450" y="600"/>
                    </a:cubicBezTo>
                    <a:cubicBezTo>
                      <a:pt x="450" y="849"/>
                      <a:pt x="249" y="1050"/>
                      <a:pt x="0" y="1050"/>
                    </a:cubicBezTo>
                    <a:cubicBezTo>
                      <a:pt x="0" y="1050"/>
                      <a:pt x="0" y="1050"/>
                      <a:pt x="0" y="1050"/>
                    </a:cubicBezTo>
                    <a:cubicBezTo>
                      <a:pt x="0" y="1426"/>
                      <a:pt x="0" y="1426"/>
                      <a:pt x="0" y="1426"/>
                    </a:cubicBezTo>
                    <a:cubicBezTo>
                      <a:pt x="182" y="1172"/>
                      <a:pt x="182" y="1172"/>
                      <a:pt x="182" y="1172"/>
                    </a:cubicBezTo>
                    <a:cubicBezTo>
                      <a:pt x="425" y="1095"/>
                      <a:pt x="600" y="868"/>
                      <a:pt x="600" y="600"/>
                    </a:cubicBezTo>
                    <a:cubicBezTo>
                      <a:pt x="600" y="269"/>
                      <a:pt x="33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50"/>
                      <a:pt x="0" y="150"/>
                      <a:pt x="0" y="150"/>
                    </a:cubicBezTo>
                    <a:cubicBezTo>
                      <a:pt x="0" y="150"/>
                      <a:pt x="0" y="150"/>
                      <a:pt x="0" y="150"/>
                    </a:cubicBezTo>
                    <a:close/>
                  </a:path>
                </a:pathLst>
              </a:custGeom>
              <a:solidFill>
                <a:srgbClr val="6E0D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4" name="文本框 3"/>
            <p:cNvSpPr txBox="1"/>
            <p:nvPr/>
          </p:nvSpPr>
          <p:spPr>
            <a:xfrm>
              <a:off x="5739914" y="1366518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/>
                <a:t>2</a:t>
              </a:r>
              <a:endParaRPr lang="zh-CN" altLang="en-US" sz="2400" dirty="0"/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6310713" y="1815603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3</a:t>
              </a:r>
              <a:endParaRPr lang="zh-CN" altLang="en-US" sz="2400" dirty="0"/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6866876" y="943652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4</a:t>
              </a:r>
              <a:endParaRPr lang="zh-CN" altLang="en-US" sz="2400" dirty="0"/>
            </a:p>
          </p:txBody>
        </p:sp>
        <p:sp>
          <p:nvSpPr>
            <p:cNvPr id="77" name="文本框 76"/>
            <p:cNvSpPr txBox="1"/>
            <p:nvPr/>
          </p:nvSpPr>
          <p:spPr>
            <a:xfrm>
              <a:off x="7438906" y="494830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5</a:t>
              </a:r>
              <a:endParaRPr lang="zh-CN" altLang="en-US" sz="2400" dirty="0"/>
            </a:p>
          </p:txBody>
        </p:sp>
      </p:grpSp>
      <p:grpSp>
        <p:nvGrpSpPr>
          <p:cNvPr id="93" name="组合 92"/>
          <p:cNvGrpSpPr/>
          <p:nvPr/>
        </p:nvGrpSpPr>
        <p:grpSpPr>
          <a:xfrm>
            <a:off x="438523" y="1371794"/>
            <a:ext cx="3051652" cy="396000"/>
            <a:chOff x="438523" y="1371794"/>
            <a:chExt cx="3051652" cy="396000"/>
          </a:xfrm>
        </p:grpSpPr>
        <p:sp>
          <p:nvSpPr>
            <p:cNvPr id="79" name="Freeform 41"/>
            <p:cNvSpPr>
              <a:spLocks noChangeAspect="1" noEditPoints="1"/>
            </p:cNvSpPr>
            <p:nvPr/>
          </p:nvSpPr>
          <p:spPr bwMode="auto">
            <a:xfrm rot="16200000">
              <a:off x="475923" y="1334394"/>
              <a:ext cx="396000" cy="470800"/>
            </a:xfrm>
            <a:custGeom>
              <a:avLst/>
              <a:gdLst>
                <a:gd name="T0" fmla="*/ 418 w 1200"/>
                <a:gd name="T1" fmla="*/ 1172 h 1426"/>
                <a:gd name="T2" fmla="*/ 0 w 1200"/>
                <a:gd name="T3" fmla="*/ 600 h 1426"/>
                <a:gd name="T4" fmla="*/ 600 w 1200"/>
                <a:gd name="T5" fmla="*/ 0 h 1426"/>
                <a:gd name="T6" fmla="*/ 1200 w 1200"/>
                <a:gd name="T7" fmla="*/ 600 h 1426"/>
                <a:gd name="T8" fmla="*/ 782 w 1200"/>
                <a:gd name="T9" fmla="*/ 1172 h 1426"/>
                <a:gd name="T10" fmla="*/ 600 w 1200"/>
                <a:gd name="T11" fmla="*/ 1426 h 1426"/>
                <a:gd name="T12" fmla="*/ 418 w 1200"/>
                <a:gd name="T13" fmla="*/ 1172 h 1426"/>
                <a:gd name="T14" fmla="*/ 1050 w 1200"/>
                <a:gd name="T15" fmla="*/ 600 h 1426"/>
                <a:gd name="T16" fmla="*/ 600 w 1200"/>
                <a:gd name="T17" fmla="*/ 150 h 1426"/>
                <a:gd name="T18" fmla="*/ 150 w 1200"/>
                <a:gd name="T19" fmla="*/ 600 h 1426"/>
                <a:gd name="T20" fmla="*/ 600 w 1200"/>
                <a:gd name="T21" fmla="*/ 1050 h 1426"/>
                <a:gd name="T22" fmla="*/ 1050 w 1200"/>
                <a:gd name="T23" fmla="*/ 600 h 1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00" h="1426">
                  <a:moveTo>
                    <a:pt x="418" y="1172"/>
                  </a:moveTo>
                  <a:cubicBezTo>
                    <a:pt x="176" y="1095"/>
                    <a:pt x="0" y="868"/>
                    <a:pt x="0" y="600"/>
                  </a:cubicBezTo>
                  <a:cubicBezTo>
                    <a:pt x="0" y="269"/>
                    <a:pt x="269" y="0"/>
                    <a:pt x="600" y="0"/>
                  </a:cubicBezTo>
                  <a:cubicBezTo>
                    <a:pt x="932" y="0"/>
                    <a:pt x="1200" y="269"/>
                    <a:pt x="1200" y="600"/>
                  </a:cubicBezTo>
                  <a:cubicBezTo>
                    <a:pt x="1200" y="868"/>
                    <a:pt x="1025" y="1095"/>
                    <a:pt x="782" y="1172"/>
                  </a:cubicBezTo>
                  <a:cubicBezTo>
                    <a:pt x="600" y="1426"/>
                    <a:pt x="600" y="1426"/>
                    <a:pt x="600" y="1426"/>
                  </a:cubicBezTo>
                  <a:lnTo>
                    <a:pt x="418" y="1172"/>
                  </a:lnTo>
                  <a:close/>
                  <a:moveTo>
                    <a:pt x="1050" y="600"/>
                  </a:moveTo>
                  <a:cubicBezTo>
                    <a:pt x="1050" y="352"/>
                    <a:pt x="849" y="150"/>
                    <a:pt x="600" y="150"/>
                  </a:cubicBezTo>
                  <a:cubicBezTo>
                    <a:pt x="352" y="150"/>
                    <a:pt x="150" y="352"/>
                    <a:pt x="150" y="600"/>
                  </a:cubicBezTo>
                  <a:cubicBezTo>
                    <a:pt x="150" y="849"/>
                    <a:pt x="352" y="1050"/>
                    <a:pt x="600" y="1050"/>
                  </a:cubicBezTo>
                  <a:cubicBezTo>
                    <a:pt x="849" y="1050"/>
                    <a:pt x="1050" y="849"/>
                    <a:pt x="1050" y="600"/>
                  </a:cubicBezTo>
                  <a:close/>
                </a:path>
              </a:pathLst>
            </a:custGeom>
            <a:solidFill>
              <a:srgbClr val="FDB8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792000" y="1409394"/>
              <a:ext cx="26981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zh-CN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《可燃气体检测报警使用规范》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487392" y="1419753"/>
              <a:ext cx="272832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</p:grpSp>
      <p:grpSp>
        <p:nvGrpSpPr>
          <p:cNvPr id="94" name="组合 93"/>
          <p:cNvGrpSpPr/>
          <p:nvPr/>
        </p:nvGrpSpPr>
        <p:grpSpPr>
          <a:xfrm>
            <a:off x="439258" y="2022992"/>
            <a:ext cx="4666743" cy="396000"/>
            <a:chOff x="439258" y="2022992"/>
            <a:chExt cx="4666743" cy="396000"/>
          </a:xfrm>
        </p:grpSpPr>
        <p:sp>
          <p:nvSpPr>
            <p:cNvPr id="80" name="Freeform 37"/>
            <p:cNvSpPr>
              <a:spLocks noChangeAspect="1" noEditPoints="1"/>
            </p:cNvSpPr>
            <p:nvPr/>
          </p:nvSpPr>
          <p:spPr bwMode="auto">
            <a:xfrm rot="16200000">
              <a:off x="476291" y="1985959"/>
              <a:ext cx="396000" cy="470066"/>
            </a:xfrm>
            <a:custGeom>
              <a:avLst/>
              <a:gdLst>
                <a:gd name="T0" fmla="*/ 418 w 1200"/>
                <a:gd name="T1" fmla="*/ 1171 h 1425"/>
                <a:gd name="T2" fmla="*/ 0 w 1200"/>
                <a:gd name="T3" fmla="*/ 600 h 1425"/>
                <a:gd name="T4" fmla="*/ 600 w 1200"/>
                <a:gd name="T5" fmla="*/ 0 h 1425"/>
                <a:gd name="T6" fmla="*/ 1200 w 1200"/>
                <a:gd name="T7" fmla="*/ 600 h 1425"/>
                <a:gd name="T8" fmla="*/ 782 w 1200"/>
                <a:gd name="T9" fmla="*/ 1171 h 1425"/>
                <a:gd name="T10" fmla="*/ 600 w 1200"/>
                <a:gd name="T11" fmla="*/ 1425 h 1425"/>
                <a:gd name="T12" fmla="*/ 418 w 1200"/>
                <a:gd name="T13" fmla="*/ 1171 h 1425"/>
                <a:gd name="T14" fmla="*/ 1050 w 1200"/>
                <a:gd name="T15" fmla="*/ 600 h 1425"/>
                <a:gd name="T16" fmla="*/ 600 w 1200"/>
                <a:gd name="T17" fmla="*/ 150 h 1425"/>
                <a:gd name="T18" fmla="*/ 150 w 1200"/>
                <a:gd name="T19" fmla="*/ 600 h 1425"/>
                <a:gd name="T20" fmla="*/ 600 w 1200"/>
                <a:gd name="T21" fmla="*/ 1050 h 1425"/>
                <a:gd name="T22" fmla="*/ 1050 w 1200"/>
                <a:gd name="T23" fmla="*/ 600 h 1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00" h="1425">
                  <a:moveTo>
                    <a:pt x="418" y="1171"/>
                  </a:moveTo>
                  <a:cubicBezTo>
                    <a:pt x="175" y="1094"/>
                    <a:pt x="0" y="868"/>
                    <a:pt x="0" y="600"/>
                  </a:cubicBezTo>
                  <a:cubicBezTo>
                    <a:pt x="0" y="268"/>
                    <a:pt x="269" y="0"/>
                    <a:pt x="600" y="0"/>
                  </a:cubicBezTo>
                  <a:cubicBezTo>
                    <a:pt x="931" y="0"/>
                    <a:pt x="1200" y="268"/>
                    <a:pt x="1200" y="600"/>
                  </a:cubicBezTo>
                  <a:cubicBezTo>
                    <a:pt x="1200" y="868"/>
                    <a:pt x="1024" y="1094"/>
                    <a:pt x="782" y="1171"/>
                  </a:cubicBezTo>
                  <a:cubicBezTo>
                    <a:pt x="600" y="1425"/>
                    <a:pt x="600" y="1425"/>
                    <a:pt x="600" y="1425"/>
                  </a:cubicBezTo>
                  <a:lnTo>
                    <a:pt x="418" y="1171"/>
                  </a:lnTo>
                  <a:close/>
                  <a:moveTo>
                    <a:pt x="1050" y="600"/>
                  </a:moveTo>
                  <a:cubicBezTo>
                    <a:pt x="1050" y="351"/>
                    <a:pt x="848" y="150"/>
                    <a:pt x="600" y="150"/>
                  </a:cubicBezTo>
                  <a:cubicBezTo>
                    <a:pt x="351" y="150"/>
                    <a:pt x="150" y="351"/>
                    <a:pt x="150" y="600"/>
                  </a:cubicBezTo>
                  <a:cubicBezTo>
                    <a:pt x="150" y="848"/>
                    <a:pt x="351" y="1050"/>
                    <a:pt x="600" y="1050"/>
                  </a:cubicBezTo>
                  <a:cubicBezTo>
                    <a:pt x="848" y="1050"/>
                    <a:pt x="1050" y="848"/>
                    <a:pt x="1050" y="600"/>
                  </a:cubicBezTo>
                  <a:close/>
                </a:path>
              </a:pathLst>
            </a:custGeom>
            <a:solidFill>
              <a:srgbClr val="00BF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文本框 83"/>
            <p:cNvSpPr txBox="1"/>
            <p:nvPr/>
          </p:nvSpPr>
          <p:spPr>
            <a:xfrm>
              <a:off x="792000" y="2056293"/>
              <a:ext cx="43140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《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石油化工可燃气体和有毒气体检测报警设计规范</a:t>
              </a:r>
              <a:r>
                <a:rPr lang="en-US" altLang="zh-CN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》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486865" y="2075404"/>
              <a:ext cx="272832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</p:grpSp>
      <p:grpSp>
        <p:nvGrpSpPr>
          <p:cNvPr id="95" name="组合 94"/>
          <p:cNvGrpSpPr/>
          <p:nvPr/>
        </p:nvGrpSpPr>
        <p:grpSpPr>
          <a:xfrm>
            <a:off x="438524" y="2674190"/>
            <a:ext cx="2692578" cy="396000"/>
            <a:chOff x="438524" y="2674190"/>
            <a:chExt cx="2692578" cy="396000"/>
          </a:xfrm>
        </p:grpSpPr>
        <p:sp>
          <p:nvSpPr>
            <p:cNvPr id="81" name="Freeform 33"/>
            <p:cNvSpPr>
              <a:spLocks noChangeAspect="1" noEditPoints="1"/>
            </p:cNvSpPr>
            <p:nvPr/>
          </p:nvSpPr>
          <p:spPr bwMode="auto">
            <a:xfrm rot="16200000">
              <a:off x="475924" y="2636790"/>
              <a:ext cx="396000" cy="470800"/>
            </a:xfrm>
            <a:custGeom>
              <a:avLst/>
              <a:gdLst>
                <a:gd name="T0" fmla="*/ 418 w 1200"/>
                <a:gd name="T1" fmla="*/ 1172 h 1426"/>
                <a:gd name="T2" fmla="*/ 0 w 1200"/>
                <a:gd name="T3" fmla="*/ 600 h 1426"/>
                <a:gd name="T4" fmla="*/ 600 w 1200"/>
                <a:gd name="T5" fmla="*/ 0 h 1426"/>
                <a:gd name="T6" fmla="*/ 1200 w 1200"/>
                <a:gd name="T7" fmla="*/ 600 h 1426"/>
                <a:gd name="T8" fmla="*/ 782 w 1200"/>
                <a:gd name="T9" fmla="*/ 1172 h 1426"/>
                <a:gd name="T10" fmla="*/ 600 w 1200"/>
                <a:gd name="T11" fmla="*/ 1426 h 1426"/>
                <a:gd name="T12" fmla="*/ 418 w 1200"/>
                <a:gd name="T13" fmla="*/ 1172 h 1426"/>
                <a:gd name="T14" fmla="*/ 1050 w 1200"/>
                <a:gd name="T15" fmla="*/ 600 h 1426"/>
                <a:gd name="T16" fmla="*/ 600 w 1200"/>
                <a:gd name="T17" fmla="*/ 150 h 1426"/>
                <a:gd name="T18" fmla="*/ 150 w 1200"/>
                <a:gd name="T19" fmla="*/ 600 h 1426"/>
                <a:gd name="T20" fmla="*/ 600 w 1200"/>
                <a:gd name="T21" fmla="*/ 1050 h 1426"/>
                <a:gd name="T22" fmla="*/ 1050 w 1200"/>
                <a:gd name="T23" fmla="*/ 600 h 1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00" h="1426">
                  <a:moveTo>
                    <a:pt x="418" y="1172"/>
                  </a:moveTo>
                  <a:cubicBezTo>
                    <a:pt x="176" y="1095"/>
                    <a:pt x="0" y="868"/>
                    <a:pt x="0" y="600"/>
                  </a:cubicBezTo>
                  <a:cubicBezTo>
                    <a:pt x="0" y="269"/>
                    <a:pt x="269" y="0"/>
                    <a:pt x="600" y="0"/>
                  </a:cubicBezTo>
                  <a:cubicBezTo>
                    <a:pt x="931" y="0"/>
                    <a:pt x="1200" y="269"/>
                    <a:pt x="1200" y="600"/>
                  </a:cubicBezTo>
                  <a:cubicBezTo>
                    <a:pt x="1200" y="868"/>
                    <a:pt x="1024" y="1095"/>
                    <a:pt x="782" y="1172"/>
                  </a:cubicBezTo>
                  <a:cubicBezTo>
                    <a:pt x="600" y="1426"/>
                    <a:pt x="600" y="1426"/>
                    <a:pt x="600" y="1426"/>
                  </a:cubicBezTo>
                  <a:lnTo>
                    <a:pt x="418" y="1172"/>
                  </a:lnTo>
                  <a:close/>
                  <a:moveTo>
                    <a:pt x="1050" y="600"/>
                  </a:moveTo>
                  <a:cubicBezTo>
                    <a:pt x="1050" y="352"/>
                    <a:pt x="849" y="150"/>
                    <a:pt x="600" y="150"/>
                  </a:cubicBezTo>
                  <a:cubicBezTo>
                    <a:pt x="351" y="150"/>
                    <a:pt x="150" y="352"/>
                    <a:pt x="150" y="600"/>
                  </a:cubicBezTo>
                  <a:cubicBezTo>
                    <a:pt x="150" y="849"/>
                    <a:pt x="351" y="1050"/>
                    <a:pt x="600" y="1050"/>
                  </a:cubicBezTo>
                  <a:cubicBezTo>
                    <a:pt x="849" y="1050"/>
                    <a:pt x="1050" y="849"/>
                    <a:pt x="1050" y="600"/>
                  </a:cubicBezTo>
                  <a:close/>
                </a:path>
              </a:pathLst>
            </a:custGeom>
            <a:solidFill>
              <a:srgbClr val="8DC6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文本框 84"/>
            <p:cNvSpPr txBox="1"/>
            <p:nvPr/>
          </p:nvSpPr>
          <p:spPr>
            <a:xfrm>
              <a:off x="792000" y="2719409"/>
              <a:ext cx="23391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《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国有煤矿瓦斯治理规范</a:t>
              </a:r>
              <a:r>
                <a:rPr lang="en-US" altLang="zh-CN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》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0" name="文本框 89"/>
            <p:cNvSpPr txBox="1"/>
            <p:nvPr/>
          </p:nvSpPr>
          <p:spPr>
            <a:xfrm>
              <a:off x="490154" y="2740949"/>
              <a:ext cx="272832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3</a:t>
              </a:r>
              <a:endParaRPr lang="zh-CN" altLang="en-US" dirty="0"/>
            </a:p>
          </p:txBody>
        </p:sp>
      </p:grpSp>
      <p:grpSp>
        <p:nvGrpSpPr>
          <p:cNvPr id="96" name="组合 95"/>
          <p:cNvGrpSpPr/>
          <p:nvPr/>
        </p:nvGrpSpPr>
        <p:grpSpPr>
          <a:xfrm>
            <a:off x="438524" y="3325388"/>
            <a:ext cx="3051651" cy="396000"/>
            <a:chOff x="438524" y="3325388"/>
            <a:chExt cx="3051651" cy="396000"/>
          </a:xfrm>
        </p:grpSpPr>
        <p:sp>
          <p:nvSpPr>
            <p:cNvPr id="82" name="Freeform 45"/>
            <p:cNvSpPr>
              <a:spLocks noChangeAspect="1" noEditPoints="1"/>
            </p:cNvSpPr>
            <p:nvPr/>
          </p:nvSpPr>
          <p:spPr bwMode="auto">
            <a:xfrm rot="16200000">
              <a:off x="475924" y="3287988"/>
              <a:ext cx="396000" cy="470800"/>
            </a:xfrm>
            <a:custGeom>
              <a:avLst/>
              <a:gdLst>
                <a:gd name="T0" fmla="*/ 418 w 1200"/>
                <a:gd name="T1" fmla="*/ 1172 h 1426"/>
                <a:gd name="T2" fmla="*/ 0 w 1200"/>
                <a:gd name="T3" fmla="*/ 600 h 1426"/>
                <a:gd name="T4" fmla="*/ 600 w 1200"/>
                <a:gd name="T5" fmla="*/ 0 h 1426"/>
                <a:gd name="T6" fmla="*/ 1200 w 1200"/>
                <a:gd name="T7" fmla="*/ 600 h 1426"/>
                <a:gd name="T8" fmla="*/ 782 w 1200"/>
                <a:gd name="T9" fmla="*/ 1172 h 1426"/>
                <a:gd name="T10" fmla="*/ 600 w 1200"/>
                <a:gd name="T11" fmla="*/ 1426 h 1426"/>
                <a:gd name="T12" fmla="*/ 418 w 1200"/>
                <a:gd name="T13" fmla="*/ 1172 h 1426"/>
                <a:gd name="T14" fmla="*/ 1050 w 1200"/>
                <a:gd name="T15" fmla="*/ 600 h 1426"/>
                <a:gd name="T16" fmla="*/ 600 w 1200"/>
                <a:gd name="T17" fmla="*/ 150 h 1426"/>
                <a:gd name="T18" fmla="*/ 150 w 1200"/>
                <a:gd name="T19" fmla="*/ 600 h 1426"/>
                <a:gd name="T20" fmla="*/ 600 w 1200"/>
                <a:gd name="T21" fmla="*/ 1050 h 1426"/>
                <a:gd name="T22" fmla="*/ 1050 w 1200"/>
                <a:gd name="T23" fmla="*/ 600 h 1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00" h="1426">
                  <a:moveTo>
                    <a:pt x="418" y="1172"/>
                  </a:moveTo>
                  <a:cubicBezTo>
                    <a:pt x="176" y="1095"/>
                    <a:pt x="0" y="868"/>
                    <a:pt x="0" y="600"/>
                  </a:cubicBezTo>
                  <a:cubicBezTo>
                    <a:pt x="0" y="269"/>
                    <a:pt x="269" y="0"/>
                    <a:pt x="600" y="0"/>
                  </a:cubicBezTo>
                  <a:cubicBezTo>
                    <a:pt x="931" y="0"/>
                    <a:pt x="1200" y="269"/>
                    <a:pt x="1200" y="600"/>
                  </a:cubicBezTo>
                  <a:cubicBezTo>
                    <a:pt x="1200" y="868"/>
                    <a:pt x="1025" y="1095"/>
                    <a:pt x="782" y="1172"/>
                  </a:cubicBezTo>
                  <a:cubicBezTo>
                    <a:pt x="600" y="1426"/>
                    <a:pt x="600" y="1426"/>
                    <a:pt x="600" y="1426"/>
                  </a:cubicBezTo>
                  <a:lnTo>
                    <a:pt x="418" y="1172"/>
                  </a:lnTo>
                  <a:close/>
                  <a:moveTo>
                    <a:pt x="1050" y="600"/>
                  </a:moveTo>
                  <a:cubicBezTo>
                    <a:pt x="1050" y="352"/>
                    <a:pt x="849" y="150"/>
                    <a:pt x="600" y="150"/>
                  </a:cubicBezTo>
                  <a:cubicBezTo>
                    <a:pt x="352" y="150"/>
                    <a:pt x="150" y="352"/>
                    <a:pt x="150" y="600"/>
                  </a:cubicBezTo>
                  <a:cubicBezTo>
                    <a:pt x="150" y="849"/>
                    <a:pt x="352" y="1050"/>
                    <a:pt x="600" y="1050"/>
                  </a:cubicBezTo>
                  <a:cubicBezTo>
                    <a:pt x="849" y="1050"/>
                    <a:pt x="1050" y="849"/>
                    <a:pt x="1050" y="600"/>
                  </a:cubicBezTo>
                  <a:close/>
                </a:path>
              </a:pathLst>
            </a:custGeom>
            <a:solidFill>
              <a:srgbClr val="9126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" name="文本框 85"/>
            <p:cNvSpPr txBox="1"/>
            <p:nvPr/>
          </p:nvSpPr>
          <p:spPr>
            <a:xfrm>
              <a:off x="792000" y="3388652"/>
              <a:ext cx="26981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《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石油工业动火作业安全规范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》</a:t>
              </a:r>
            </a:p>
          </p:txBody>
        </p:sp>
        <p:sp>
          <p:nvSpPr>
            <p:cNvPr id="91" name="文本框 90"/>
            <p:cNvSpPr txBox="1"/>
            <p:nvPr/>
          </p:nvSpPr>
          <p:spPr>
            <a:xfrm>
              <a:off x="481037" y="3373347"/>
              <a:ext cx="272832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4</a:t>
              </a:r>
              <a:endParaRPr lang="zh-CN" altLang="en-US" dirty="0"/>
            </a:p>
          </p:txBody>
        </p:sp>
      </p:grpSp>
      <p:grpSp>
        <p:nvGrpSpPr>
          <p:cNvPr id="97" name="组合 96"/>
          <p:cNvGrpSpPr/>
          <p:nvPr/>
        </p:nvGrpSpPr>
        <p:grpSpPr>
          <a:xfrm>
            <a:off x="438523" y="3976586"/>
            <a:ext cx="3396298" cy="396000"/>
            <a:chOff x="438523" y="3976586"/>
            <a:chExt cx="3396298" cy="396000"/>
          </a:xfrm>
        </p:grpSpPr>
        <p:sp>
          <p:nvSpPr>
            <p:cNvPr id="83" name="Freeform 29"/>
            <p:cNvSpPr>
              <a:spLocks noChangeAspect="1" noEditPoints="1"/>
            </p:cNvSpPr>
            <p:nvPr/>
          </p:nvSpPr>
          <p:spPr bwMode="auto">
            <a:xfrm rot="16200000">
              <a:off x="475923" y="3939186"/>
              <a:ext cx="396000" cy="470800"/>
            </a:xfrm>
            <a:custGeom>
              <a:avLst/>
              <a:gdLst>
                <a:gd name="T0" fmla="*/ 418 w 1200"/>
                <a:gd name="T1" fmla="*/ 1172 h 1426"/>
                <a:gd name="T2" fmla="*/ 0 w 1200"/>
                <a:gd name="T3" fmla="*/ 600 h 1426"/>
                <a:gd name="T4" fmla="*/ 600 w 1200"/>
                <a:gd name="T5" fmla="*/ 0 h 1426"/>
                <a:gd name="T6" fmla="*/ 1200 w 1200"/>
                <a:gd name="T7" fmla="*/ 600 h 1426"/>
                <a:gd name="T8" fmla="*/ 782 w 1200"/>
                <a:gd name="T9" fmla="*/ 1172 h 1426"/>
                <a:gd name="T10" fmla="*/ 600 w 1200"/>
                <a:gd name="T11" fmla="*/ 1426 h 1426"/>
                <a:gd name="T12" fmla="*/ 418 w 1200"/>
                <a:gd name="T13" fmla="*/ 1172 h 1426"/>
                <a:gd name="T14" fmla="*/ 1050 w 1200"/>
                <a:gd name="T15" fmla="*/ 600 h 1426"/>
                <a:gd name="T16" fmla="*/ 600 w 1200"/>
                <a:gd name="T17" fmla="*/ 150 h 1426"/>
                <a:gd name="T18" fmla="*/ 150 w 1200"/>
                <a:gd name="T19" fmla="*/ 600 h 1426"/>
                <a:gd name="T20" fmla="*/ 600 w 1200"/>
                <a:gd name="T21" fmla="*/ 1050 h 1426"/>
                <a:gd name="T22" fmla="*/ 1050 w 1200"/>
                <a:gd name="T23" fmla="*/ 600 h 1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00" h="1426">
                  <a:moveTo>
                    <a:pt x="418" y="1172"/>
                  </a:moveTo>
                  <a:cubicBezTo>
                    <a:pt x="176" y="1095"/>
                    <a:pt x="0" y="868"/>
                    <a:pt x="0" y="600"/>
                  </a:cubicBezTo>
                  <a:cubicBezTo>
                    <a:pt x="0" y="269"/>
                    <a:pt x="269" y="0"/>
                    <a:pt x="600" y="0"/>
                  </a:cubicBezTo>
                  <a:cubicBezTo>
                    <a:pt x="932" y="0"/>
                    <a:pt x="1200" y="269"/>
                    <a:pt x="1200" y="600"/>
                  </a:cubicBezTo>
                  <a:cubicBezTo>
                    <a:pt x="1200" y="868"/>
                    <a:pt x="1025" y="1095"/>
                    <a:pt x="782" y="1172"/>
                  </a:cubicBezTo>
                  <a:cubicBezTo>
                    <a:pt x="600" y="1426"/>
                    <a:pt x="600" y="1426"/>
                    <a:pt x="600" y="1426"/>
                  </a:cubicBezTo>
                  <a:lnTo>
                    <a:pt x="418" y="1172"/>
                  </a:lnTo>
                  <a:close/>
                  <a:moveTo>
                    <a:pt x="1050" y="600"/>
                  </a:moveTo>
                  <a:cubicBezTo>
                    <a:pt x="1050" y="351"/>
                    <a:pt x="849" y="150"/>
                    <a:pt x="600" y="150"/>
                  </a:cubicBezTo>
                  <a:cubicBezTo>
                    <a:pt x="352" y="150"/>
                    <a:pt x="150" y="351"/>
                    <a:pt x="150" y="600"/>
                  </a:cubicBezTo>
                  <a:cubicBezTo>
                    <a:pt x="150" y="849"/>
                    <a:pt x="352" y="1050"/>
                    <a:pt x="600" y="1050"/>
                  </a:cubicBezTo>
                  <a:cubicBezTo>
                    <a:pt x="849" y="1050"/>
                    <a:pt x="1050" y="849"/>
                    <a:pt x="1050" y="600"/>
                  </a:cubicBezTo>
                  <a:close/>
                </a:path>
              </a:pathLst>
            </a:custGeom>
            <a:solidFill>
              <a:srgbClr val="ED1B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" name="文本框 86"/>
            <p:cNvSpPr txBox="1"/>
            <p:nvPr/>
          </p:nvSpPr>
          <p:spPr>
            <a:xfrm>
              <a:off x="792000" y="3999816"/>
              <a:ext cx="30428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《</a:t>
              </a: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城市燃气设计规范</a:t>
              </a:r>
              <a:r>
                <a:rPr lang="en-US" altLang="zh-CN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GB50028-93》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2" name="文本框 91"/>
            <p:cNvSpPr txBox="1"/>
            <p:nvPr/>
          </p:nvSpPr>
          <p:spPr>
            <a:xfrm>
              <a:off x="500076" y="4024545"/>
              <a:ext cx="272832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5</a:t>
              </a:r>
              <a:endParaRPr lang="zh-CN" altLang="en-US" dirty="0"/>
            </a:p>
          </p:txBody>
        </p:sp>
      </p:grpSp>
      <p:sp>
        <p:nvSpPr>
          <p:cNvPr id="98" name="文本框 97"/>
          <p:cNvSpPr txBox="1"/>
          <p:nvPr/>
        </p:nvSpPr>
        <p:spPr>
          <a:xfrm>
            <a:off x="1980000" y="900000"/>
            <a:ext cx="11865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---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相关规定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0527383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33"/>
          <p:cNvSpPr txBox="1">
            <a:spLocks/>
          </p:cNvSpPr>
          <p:nvPr/>
        </p:nvSpPr>
        <p:spPr>
          <a:xfrm>
            <a:off x="457200" y="390569"/>
            <a:ext cx="4800600" cy="405802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  <a:defRPr/>
            </a:pPr>
            <a:r>
              <a:rPr lang="zh-CN" altLang="en-US" sz="3200" dirty="0" smtClean="0">
                <a:latin typeface="Roboto" pitchFamily="2" charset="0"/>
                <a:ea typeface="Roboto" pitchFamily="2" charset="0"/>
              </a:rPr>
              <a:t>项目背景</a:t>
            </a:r>
            <a:endParaRPr lang="da-DK" altLang="zh-CN" sz="3200" dirty="0">
              <a:latin typeface="Roboto" pitchFamily="2" charset="0"/>
              <a:ea typeface="Roboto" pitchFamily="2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1" y="245226"/>
            <a:ext cx="196794" cy="954924"/>
            <a:chOff x="0" y="322263"/>
            <a:chExt cx="223595" cy="1335087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0" y="1230492"/>
              <a:ext cx="223595" cy="403760"/>
            </a:xfrm>
            <a:custGeom>
              <a:avLst/>
              <a:gdLst>
                <a:gd name="T0" fmla="*/ 2294 w 2294"/>
                <a:gd name="T1" fmla="*/ 0 h 3434"/>
                <a:gd name="T2" fmla="*/ 0 w 2294"/>
                <a:gd name="T3" fmla="*/ 2042 h 3434"/>
                <a:gd name="T4" fmla="*/ 1607 w 2294"/>
                <a:gd name="T5" fmla="*/ 3434 h 3434"/>
                <a:gd name="T6" fmla="*/ 2294 w 2294"/>
                <a:gd name="T7" fmla="*/ 2232 h 3434"/>
                <a:gd name="T8" fmla="*/ 2294 w 2294"/>
                <a:gd name="T9" fmla="*/ 0 h 3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94" h="3434">
                  <a:moveTo>
                    <a:pt x="2294" y="0"/>
                  </a:moveTo>
                  <a:lnTo>
                    <a:pt x="0" y="2042"/>
                  </a:lnTo>
                  <a:lnTo>
                    <a:pt x="1607" y="3434"/>
                  </a:lnTo>
                  <a:cubicBezTo>
                    <a:pt x="2018" y="3190"/>
                    <a:pt x="2294" y="2742"/>
                    <a:pt x="2294" y="2232"/>
                  </a:cubicBezTo>
                  <a:lnTo>
                    <a:pt x="2294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0" y="999508"/>
              <a:ext cx="110266" cy="471207"/>
            </a:xfrm>
            <a:custGeom>
              <a:avLst/>
              <a:gdLst>
                <a:gd name="T0" fmla="*/ 1130 w 1130"/>
                <a:gd name="T1" fmla="*/ 352 h 4000"/>
                <a:gd name="T2" fmla="*/ 0 w 1130"/>
                <a:gd name="T3" fmla="*/ 0 h 4000"/>
                <a:gd name="T4" fmla="*/ 0 w 1130"/>
                <a:gd name="T5" fmla="*/ 4000 h 4000"/>
                <a:gd name="T6" fmla="*/ 1130 w 1130"/>
                <a:gd name="T7" fmla="*/ 352 h 4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0" h="4000">
                  <a:moveTo>
                    <a:pt x="1130" y="352"/>
                  </a:moveTo>
                  <a:lnTo>
                    <a:pt x="0" y="0"/>
                  </a:lnTo>
                  <a:lnTo>
                    <a:pt x="0" y="4000"/>
                  </a:lnTo>
                  <a:lnTo>
                    <a:pt x="1130" y="35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1041085"/>
              <a:ext cx="223595" cy="429630"/>
            </a:xfrm>
            <a:custGeom>
              <a:avLst/>
              <a:gdLst>
                <a:gd name="T0" fmla="*/ 1130 w 2294"/>
                <a:gd name="T1" fmla="*/ 0 h 3648"/>
                <a:gd name="T2" fmla="*/ 0 w 2294"/>
                <a:gd name="T3" fmla="*/ 3648 h 3648"/>
                <a:gd name="T4" fmla="*/ 2294 w 2294"/>
                <a:gd name="T5" fmla="*/ 1606 h 3648"/>
                <a:gd name="T6" fmla="*/ 2294 w 2294"/>
                <a:gd name="T7" fmla="*/ 363 h 3648"/>
                <a:gd name="T8" fmla="*/ 1130 w 2294"/>
                <a:gd name="T9" fmla="*/ 0 h 3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94" h="3648">
                  <a:moveTo>
                    <a:pt x="1130" y="0"/>
                  </a:moveTo>
                  <a:lnTo>
                    <a:pt x="0" y="3648"/>
                  </a:lnTo>
                  <a:lnTo>
                    <a:pt x="2294" y="1606"/>
                  </a:lnTo>
                  <a:lnTo>
                    <a:pt x="2294" y="363"/>
                  </a:lnTo>
                  <a:lnTo>
                    <a:pt x="11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0" y="1470715"/>
              <a:ext cx="156976" cy="186635"/>
            </a:xfrm>
            <a:custGeom>
              <a:avLst/>
              <a:gdLst>
                <a:gd name="T0" fmla="*/ 1607 w 1607"/>
                <a:gd name="T1" fmla="*/ 1392 h 1587"/>
                <a:gd name="T2" fmla="*/ 0 w 1607"/>
                <a:gd name="T3" fmla="*/ 0 h 1587"/>
                <a:gd name="T4" fmla="*/ 0 w 1607"/>
                <a:gd name="T5" fmla="*/ 1587 h 1587"/>
                <a:gd name="T6" fmla="*/ 897 w 1607"/>
                <a:gd name="T7" fmla="*/ 1587 h 1587"/>
                <a:gd name="T8" fmla="*/ 1607 w 1607"/>
                <a:gd name="T9" fmla="*/ 1392 h 15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7" h="1587">
                  <a:moveTo>
                    <a:pt x="1607" y="1392"/>
                  </a:moveTo>
                  <a:lnTo>
                    <a:pt x="0" y="0"/>
                  </a:lnTo>
                  <a:lnTo>
                    <a:pt x="0" y="1587"/>
                  </a:lnTo>
                  <a:lnTo>
                    <a:pt x="897" y="1587"/>
                  </a:lnTo>
                  <a:cubicBezTo>
                    <a:pt x="1156" y="1587"/>
                    <a:pt x="1399" y="1516"/>
                    <a:pt x="1607" y="1392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0" y="322263"/>
              <a:ext cx="196794" cy="266094"/>
            </a:xfrm>
            <a:custGeom>
              <a:avLst/>
              <a:gdLst>
                <a:gd name="T0" fmla="*/ 0 w 2020"/>
                <a:gd name="T1" fmla="*/ 2265 h 2265"/>
                <a:gd name="T2" fmla="*/ 2020 w 2020"/>
                <a:gd name="T3" fmla="*/ 568 h 2265"/>
                <a:gd name="T4" fmla="*/ 897 w 2020"/>
                <a:gd name="T5" fmla="*/ 0 h 2265"/>
                <a:gd name="T6" fmla="*/ 0 w 2020"/>
                <a:gd name="T7" fmla="*/ 0 h 2265"/>
                <a:gd name="T8" fmla="*/ 0 w 2020"/>
                <a:gd name="T9" fmla="*/ 2265 h 2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0" h="2265">
                  <a:moveTo>
                    <a:pt x="0" y="2265"/>
                  </a:moveTo>
                  <a:lnTo>
                    <a:pt x="2020" y="568"/>
                  </a:lnTo>
                  <a:cubicBezTo>
                    <a:pt x="1765" y="224"/>
                    <a:pt x="1356" y="0"/>
                    <a:pt x="897" y="0"/>
                  </a:cubicBezTo>
                  <a:lnTo>
                    <a:pt x="0" y="0"/>
                  </a:lnTo>
                  <a:lnTo>
                    <a:pt x="0" y="2265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160039" y="598520"/>
              <a:ext cx="63556" cy="329845"/>
            </a:xfrm>
            <a:custGeom>
              <a:avLst/>
              <a:gdLst>
                <a:gd name="T0" fmla="*/ 657 w 657"/>
                <a:gd name="T1" fmla="*/ 0 h 2807"/>
                <a:gd name="T2" fmla="*/ 0 w 657"/>
                <a:gd name="T3" fmla="*/ 2124 h 2807"/>
                <a:gd name="T4" fmla="*/ 657 w 657"/>
                <a:gd name="T5" fmla="*/ 2807 h 2807"/>
                <a:gd name="T6" fmla="*/ 657 w 657"/>
                <a:gd name="T7" fmla="*/ 0 h 2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7" h="2807">
                  <a:moveTo>
                    <a:pt x="657" y="0"/>
                  </a:moveTo>
                  <a:lnTo>
                    <a:pt x="0" y="2124"/>
                  </a:lnTo>
                  <a:lnTo>
                    <a:pt x="657" y="2807"/>
                  </a:lnTo>
                  <a:lnTo>
                    <a:pt x="65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0" y="648412"/>
              <a:ext cx="160039" cy="392673"/>
            </a:xfrm>
            <a:custGeom>
              <a:avLst/>
              <a:gdLst>
                <a:gd name="T0" fmla="*/ 1130 w 1637"/>
                <a:gd name="T1" fmla="*/ 3337 h 3337"/>
                <a:gd name="T2" fmla="*/ 1637 w 1637"/>
                <a:gd name="T3" fmla="*/ 1700 h 3337"/>
                <a:gd name="T4" fmla="*/ 0 w 1637"/>
                <a:gd name="T5" fmla="*/ 0 h 3337"/>
                <a:gd name="T6" fmla="*/ 0 w 1637"/>
                <a:gd name="T7" fmla="*/ 2985 h 3337"/>
                <a:gd name="T8" fmla="*/ 1130 w 1637"/>
                <a:gd name="T9" fmla="*/ 3337 h 3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37" h="3337">
                  <a:moveTo>
                    <a:pt x="1130" y="3337"/>
                  </a:moveTo>
                  <a:lnTo>
                    <a:pt x="1637" y="1700"/>
                  </a:lnTo>
                  <a:lnTo>
                    <a:pt x="0" y="0"/>
                  </a:lnTo>
                  <a:lnTo>
                    <a:pt x="0" y="2985"/>
                  </a:lnTo>
                  <a:lnTo>
                    <a:pt x="1130" y="333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0" y="388786"/>
              <a:ext cx="223595" cy="460120"/>
            </a:xfrm>
            <a:custGeom>
              <a:avLst/>
              <a:gdLst>
                <a:gd name="T0" fmla="*/ 0 w 2294"/>
                <a:gd name="T1" fmla="*/ 2205 h 3905"/>
                <a:gd name="T2" fmla="*/ 1637 w 2294"/>
                <a:gd name="T3" fmla="*/ 3905 h 3905"/>
                <a:gd name="T4" fmla="*/ 2294 w 2294"/>
                <a:gd name="T5" fmla="*/ 1781 h 3905"/>
                <a:gd name="T6" fmla="*/ 2294 w 2294"/>
                <a:gd name="T7" fmla="*/ 829 h 3905"/>
                <a:gd name="T8" fmla="*/ 2020 w 2294"/>
                <a:gd name="T9" fmla="*/ 0 h 3905"/>
                <a:gd name="T10" fmla="*/ 0 w 2294"/>
                <a:gd name="T11" fmla="*/ 1697 h 3905"/>
                <a:gd name="T12" fmla="*/ 0 w 2294"/>
                <a:gd name="T13" fmla="*/ 2205 h 39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94" h="3905">
                  <a:moveTo>
                    <a:pt x="0" y="2205"/>
                  </a:moveTo>
                  <a:lnTo>
                    <a:pt x="1637" y="3905"/>
                  </a:lnTo>
                  <a:lnTo>
                    <a:pt x="2294" y="1781"/>
                  </a:lnTo>
                  <a:lnTo>
                    <a:pt x="2294" y="829"/>
                  </a:lnTo>
                  <a:cubicBezTo>
                    <a:pt x="2294" y="520"/>
                    <a:pt x="2192" y="233"/>
                    <a:pt x="2020" y="0"/>
                  </a:cubicBezTo>
                  <a:lnTo>
                    <a:pt x="0" y="1697"/>
                  </a:lnTo>
                  <a:lnTo>
                    <a:pt x="0" y="220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auto">
            <a:xfrm>
              <a:off x="110266" y="848906"/>
              <a:ext cx="113329" cy="234680"/>
            </a:xfrm>
            <a:custGeom>
              <a:avLst/>
              <a:gdLst>
                <a:gd name="T0" fmla="*/ 1164 w 1164"/>
                <a:gd name="T1" fmla="*/ 683 h 2000"/>
                <a:gd name="T2" fmla="*/ 507 w 1164"/>
                <a:gd name="T3" fmla="*/ 0 h 2000"/>
                <a:gd name="T4" fmla="*/ 0 w 1164"/>
                <a:gd name="T5" fmla="*/ 1637 h 2000"/>
                <a:gd name="T6" fmla="*/ 1164 w 1164"/>
                <a:gd name="T7" fmla="*/ 2000 h 2000"/>
                <a:gd name="T8" fmla="*/ 1164 w 1164"/>
                <a:gd name="T9" fmla="*/ 683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4" h="2000">
                  <a:moveTo>
                    <a:pt x="1164" y="683"/>
                  </a:moveTo>
                  <a:lnTo>
                    <a:pt x="507" y="0"/>
                  </a:lnTo>
                  <a:lnTo>
                    <a:pt x="0" y="1637"/>
                  </a:lnTo>
                  <a:lnTo>
                    <a:pt x="1164" y="2000"/>
                  </a:lnTo>
                  <a:lnTo>
                    <a:pt x="1164" y="683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952751" y="1183629"/>
            <a:ext cx="2305049" cy="2853603"/>
            <a:chOff x="1095407" y="1183629"/>
            <a:chExt cx="2305049" cy="2853603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5407" y="1183629"/>
              <a:ext cx="2305049" cy="2305049"/>
            </a:xfrm>
            <a:prstGeom prst="rect">
              <a:avLst/>
            </a:prstGeom>
          </p:spPr>
        </p:pic>
        <p:sp>
          <p:nvSpPr>
            <p:cNvPr id="10" name="文本框 9"/>
            <p:cNvSpPr txBox="1"/>
            <p:nvPr/>
          </p:nvSpPr>
          <p:spPr>
            <a:xfrm>
              <a:off x="1855498" y="3729455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单兵设备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9966183" y="1364361"/>
            <a:ext cx="1683034" cy="2672871"/>
            <a:chOff x="4865676" y="1443642"/>
            <a:chExt cx="1683034" cy="2672871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391"/>
            <a:stretch/>
          </p:blipFill>
          <p:spPr>
            <a:xfrm>
              <a:off x="4865676" y="1443642"/>
              <a:ext cx="1559570" cy="2219069"/>
            </a:xfrm>
            <a:prstGeom prst="rect">
              <a:avLst/>
            </a:prstGeom>
          </p:spPr>
        </p:pic>
        <p:sp>
          <p:nvSpPr>
            <p:cNvPr id="20" name="文本框 19"/>
            <p:cNvSpPr txBox="1"/>
            <p:nvPr/>
          </p:nvSpPr>
          <p:spPr>
            <a:xfrm>
              <a:off x="5107290" y="3808736"/>
              <a:ext cx="1441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非单兵前端设备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1980000" y="900000"/>
            <a:ext cx="11865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---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现有产品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2449149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2.59259E-6 L -0.1684 0.00617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420" y="309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0 L -0.58472 0.0034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236" y="1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33"/>
          <p:cNvSpPr txBox="1">
            <a:spLocks/>
          </p:cNvSpPr>
          <p:nvPr/>
        </p:nvSpPr>
        <p:spPr>
          <a:xfrm>
            <a:off x="457200" y="390569"/>
            <a:ext cx="4800600" cy="405802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  <a:defRPr/>
            </a:pPr>
            <a:r>
              <a:rPr lang="zh-CN" altLang="en-US" sz="3200" dirty="0" smtClean="0">
                <a:latin typeface="Roboto" pitchFamily="2" charset="0"/>
                <a:ea typeface="Roboto" pitchFamily="2" charset="0"/>
              </a:rPr>
              <a:t>项目背景</a:t>
            </a:r>
            <a:endParaRPr lang="da-DK" altLang="zh-CN" sz="3200" dirty="0">
              <a:latin typeface="Roboto" pitchFamily="2" charset="0"/>
              <a:ea typeface="Roboto" pitchFamily="2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1" y="245226"/>
            <a:ext cx="196794" cy="954924"/>
            <a:chOff x="0" y="322263"/>
            <a:chExt cx="223595" cy="1335087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0" y="1230492"/>
              <a:ext cx="223595" cy="403760"/>
            </a:xfrm>
            <a:custGeom>
              <a:avLst/>
              <a:gdLst>
                <a:gd name="T0" fmla="*/ 2294 w 2294"/>
                <a:gd name="T1" fmla="*/ 0 h 3434"/>
                <a:gd name="T2" fmla="*/ 0 w 2294"/>
                <a:gd name="T3" fmla="*/ 2042 h 3434"/>
                <a:gd name="T4" fmla="*/ 1607 w 2294"/>
                <a:gd name="T5" fmla="*/ 3434 h 3434"/>
                <a:gd name="T6" fmla="*/ 2294 w 2294"/>
                <a:gd name="T7" fmla="*/ 2232 h 3434"/>
                <a:gd name="T8" fmla="*/ 2294 w 2294"/>
                <a:gd name="T9" fmla="*/ 0 h 3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94" h="3434">
                  <a:moveTo>
                    <a:pt x="2294" y="0"/>
                  </a:moveTo>
                  <a:lnTo>
                    <a:pt x="0" y="2042"/>
                  </a:lnTo>
                  <a:lnTo>
                    <a:pt x="1607" y="3434"/>
                  </a:lnTo>
                  <a:cubicBezTo>
                    <a:pt x="2018" y="3190"/>
                    <a:pt x="2294" y="2742"/>
                    <a:pt x="2294" y="2232"/>
                  </a:cubicBezTo>
                  <a:lnTo>
                    <a:pt x="2294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0" y="999508"/>
              <a:ext cx="110266" cy="471207"/>
            </a:xfrm>
            <a:custGeom>
              <a:avLst/>
              <a:gdLst>
                <a:gd name="T0" fmla="*/ 1130 w 1130"/>
                <a:gd name="T1" fmla="*/ 352 h 4000"/>
                <a:gd name="T2" fmla="*/ 0 w 1130"/>
                <a:gd name="T3" fmla="*/ 0 h 4000"/>
                <a:gd name="T4" fmla="*/ 0 w 1130"/>
                <a:gd name="T5" fmla="*/ 4000 h 4000"/>
                <a:gd name="T6" fmla="*/ 1130 w 1130"/>
                <a:gd name="T7" fmla="*/ 352 h 4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0" h="4000">
                  <a:moveTo>
                    <a:pt x="1130" y="352"/>
                  </a:moveTo>
                  <a:lnTo>
                    <a:pt x="0" y="0"/>
                  </a:lnTo>
                  <a:lnTo>
                    <a:pt x="0" y="4000"/>
                  </a:lnTo>
                  <a:lnTo>
                    <a:pt x="1130" y="35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1041085"/>
              <a:ext cx="223595" cy="429630"/>
            </a:xfrm>
            <a:custGeom>
              <a:avLst/>
              <a:gdLst>
                <a:gd name="T0" fmla="*/ 1130 w 2294"/>
                <a:gd name="T1" fmla="*/ 0 h 3648"/>
                <a:gd name="T2" fmla="*/ 0 w 2294"/>
                <a:gd name="T3" fmla="*/ 3648 h 3648"/>
                <a:gd name="T4" fmla="*/ 2294 w 2294"/>
                <a:gd name="T5" fmla="*/ 1606 h 3648"/>
                <a:gd name="T6" fmla="*/ 2294 w 2294"/>
                <a:gd name="T7" fmla="*/ 363 h 3648"/>
                <a:gd name="T8" fmla="*/ 1130 w 2294"/>
                <a:gd name="T9" fmla="*/ 0 h 3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94" h="3648">
                  <a:moveTo>
                    <a:pt x="1130" y="0"/>
                  </a:moveTo>
                  <a:lnTo>
                    <a:pt x="0" y="3648"/>
                  </a:lnTo>
                  <a:lnTo>
                    <a:pt x="2294" y="1606"/>
                  </a:lnTo>
                  <a:lnTo>
                    <a:pt x="2294" y="363"/>
                  </a:lnTo>
                  <a:lnTo>
                    <a:pt x="11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0" y="1470715"/>
              <a:ext cx="156976" cy="186635"/>
            </a:xfrm>
            <a:custGeom>
              <a:avLst/>
              <a:gdLst>
                <a:gd name="T0" fmla="*/ 1607 w 1607"/>
                <a:gd name="T1" fmla="*/ 1392 h 1587"/>
                <a:gd name="T2" fmla="*/ 0 w 1607"/>
                <a:gd name="T3" fmla="*/ 0 h 1587"/>
                <a:gd name="T4" fmla="*/ 0 w 1607"/>
                <a:gd name="T5" fmla="*/ 1587 h 1587"/>
                <a:gd name="T6" fmla="*/ 897 w 1607"/>
                <a:gd name="T7" fmla="*/ 1587 h 1587"/>
                <a:gd name="T8" fmla="*/ 1607 w 1607"/>
                <a:gd name="T9" fmla="*/ 1392 h 15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7" h="1587">
                  <a:moveTo>
                    <a:pt x="1607" y="1392"/>
                  </a:moveTo>
                  <a:lnTo>
                    <a:pt x="0" y="0"/>
                  </a:lnTo>
                  <a:lnTo>
                    <a:pt x="0" y="1587"/>
                  </a:lnTo>
                  <a:lnTo>
                    <a:pt x="897" y="1587"/>
                  </a:lnTo>
                  <a:cubicBezTo>
                    <a:pt x="1156" y="1587"/>
                    <a:pt x="1399" y="1516"/>
                    <a:pt x="1607" y="1392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0" y="322263"/>
              <a:ext cx="196794" cy="266094"/>
            </a:xfrm>
            <a:custGeom>
              <a:avLst/>
              <a:gdLst>
                <a:gd name="T0" fmla="*/ 0 w 2020"/>
                <a:gd name="T1" fmla="*/ 2265 h 2265"/>
                <a:gd name="T2" fmla="*/ 2020 w 2020"/>
                <a:gd name="T3" fmla="*/ 568 h 2265"/>
                <a:gd name="T4" fmla="*/ 897 w 2020"/>
                <a:gd name="T5" fmla="*/ 0 h 2265"/>
                <a:gd name="T6" fmla="*/ 0 w 2020"/>
                <a:gd name="T7" fmla="*/ 0 h 2265"/>
                <a:gd name="T8" fmla="*/ 0 w 2020"/>
                <a:gd name="T9" fmla="*/ 2265 h 2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0" h="2265">
                  <a:moveTo>
                    <a:pt x="0" y="2265"/>
                  </a:moveTo>
                  <a:lnTo>
                    <a:pt x="2020" y="568"/>
                  </a:lnTo>
                  <a:cubicBezTo>
                    <a:pt x="1765" y="224"/>
                    <a:pt x="1356" y="0"/>
                    <a:pt x="897" y="0"/>
                  </a:cubicBezTo>
                  <a:lnTo>
                    <a:pt x="0" y="0"/>
                  </a:lnTo>
                  <a:lnTo>
                    <a:pt x="0" y="2265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160039" y="598520"/>
              <a:ext cx="63556" cy="329845"/>
            </a:xfrm>
            <a:custGeom>
              <a:avLst/>
              <a:gdLst>
                <a:gd name="T0" fmla="*/ 657 w 657"/>
                <a:gd name="T1" fmla="*/ 0 h 2807"/>
                <a:gd name="T2" fmla="*/ 0 w 657"/>
                <a:gd name="T3" fmla="*/ 2124 h 2807"/>
                <a:gd name="T4" fmla="*/ 657 w 657"/>
                <a:gd name="T5" fmla="*/ 2807 h 2807"/>
                <a:gd name="T6" fmla="*/ 657 w 657"/>
                <a:gd name="T7" fmla="*/ 0 h 2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7" h="2807">
                  <a:moveTo>
                    <a:pt x="657" y="0"/>
                  </a:moveTo>
                  <a:lnTo>
                    <a:pt x="0" y="2124"/>
                  </a:lnTo>
                  <a:lnTo>
                    <a:pt x="657" y="2807"/>
                  </a:lnTo>
                  <a:lnTo>
                    <a:pt x="65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0" y="648412"/>
              <a:ext cx="160039" cy="392673"/>
            </a:xfrm>
            <a:custGeom>
              <a:avLst/>
              <a:gdLst>
                <a:gd name="T0" fmla="*/ 1130 w 1637"/>
                <a:gd name="T1" fmla="*/ 3337 h 3337"/>
                <a:gd name="T2" fmla="*/ 1637 w 1637"/>
                <a:gd name="T3" fmla="*/ 1700 h 3337"/>
                <a:gd name="T4" fmla="*/ 0 w 1637"/>
                <a:gd name="T5" fmla="*/ 0 h 3337"/>
                <a:gd name="T6" fmla="*/ 0 w 1637"/>
                <a:gd name="T7" fmla="*/ 2985 h 3337"/>
                <a:gd name="T8" fmla="*/ 1130 w 1637"/>
                <a:gd name="T9" fmla="*/ 3337 h 3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37" h="3337">
                  <a:moveTo>
                    <a:pt x="1130" y="3337"/>
                  </a:moveTo>
                  <a:lnTo>
                    <a:pt x="1637" y="1700"/>
                  </a:lnTo>
                  <a:lnTo>
                    <a:pt x="0" y="0"/>
                  </a:lnTo>
                  <a:lnTo>
                    <a:pt x="0" y="2985"/>
                  </a:lnTo>
                  <a:lnTo>
                    <a:pt x="1130" y="333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0" y="388786"/>
              <a:ext cx="223595" cy="460120"/>
            </a:xfrm>
            <a:custGeom>
              <a:avLst/>
              <a:gdLst>
                <a:gd name="T0" fmla="*/ 0 w 2294"/>
                <a:gd name="T1" fmla="*/ 2205 h 3905"/>
                <a:gd name="T2" fmla="*/ 1637 w 2294"/>
                <a:gd name="T3" fmla="*/ 3905 h 3905"/>
                <a:gd name="T4" fmla="*/ 2294 w 2294"/>
                <a:gd name="T5" fmla="*/ 1781 h 3905"/>
                <a:gd name="T6" fmla="*/ 2294 w 2294"/>
                <a:gd name="T7" fmla="*/ 829 h 3905"/>
                <a:gd name="T8" fmla="*/ 2020 w 2294"/>
                <a:gd name="T9" fmla="*/ 0 h 3905"/>
                <a:gd name="T10" fmla="*/ 0 w 2294"/>
                <a:gd name="T11" fmla="*/ 1697 h 3905"/>
                <a:gd name="T12" fmla="*/ 0 w 2294"/>
                <a:gd name="T13" fmla="*/ 2205 h 39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94" h="3905">
                  <a:moveTo>
                    <a:pt x="0" y="2205"/>
                  </a:moveTo>
                  <a:lnTo>
                    <a:pt x="1637" y="3905"/>
                  </a:lnTo>
                  <a:lnTo>
                    <a:pt x="2294" y="1781"/>
                  </a:lnTo>
                  <a:lnTo>
                    <a:pt x="2294" y="829"/>
                  </a:lnTo>
                  <a:cubicBezTo>
                    <a:pt x="2294" y="520"/>
                    <a:pt x="2192" y="233"/>
                    <a:pt x="2020" y="0"/>
                  </a:cubicBezTo>
                  <a:lnTo>
                    <a:pt x="0" y="1697"/>
                  </a:lnTo>
                  <a:lnTo>
                    <a:pt x="0" y="220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auto">
            <a:xfrm>
              <a:off x="110266" y="848906"/>
              <a:ext cx="113329" cy="234680"/>
            </a:xfrm>
            <a:custGeom>
              <a:avLst/>
              <a:gdLst>
                <a:gd name="T0" fmla="*/ 1164 w 1164"/>
                <a:gd name="T1" fmla="*/ 683 h 2000"/>
                <a:gd name="T2" fmla="*/ 507 w 1164"/>
                <a:gd name="T3" fmla="*/ 0 h 2000"/>
                <a:gd name="T4" fmla="*/ 0 w 1164"/>
                <a:gd name="T5" fmla="*/ 1637 h 2000"/>
                <a:gd name="T6" fmla="*/ 1164 w 1164"/>
                <a:gd name="T7" fmla="*/ 2000 h 2000"/>
                <a:gd name="T8" fmla="*/ 1164 w 1164"/>
                <a:gd name="T9" fmla="*/ 683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4" h="2000">
                  <a:moveTo>
                    <a:pt x="1164" y="683"/>
                  </a:moveTo>
                  <a:lnTo>
                    <a:pt x="507" y="0"/>
                  </a:lnTo>
                  <a:lnTo>
                    <a:pt x="0" y="1637"/>
                  </a:lnTo>
                  <a:lnTo>
                    <a:pt x="1164" y="2000"/>
                  </a:lnTo>
                  <a:lnTo>
                    <a:pt x="1164" y="683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1980000" y="900000"/>
            <a:ext cx="11865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---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存在问题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2" name="组合 21"/>
          <p:cNvGrpSpPr>
            <a:grpSpLocks noChangeAspect="1"/>
          </p:cNvGrpSpPr>
          <p:nvPr/>
        </p:nvGrpSpPr>
        <p:grpSpPr>
          <a:xfrm>
            <a:off x="284107" y="1105911"/>
            <a:ext cx="8319297" cy="3891090"/>
            <a:chOff x="1943228" y="507570"/>
            <a:chExt cx="14016555" cy="6555803"/>
          </a:xfrm>
        </p:grpSpPr>
        <p:sp>
          <p:nvSpPr>
            <p:cNvPr id="23" name="六边形 22"/>
            <p:cNvSpPr/>
            <p:nvPr/>
          </p:nvSpPr>
          <p:spPr>
            <a:xfrm rot="16200000">
              <a:off x="8788258" y="3092944"/>
              <a:ext cx="2888574" cy="2490150"/>
            </a:xfrm>
            <a:prstGeom prst="hexagon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六边形 23"/>
            <p:cNvSpPr/>
            <p:nvPr/>
          </p:nvSpPr>
          <p:spPr>
            <a:xfrm rot="16200000">
              <a:off x="6298109" y="3092946"/>
              <a:ext cx="2888574" cy="2490150"/>
            </a:xfrm>
            <a:prstGeom prst="hexagon">
              <a:avLst/>
            </a:prstGeom>
            <a:solidFill>
              <a:srgbClr val="EC373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六边形 24"/>
            <p:cNvSpPr/>
            <p:nvPr/>
          </p:nvSpPr>
          <p:spPr>
            <a:xfrm rot="16200000">
              <a:off x="7543184" y="834201"/>
              <a:ext cx="2888574" cy="2490150"/>
            </a:xfrm>
            <a:prstGeom prst="hexagon">
              <a:avLst/>
            </a:prstGeom>
            <a:solidFill>
              <a:srgbClr val="F36F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Freeform 74"/>
            <p:cNvSpPr>
              <a:spLocks/>
            </p:cNvSpPr>
            <p:nvPr/>
          </p:nvSpPr>
          <p:spPr bwMode="auto">
            <a:xfrm>
              <a:off x="9979025" y="599758"/>
              <a:ext cx="465138" cy="533400"/>
            </a:xfrm>
            <a:custGeom>
              <a:avLst/>
              <a:gdLst>
                <a:gd name="T0" fmla="*/ 0 w 293"/>
                <a:gd name="T1" fmla="*/ 85 h 336"/>
                <a:gd name="T2" fmla="*/ 144 w 293"/>
                <a:gd name="T3" fmla="*/ 0 h 336"/>
                <a:gd name="T4" fmla="*/ 291 w 293"/>
                <a:gd name="T5" fmla="*/ 80 h 336"/>
                <a:gd name="T6" fmla="*/ 293 w 293"/>
                <a:gd name="T7" fmla="*/ 249 h 336"/>
                <a:gd name="T8" fmla="*/ 149 w 293"/>
                <a:gd name="T9" fmla="*/ 336 h 336"/>
                <a:gd name="T10" fmla="*/ 2 w 293"/>
                <a:gd name="T11" fmla="*/ 253 h 336"/>
                <a:gd name="T12" fmla="*/ 0 w 293"/>
                <a:gd name="T13" fmla="*/ 85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36">
                  <a:moveTo>
                    <a:pt x="0" y="85"/>
                  </a:moveTo>
                  <a:lnTo>
                    <a:pt x="144" y="0"/>
                  </a:lnTo>
                  <a:lnTo>
                    <a:pt x="291" y="80"/>
                  </a:lnTo>
                  <a:lnTo>
                    <a:pt x="293" y="249"/>
                  </a:lnTo>
                  <a:lnTo>
                    <a:pt x="149" y="336"/>
                  </a:lnTo>
                  <a:lnTo>
                    <a:pt x="2" y="253"/>
                  </a:lnTo>
                  <a:lnTo>
                    <a:pt x="0" y="85"/>
                  </a:lnTo>
                  <a:close/>
                </a:path>
              </a:pathLst>
            </a:custGeom>
            <a:solidFill>
              <a:srgbClr val="E76D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27" name="组合 26"/>
            <p:cNvGrpSpPr/>
            <p:nvPr/>
          </p:nvGrpSpPr>
          <p:grpSpPr>
            <a:xfrm>
              <a:off x="10064750" y="720408"/>
              <a:ext cx="290513" cy="258763"/>
              <a:chOff x="10034270" y="674688"/>
              <a:chExt cx="290513" cy="258763"/>
            </a:xfrm>
          </p:grpSpPr>
          <p:sp>
            <p:nvSpPr>
              <p:cNvPr id="49" name="Freeform 75"/>
              <p:cNvSpPr>
                <a:spLocks/>
              </p:cNvSpPr>
              <p:nvPr/>
            </p:nvSpPr>
            <p:spPr bwMode="auto">
              <a:xfrm>
                <a:off x="10061258" y="722313"/>
                <a:ext cx="239713" cy="211138"/>
              </a:xfrm>
              <a:custGeom>
                <a:avLst/>
                <a:gdLst>
                  <a:gd name="T0" fmla="*/ 34 w 64"/>
                  <a:gd name="T1" fmla="*/ 1 h 56"/>
                  <a:gd name="T2" fmla="*/ 28 w 64"/>
                  <a:gd name="T3" fmla="*/ 1 h 56"/>
                  <a:gd name="T4" fmla="*/ 3 w 64"/>
                  <a:gd name="T5" fmla="*/ 16 h 56"/>
                  <a:gd name="T6" fmla="*/ 0 w 64"/>
                  <a:gd name="T7" fmla="*/ 21 h 56"/>
                  <a:gd name="T8" fmla="*/ 0 w 64"/>
                  <a:gd name="T9" fmla="*/ 53 h 56"/>
                  <a:gd name="T10" fmla="*/ 4 w 64"/>
                  <a:gd name="T11" fmla="*/ 56 h 56"/>
                  <a:gd name="T12" fmla="*/ 19 w 64"/>
                  <a:gd name="T13" fmla="*/ 56 h 56"/>
                  <a:gd name="T14" fmla="*/ 22 w 64"/>
                  <a:gd name="T15" fmla="*/ 53 h 56"/>
                  <a:gd name="T16" fmla="*/ 22 w 64"/>
                  <a:gd name="T17" fmla="*/ 38 h 56"/>
                  <a:gd name="T18" fmla="*/ 26 w 64"/>
                  <a:gd name="T19" fmla="*/ 35 h 56"/>
                  <a:gd name="T20" fmla="*/ 39 w 64"/>
                  <a:gd name="T21" fmla="*/ 35 h 56"/>
                  <a:gd name="T22" fmla="*/ 42 w 64"/>
                  <a:gd name="T23" fmla="*/ 38 h 56"/>
                  <a:gd name="T24" fmla="*/ 42 w 64"/>
                  <a:gd name="T25" fmla="*/ 53 h 56"/>
                  <a:gd name="T26" fmla="*/ 46 w 64"/>
                  <a:gd name="T27" fmla="*/ 56 h 56"/>
                  <a:gd name="T28" fmla="*/ 60 w 64"/>
                  <a:gd name="T29" fmla="*/ 56 h 56"/>
                  <a:gd name="T30" fmla="*/ 64 w 64"/>
                  <a:gd name="T31" fmla="*/ 53 h 56"/>
                  <a:gd name="T32" fmla="*/ 64 w 64"/>
                  <a:gd name="T33" fmla="*/ 21 h 56"/>
                  <a:gd name="T34" fmla="*/ 61 w 64"/>
                  <a:gd name="T35" fmla="*/ 16 h 56"/>
                  <a:gd name="T36" fmla="*/ 34 w 64"/>
                  <a:gd name="T37" fmla="*/ 1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4" h="56">
                    <a:moveTo>
                      <a:pt x="34" y="1"/>
                    </a:moveTo>
                    <a:cubicBezTo>
                      <a:pt x="33" y="0"/>
                      <a:pt x="30" y="0"/>
                      <a:pt x="28" y="1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2" y="17"/>
                      <a:pt x="0" y="19"/>
                      <a:pt x="0" y="21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0" y="54"/>
                      <a:pt x="2" y="56"/>
                      <a:pt x="4" y="56"/>
                    </a:cubicBezTo>
                    <a:cubicBezTo>
                      <a:pt x="19" y="56"/>
                      <a:pt x="19" y="56"/>
                      <a:pt x="19" y="56"/>
                    </a:cubicBezTo>
                    <a:cubicBezTo>
                      <a:pt x="21" y="56"/>
                      <a:pt x="22" y="54"/>
                      <a:pt x="22" y="53"/>
                    </a:cubicBezTo>
                    <a:cubicBezTo>
                      <a:pt x="22" y="38"/>
                      <a:pt x="22" y="38"/>
                      <a:pt x="22" y="38"/>
                    </a:cubicBezTo>
                    <a:cubicBezTo>
                      <a:pt x="22" y="36"/>
                      <a:pt x="24" y="35"/>
                      <a:pt x="26" y="35"/>
                    </a:cubicBezTo>
                    <a:cubicBezTo>
                      <a:pt x="39" y="35"/>
                      <a:pt x="39" y="35"/>
                      <a:pt x="39" y="35"/>
                    </a:cubicBezTo>
                    <a:cubicBezTo>
                      <a:pt x="40" y="35"/>
                      <a:pt x="42" y="36"/>
                      <a:pt x="42" y="38"/>
                    </a:cubicBezTo>
                    <a:cubicBezTo>
                      <a:pt x="42" y="53"/>
                      <a:pt x="42" y="53"/>
                      <a:pt x="42" y="53"/>
                    </a:cubicBezTo>
                    <a:cubicBezTo>
                      <a:pt x="42" y="54"/>
                      <a:pt x="44" y="56"/>
                      <a:pt x="46" y="56"/>
                    </a:cubicBezTo>
                    <a:cubicBezTo>
                      <a:pt x="60" y="56"/>
                      <a:pt x="60" y="56"/>
                      <a:pt x="60" y="56"/>
                    </a:cubicBezTo>
                    <a:cubicBezTo>
                      <a:pt x="62" y="56"/>
                      <a:pt x="64" y="54"/>
                      <a:pt x="64" y="53"/>
                    </a:cubicBezTo>
                    <a:cubicBezTo>
                      <a:pt x="64" y="21"/>
                      <a:pt x="64" y="21"/>
                      <a:pt x="64" y="21"/>
                    </a:cubicBezTo>
                    <a:cubicBezTo>
                      <a:pt x="64" y="19"/>
                      <a:pt x="62" y="17"/>
                      <a:pt x="61" y="16"/>
                    </a:cubicBezTo>
                    <a:lnTo>
                      <a:pt x="34" y="1"/>
                    </a:lnTo>
                    <a:close/>
                  </a:path>
                </a:pathLst>
              </a:custGeom>
              <a:solidFill>
                <a:srgbClr val="F0EF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" name="Freeform 76"/>
              <p:cNvSpPr>
                <a:spLocks/>
              </p:cNvSpPr>
              <p:nvPr/>
            </p:nvSpPr>
            <p:spPr bwMode="auto">
              <a:xfrm>
                <a:off x="10034270" y="674688"/>
                <a:ext cx="290513" cy="96838"/>
              </a:xfrm>
              <a:custGeom>
                <a:avLst/>
                <a:gdLst>
                  <a:gd name="T0" fmla="*/ 76 w 77"/>
                  <a:gd name="T1" fmla="*/ 25 h 26"/>
                  <a:gd name="T2" fmla="*/ 72 w 77"/>
                  <a:gd name="T3" fmla="*/ 25 h 26"/>
                  <a:gd name="T4" fmla="*/ 41 w 77"/>
                  <a:gd name="T5" fmla="*/ 7 h 26"/>
                  <a:gd name="T6" fmla="*/ 35 w 77"/>
                  <a:gd name="T7" fmla="*/ 7 h 26"/>
                  <a:gd name="T8" fmla="*/ 5 w 77"/>
                  <a:gd name="T9" fmla="*/ 25 h 26"/>
                  <a:gd name="T10" fmla="*/ 1 w 77"/>
                  <a:gd name="T11" fmla="*/ 25 h 26"/>
                  <a:gd name="T12" fmla="*/ 3 w 77"/>
                  <a:gd name="T13" fmla="*/ 21 h 26"/>
                  <a:gd name="T14" fmla="*/ 35 w 77"/>
                  <a:gd name="T15" fmla="*/ 2 h 26"/>
                  <a:gd name="T16" fmla="*/ 41 w 77"/>
                  <a:gd name="T17" fmla="*/ 1 h 26"/>
                  <a:gd name="T18" fmla="*/ 75 w 77"/>
                  <a:gd name="T19" fmla="*/ 21 h 26"/>
                  <a:gd name="T20" fmla="*/ 76 w 77"/>
                  <a:gd name="T21" fmla="*/ 25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7" h="26">
                    <a:moveTo>
                      <a:pt x="76" y="25"/>
                    </a:moveTo>
                    <a:cubicBezTo>
                      <a:pt x="76" y="26"/>
                      <a:pt x="74" y="26"/>
                      <a:pt x="72" y="25"/>
                    </a:cubicBezTo>
                    <a:cubicBezTo>
                      <a:pt x="41" y="7"/>
                      <a:pt x="41" y="7"/>
                      <a:pt x="41" y="7"/>
                    </a:cubicBezTo>
                    <a:cubicBezTo>
                      <a:pt x="39" y="6"/>
                      <a:pt x="37" y="6"/>
                      <a:pt x="35" y="7"/>
                    </a:cubicBezTo>
                    <a:cubicBezTo>
                      <a:pt x="5" y="25"/>
                      <a:pt x="5" y="25"/>
                      <a:pt x="5" y="25"/>
                    </a:cubicBezTo>
                    <a:cubicBezTo>
                      <a:pt x="4" y="26"/>
                      <a:pt x="2" y="26"/>
                      <a:pt x="1" y="25"/>
                    </a:cubicBezTo>
                    <a:cubicBezTo>
                      <a:pt x="0" y="24"/>
                      <a:pt x="1" y="22"/>
                      <a:pt x="3" y="21"/>
                    </a:cubicBezTo>
                    <a:cubicBezTo>
                      <a:pt x="35" y="2"/>
                      <a:pt x="35" y="2"/>
                      <a:pt x="35" y="2"/>
                    </a:cubicBezTo>
                    <a:cubicBezTo>
                      <a:pt x="37" y="1"/>
                      <a:pt x="39" y="0"/>
                      <a:pt x="41" y="1"/>
                    </a:cubicBezTo>
                    <a:cubicBezTo>
                      <a:pt x="75" y="21"/>
                      <a:pt x="75" y="21"/>
                      <a:pt x="75" y="21"/>
                    </a:cubicBezTo>
                    <a:cubicBezTo>
                      <a:pt x="76" y="22"/>
                      <a:pt x="77" y="24"/>
                      <a:pt x="76" y="25"/>
                    </a:cubicBezTo>
                    <a:close/>
                  </a:path>
                </a:pathLst>
              </a:custGeom>
              <a:solidFill>
                <a:srgbClr val="F0EF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8" name="Freeform 77"/>
            <p:cNvSpPr>
              <a:spLocks/>
            </p:cNvSpPr>
            <p:nvPr/>
          </p:nvSpPr>
          <p:spPr bwMode="auto">
            <a:xfrm>
              <a:off x="9681210" y="5752148"/>
              <a:ext cx="466725" cy="533400"/>
            </a:xfrm>
            <a:custGeom>
              <a:avLst/>
              <a:gdLst>
                <a:gd name="T0" fmla="*/ 0 w 294"/>
                <a:gd name="T1" fmla="*/ 87 h 336"/>
                <a:gd name="T2" fmla="*/ 145 w 294"/>
                <a:gd name="T3" fmla="*/ 0 h 336"/>
                <a:gd name="T4" fmla="*/ 292 w 294"/>
                <a:gd name="T5" fmla="*/ 82 h 336"/>
                <a:gd name="T6" fmla="*/ 294 w 294"/>
                <a:gd name="T7" fmla="*/ 250 h 336"/>
                <a:gd name="T8" fmla="*/ 152 w 294"/>
                <a:gd name="T9" fmla="*/ 336 h 336"/>
                <a:gd name="T10" fmla="*/ 5 w 294"/>
                <a:gd name="T11" fmla="*/ 255 h 336"/>
                <a:gd name="T12" fmla="*/ 0 w 294"/>
                <a:gd name="T13" fmla="*/ 87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4" h="336">
                  <a:moveTo>
                    <a:pt x="0" y="87"/>
                  </a:moveTo>
                  <a:lnTo>
                    <a:pt x="145" y="0"/>
                  </a:lnTo>
                  <a:lnTo>
                    <a:pt x="292" y="82"/>
                  </a:lnTo>
                  <a:lnTo>
                    <a:pt x="294" y="250"/>
                  </a:lnTo>
                  <a:lnTo>
                    <a:pt x="152" y="336"/>
                  </a:lnTo>
                  <a:lnTo>
                    <a:pt x="5" y="255"/>
                  </a:lnTo>
                  <a:lnTo>
                    <a:pt x="0" y="87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29" name="组合 28"/>
            <p:cNvGrpSpPr/>
            <p:nvPr/>
          </p:nvGrpSpPr>
          <p:grpSpPr>
            <a:xfrm>
              <a:off x="9749473" y="5879148"/>
              <a:ext cx="315912" cy="330200"/>
              <a:chOff x="9734233" y="5894388"/>
              <a:chExt cx="315912" cy="330200"/>
            </a:xfrm>
          </p:grpSpPr>
          <p:sp>
            <p:nvSpPr>
              <p:cNvPr id="46" name="Freeform 78"/>
              <p:cNvSpPr>
                <a:spLocks/>
              </p:cNvSpPr>
              <p:nvPr/>
            </p:nvSpPr>
            <p:spPr bwMode="auto">
              <a:xfrm>
                <a:off x="9734233" y="5916613"/>
                <a:ext cx="282575" cy="307975"/>
              </a:xfrm>
              <a:custGeom>
                <a:avLst/>
                <a:gdLst>
                  <a:gd name="T0" fmla="*/ 59 w 75"/>
                  <a:gd name="T1" fmla="*/ 44 h 82"/>
                  <a:gd name="T2" fmla="*/ 38 w 75"/>
                  <a:gd name="T3" fmla="*/ 40 h 82"/>
                  <a:gd name="T4" fmla="*/ 35 w 75"/>
                  <a:gd name="T5" fmla="*/ 18 h 82"/>
                  <a:gd name="T6" fmla="*/ 20 w 75"/>
                  <a:gd name="T7" fmla="*/ 0 h 82"/>
                  <a:gd name="T8" fmla="*/ 28 w 75"/>
                  <a:gd name="T9" fmla="*/ 49 h 82"/>
                  <a:gd name="T10" fmla="*/ 75 w 75"/>
                  <a:gd name="T11" fmla="*/ 63 h 82"/>
                  <a:gd name="T12" fmla="*/ 59 w 75"/>
                  <a:gd name="T13" fmla="*/ 44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" h="82">
                    <a:moveTo>
                      <a:pt x="59" y="44"/>
                    </a:moveTo>
                    <a:cubicBezTo>
                      <a:pt x="59" y="44"/>
                      <a:pt x="53" y="55"/>
                      <a:pt x="38" y="40"/>
                    </a:cubicBezTo>
                    <a:cubicBezTo>
                      <a:pt x="23" y="23"/>
                      <a:pt x="35" y="18"/>
                      <a:pt x="35" y="18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0" y="0"/>
                      <a:pt x="0" y="18"/>
                      <a:pt x="28" y="49"/>
                    </a:cubicBezTo>
                    <a:cubicBezTo>
                      <a:pt x="58" y="82"/>
                      <a:pt x="75" y="63"/>
                      <a:pt x="75" y="63"/>
                    </a:cubicBezTo>
                    <a:lnTo>
                      <a:pt x="59" y="44"/>
                    </a:lnTo>
                    <a:close/>
                  </a:path>
                </a:pathLst>
              </a:custGeom>
              <a:solidFill>
                <a:srgbClr val="F0EF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" name="Freeform 79"/>
              <p:cNvSpPr>
                <a:spLocks/>
              </p:cNvSpPr>
              <p:nvPr/>
            </p:nvSpPr>
            <p:spPr bwMode="auto">
              <a:xfrm>
                <a:off x="9970770" y="6059488"/>
                <a:ext cx="79375" cy="87313"/>
              </a:xfrm>
              <a:custGeom>
                <a:avLst/>
                <a:gdLst>
                  <a:gd name="T0" fmla="*/ 50 w 50"/>
                  <a:gd name="T1" fmla="*/ 45 h 55"/>
                  <a:gd name="T2" fmla="*/ 38 w 50"/>
                  <a:gd name="T3" fmla="*/ 55 h 55"/>
                  <a:gd name="T4" fmla="*/ 0 w 50"/>
                  <a:gd name="T5" fmla="*/ 10 h 55"/>
                  <a:gd name="T6" fmla="*/ 10 w 50"/>
                  <a:gd name="T7" fmla="*/ 0 h 55"/>
                  <a:gd name="T8" fmla="*/ 50 w 50"/>
                  <a:gd name="T9" fmla="*/ 4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5">
                    <a:moveTo>
                      <a:pt x="50" y="45"/>
                    </a:moveTo>
                    <a:lnTo>
                      <a:pt x="38" y="55"/>
                    </a:lnTo>
                    <a:lnTo>
                      <a:pt x="0" y="10"/>
                    </a:lnTo>
                    <a:lnTo>
                      <a:pt x="10" y="0"/>
                    </a:lnTo>
                    <a:lnTo>
                      <a:pt x="50" y="45"/>
                    </a:lnTo>
                    <a:close/>
                  </a:path>
                </a:pathLst>
              </a:custGeom>
              <a:solidFill>
                <a:srgbClr val="F0EF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" name="Freeform 80"/>
              <p:cNvSpPr>
                <a:spLocks/>
              </p:cNvSpPr>
              <p:nvPr/>
            </p:nvSpPr>
            <p:spPr bwMode="auto">
              <a:xfrm>
                <a:off x="9819958" y="5894388"/>
                <a:ext cx="76200" cy="82550"/>
              </a:xfrm>
              <a:custGeom>
                <a:avLst/>
                <a:gdLst>
                  <a:gd name="T0" fmla="*/ 48 w 48"/>
                  <a:gd name="T1" fmla="*/ 43 h 52"/>
                  <a:gd name="T2" fmla="*/ 38 w 48"/>
                  <a:gd name="T3" fmla="*/ 52 h 52"/>
                  <a:gd name="T4" fmla="*/ 0 w 48"/>
                  <a:gd name="T5" fmla="*/ 9 h 52"/>
                  <a:gd name="T6" fmla="*/ 10 w 48"/>
                  <a:gd name="T7" fmla="*/ 0 h 52"/>
                  <a:gd name="T8" fmla="*/ 48 w 48"/>
                  <a:gd name="T9" fmla="*/ 43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52">
                    <a:moveTo>
                      <a:pt x="48" y="43"/>
                    </a:moveTo>
                    <a:lnTo>
                      <a:pt x="38" y="52"/>
                    </a:lnTo>
                    <a:lnTo>
                      <a:pt x="0" y="9"/>
                    </a:lnTo>
                    <a:lnTo>
                      <a:pt x="10" y="0"/>
                    </a:lnTo>
                    <a:lnTo>
                      <a:pt x="48" y="43"/>
                    </a:lnTo>
                    <a:close/>
                  </a:path>
                </a:pathLst>
              </a:custGeom>
              <a:solidFill>
                <a:srgbClr val="F0EF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0" name="Freeform 81"/>
            <p:cNvSpPr>
              <a:spLocks/>
            </p:cNvSpPr>
            <p:nvPr/>
          </p:nvSpPr>
          <p:spPr bwMode="auto">
            <a:xfrm>
              <a:off x="6229350" y="2889886"/>
              <a:ext cx="466725" cy="533400"/>
            </a:xfrm>
            <a:custGeom>
              <a:avLst/>
              <a:gdLst>
                <a:gd name="T0" fmla="*/ 0 w 294"/>
                <a:gd name="T1" fmla="*/ 85 h 336"/>
                <a:gd name="T2" fmla="*/ 144 w 294"/>
                <a:gd name="T3" fmla="*/ 0 h 336"/>
                <a:gd name="T4" fmla="*/ 291 w 294"/>
                <a:gd name="T5" fmla="*/ 80 h 336"/>
                <a:gd name="T6" fmla="*/ 294 w 294"/>
                <a:gd name="T7" fmla="*/ 248 h 336"/>
                <a:gd name="T8" fmla="*/ 152 w 294"/>
                <a:gd name="T9" fmla="*/ 336 h 336"/>
                <a:gd name="T10" fmla="*/ 5 w 294"/>
                <a:gd name="T11" fmla="*/ 253 h 336"/>
                <a:gd name="T12" fmla="*/ 0 w 294"/>
                <a:gd name="T13" fmla="*/ 85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4" h="336">
                  <a:moveTo>
                    <a:pt x="0" y="85"/>
                  </a:moveTo>
                  <a:lnTo>
                    <a:pt x="144" y="0"/>
                  </a:lnTo>
                  <a:lnTo>
                    <a:pt x="291" y="80"/>
                  </a:lnTo>
                  <a:lnTo>
                    <a:pt x="294" y="248"/>
                  </a:lnTo>
                  <a:lnTo>
                    <a:pt x="152" y="336"/>
                  </a:lnTo>
                  <a:lnTo>
                    <a:pt x="5" y="253"/>
                  </a:lnTo>
                  <a:lnTo>
                    <a:pt x="0" y="85"/>
                  </a:lnTo>
                  <a:close/>
                </a:path>
              </a:pathLst>
            </a:custGeom>
            <a:solidFill>
              <a:srgbClr val="DE39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31" name="组合 30"/>
            <p:cNvGrpSpPr/>
            <p:nvPr/>
          </p:nvGrpSpPr>
          <p:grpSpPr>
            <a:xfrm>
              <a:off x="6319838" y="3066098"/>
              <a:ext cx="285750" cy="176213"/>
              <a:chOff x="6213158" y="2928938"/>
              <a:chExt cx="285750" cy="176213"/>
            </a:xfrm>
          </p:grpSpPr>
          <p:sp>
            <p:nvSpPr>
              <p:cNvPr id="44" name="Freeform 82"/>
              <p:cNvSpPr>
                <a:spLocks/>
              </p:cNvSpPr>
              <p:nvPr/>
            </p:nvSpPr>
            <p:spPr bwMode="auto">
              <a:xfrm>
                <a:off x="6227445" y="2928938"/>
                <a:ext cx="255588" cy="71438"/>
              </a:xfrm>
              <a:custGeom>
                <a:avLst/>
                <a:gdLst>
                  <a:gd name="T0" fmla="*/ 39 w 68"/>
                  <a:gd name="T1" fmla="*/ 18 h 19"/>
                  <a:gd name="T2" fmla="*/ 68 w 68"/>
                  <a:gd name="T3" fmla="*/ 1 h 19"/>
                  <a:gd name="T4" fmla="*/ 66 w 68"/>
                  <a:gd name="T5" fmla="*/ 0 h 19"/>
                  <a:gd name="T6" fmla="*/ 3 w 68"/>
                  <a:gd name="T7" fmla="*/ 0 h 19"/>
                  <a:gd name="T8" fmla="*/ 0 w 68"/>
                  <a:gd name="T9" fmla="*/ 1 h 19"/>
                  <a:gd name="T10" fmla="*/ 30 w 68"/>
                  <a:gd name="T11" fmla="*/ 18 h 19"/>
                  <a:gd name="T12" fmla="*/ 39 w 68"/>
                  <a:gd name="T13" fmla="*/ 18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8" h="19">
                    <a:moveTo>
                      <a:pt x="39" y="18"/>
                    </a:moveTo>
                    <a:cubicBezTo>
                      <a:pt x="68" y="1"/>
                      <a:pt x="68" y="1"/>
                      <a:pt x="68" y="1"/>
                    </a:cubicBezTo>
                    <a:cubicBezTo>
                      <a:pt x="68" y="0"/>
                      <a:pt x="67" y="0"/>
                      <a:pt x="66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1" y="0"/>
                      <a:pt x="0" y="1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2" y="19"/>
                      <a:pt x="36" y="19"/>
                      <a:pt x="39" y="18"/>
                    </a:cubicBezTo>
                    <a:close/>
                  </a:path>
                </a:pathLst>
              </a:custGeom>
              <a:solidFill>
                <a:srgbClr val="F0EF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" name="Freeform 83"/>
              <p:cNvSpPr>
                <a:spLocks/>
              </p:cNvSpPr>
              <p:nvPr/>
            </p:nvSpPr>
            <p:spPr bwMode="auto">
              <a:xfrm>
                <a:off x="6213158" y="2947988"/>
                <a:ext cx="285750" cy="157163"/>
              </a:xfrm>
              <a:custGeom>
                <a:avLst/>
                <a:gdLst>
                  <a:gd name="T0" fmla="*/ 45 w 76"/>
                  <a:gd name="T1" fmla="*/ 18 h 42"/>
                  <a:gd name="T2" fmla="*/ 38 w 76"/>
                  <a:gd name="T3" fmla="*/ 20 h 42"/>
                  <a:gd name="T4" fmla="*/ 32 w 76"/>
                  <a:gd name="T5" fmla="*/ 18 h 42"/>
                  <a:gd name="T6" fmla="*/ 1 w 76"/>
                  <a:gd name="T7" fmla="*/ 0 h 42"/>
                  <a:gd name="T8" fmla="*/ 0 w 76"/>
                  <a:gd name="T9" fmla="*/ 1 h 42"/>
                  <a:gd name="T10" fmla="*/ 0 w 76"/>
                  <a:gd name="T11" fmla="*/ 38 h 42"/>
                  <a:gd name="T12" fmla="*/ 7 w 76"/>
                  <a:gd name="T13" fmla="*/ 42 h 42"/>
                  <a:gd name="T14" fmla="*/ 70 w 76"/>
                  <a:gd name="T15" fmla="*/ 42 h 42"/>
                  <a:gd name="T16" fmla="*/ 76 w 76"/>
                  <a:gd name="T17" fmla="*/ 38 h 42"/>
                  <a:gd name="T18" fmla="*/ 76 w 76"/>
                  <a:gd name="T19" fmla="*/ 1 h 42"/>
                  <a:gd name="T20" fmla="*/ 76 w 76"/>
                  <a:gd name="T21" fmla="*/ 0 h 42"/>
                  <a:gd name="T22" fmla="*/ 45 w 76"/>
                  <a:gd name="T23" fmla="*/ 18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6" h="42">
                    <a:moveTo>
                      <a:pt x="45" y="18"/>
                    </a:moveTo>
                    <a:cubicBezTo>
                      <a:pt x="43" y="19"/>
                      <a:pt x="41" y="20"/>
                      <a:pt x="38" y="20"/>
                    </a:cubicBezTo>
                    <a:cubicBezTo>
                      <a:pt x="36" y="20"/>
                      <a:pt x="34" y="19"/>
                      <a:pt x="32" y="18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0" y="40"/>
                      <a:pt x="3" y="42"/>
                      <a:pt x="7" y="42"/>
                    </a:cubicBezTo>
                    <a:cubicBezTo>
                      <a:pt x="70" y="42"/>
                      <a:pt x="70" y="42"/>
                      <a:pt x="70" y="42"/>
                    </a:cubicBezTo>
                    <a:cubicBezTo>
                      <a:pt x="73" y="42"/>
                      <a:pt x="76" y="40"/>
                      <a:pt x="76" y="38"/>
                    </a:cubicBezTo>
                    <a:cubicBezTo>
                      <a:pt x="76" y="1"/>
                      <a:pt x="76" y="1"/>
                      <a:pt x="76" y="1"/>
                    </a:cubicBezTo>
                    <a:cubicBezTo>
                      <a:pt x="76" y="1"/>
                      <a:pt x="76" y="0"/>
                      <a:pt x="76" y="0"/>
                    </a:cubicBezTo>
                    <a:lnTo>
                      <a:pt x="45" y="18"/>
                    </a:lnTo>
                    <a:close/>
                  </a:path>
                </a:pathLst>
              </a:custGeom>
              <a:solidFill>
                <a:srgbClr val="F0EF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2" name="文本框 31"/>
            <p:cNvSpPr txBox="1"/>
            <p:nvPr/>
          </p:nvSpPr>
          <p:spPr>
            <a:xfrm>
              <a:off x="10464236" y="507570"/>
              <a:ext cx="3874771" cy="6222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dirty="0">
                  <a:solidFill>
                    <a:srgbClr val="605E5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专业设备操作繁琐</a:t>
              </a: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10464236" y="5507724"/>
              <a:ext cx="5495547" cy="15556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1800" dirty="0">
                  <a:solidFill>
                    <a:srgbClr val="605E5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采用串行总线</a:t>
              </a:r>
              <a:r>
                <a:rPr lang="en-US" altLang="zh-CN" sz="1800" dirty="0">
                  <a:solidFill>
                    <a:srgbClr val="605E5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RS485</a:t>
              </a:r>
              <a:r>
                <a:rPr lang="zh-CN" altLang="zh-CN" sz="1800" dirty="0">
                  <a:solidFill>
                    <a:srgbClr val="605E5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或者</a:t>
              </a:r>
              <a:r>
                <a:rPr lang="en-US" altLang="zh-CN" sz="1800" dirty="0">
                  <a:solidFill>
                    <a:srgbClr val="605E5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RS232</a:t>
              </a:r>
              <a:r>
                <a:rPr lang="zh-CN" altLang="zh-CN" sz="1800" dirty="0">
                  <a:solidFill>
                    <a:srgbClr val="605E5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输出数据，只能实现设备和单一主机数据共享。</a:t>
              </a:r>
              <a:endParaRPr lang="zh-CN" altLang="en-US" sz="1800" dirty="0">
                <a:solidFill>
                  <a:srgbClr val="605E5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943228" y="3174822"/>
              <a:ext cx="4454728" cy="15556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dirty="0" smtClean="0">
                  <a:solidFill>
                    <a:srgbClr val="605E5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多</a:t>
              </a:r>
              <a:r>
                <a:rPr lang="zh-CN" altLang="en-US" sz="1800" dirty="0">
                  <a:solidFill>
                    <a:srgbClr val="605E5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为单兵检测设备</a:t>
              </a:r>
              <a:r>
                <a:rPr lang="zh-CN" altLang="en-US" sz="1800" dirty="0" smtClean="0">
                  <a:solidFill>
                    <a:srgbClr val="605E5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，数据</a:t>
              </a:r>
              <a:r>
                <a:rPr lang="zh-CN" altLang="en-US" sz="1800" dirty="0">
                  <a:solidFill>
                    <a:srgbClr val="605E5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不共享</a:t>
              </a:r>
              <a:r>
                <a:rPr lang="zh-CN" altLang="en-US" sz="1800" dirty="0" smtClean="0">
                  <a:solidFill>
                    <a:srgbClr val="605E5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，仅</a:t>
              </a:r>
              <a:r>
                <a:rPr lang="zh-CN" altLang="en-US" sz="1800" dirty="0">
                  <a:solidFill>
                    <a:srgbClr val="605E5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通过显示屏等显示测量结果</a:t>
              </a:r>
            </a:p>
          </p:txBody>
        </p:sp>
        <p:sp>
          <p:nvSpPr>
            <p:cNvPr id="35" name="任意多边形 34"/>
            <p:cNvSpPr>
              <a:spLocks noChangeAspect="1"/>
            </p:cNvSpPr>
            <p:nvPr/>
          </p:nvSpPr>
          <p:spPr>
            <a:xfrm rot="16200000">
              <a:off x="9920782" y="1960422"/>
              <a:ext cx="623528" cy="2490148"/>
            </a:xfrm>
            <a:custGeom>
              <a:avLst/>
              <a:gdLst>
                <a:gd name="connsiteX0" fmla="*/ 623528 w 623528"/>
                <a:gd name="connsiteY0" fmla="*/ 1245074 h 2490148"/>
                <a:gd name="connsiteX1" fmla="*/ 991 w 623528"/>
                <a:gd name="connsiteY1" fmla="*/ 2490148 h 2490148"/>
                <a:gd name="connsiteX2" fmla="*/ 0 w 623528"/>
                <a:gd name="connsiteY2" fmla="*/ 2490148 h 2490148"/>
                <a:gd name="connsiteX3" fmla="*/ 0 w 623528"/>
                <a:gd name="connsiteY3" fmla="*/ 0 h 2490148"/>
                <a:gd name="connsiteX4" fmla="*/ 991 w 623528"/>
                <a:gd name="connsiteY4" fmla="*/ 0 h 2490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3528" h="2490148">
                  <a:moveTo>
                    <a:pt x="623528" y="1245074"/>
                  </a:moveTo>
                  <a:lnTo>
                    <a:pt x="991" y="2490148"/>
                  </a:lnTo>
                  <a:lnTo>
                    <a:pt x="0" y="2490148"/>
                  </a:lnTo>
                  <a:lnTo>
                    <a:pt x="0" y="0"/>
                  </a:lnTo>
                  <a:lnTo>
                    <a:pt x="991" y="0"/>
                  </a:lnTo>
                  <a:close/>
                </a:path>
              </a:pathLst>
            </a:custGeom>
            <a:solidFill>
              <a:srgbClr val="0D0D0D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6" name="任意多边形 35"/>
            <p:cNvSpPr/>
            <p:nvPr/>
          </p:nvSpPr>
          <p:spPr>
            <a:xfrm rot="16200000">
              <a:off x="7430170" y="1960423"/>
              <a:ext cx="623528" cy="2490148"/>
            </a:xfrm>
            <a:custGeom>
              <a:avLst/>
              <a:gdLst>
                <a:gd name="connsiteX0" fmla="*/ 623528 w 623528"/>
                <a:gd name="connsiteY0" fmla="*/ 1245074 h 2490148"/>
                <a:gd name="connsiteX1" fmla="*/ 991 w 623528"/>
                <a:gd name="connsiteY1" fmla="*/ 2490148 h 2490148"/>
                <a:gd name="connsiteX2" fmla="*/ 0 w 623528"/>
                <a:gd name="connsiteY2" fmla="*/ 2490148 h 2490148"/>
                <a:gd name="connsiteX3" fmla="*/ 0 w 623528"/>
                <a:gd name="connsiteY3" fmla="*/ 0 h 2490148"/>
                <a:gd name="connsiteX4" fmla="*/ 991 w 623528"/>
                <a:gd name="connsiteY4" fmla="*/ 0 h 2490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3528" h="2490148">
                  <a:moveTo>
                    <a:pt x="623528" y="1245074"/>
                  </a:moveTo>
                  <a:lnTo>
                    <a:pt x="991" y="2490148"/>
                  </a:lnTo>
                  <a:lnTo>
                    <a:pt x="0" y="2490148"/>
                  </a:lnTo>
                  <a:lnTo>
                    <a:pt x="0" y="0"/>
                  </a:lnTo>
                  <a:lnTo>
                    <a:pt x="991" y="0"/>
                  </a:lnTo>
                  <a:close/>
                </a:path>
              </a:pathLst>
            </a:custGeom>
            <a:solidFill>
              <a:srgbClr val="0D0D0D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7" name="任意多边形 36"/>
            <p:cNvSpPr>
              <a:spLocks noChangeAspect="1"/>
            </p:cNvSpPr>
            <p:nvPr/>
          </p:nvSpPr>
          <p:spPr>
            <a:xfrm rot="5400000" flipV="1">
              <a:off x="8675707" y="1966725"/>
              <a:ext cx="623528" cy="2490148"/>
            </a:xfrm>
            <a:custGeom>
              <a:avLst/>
              <a:gdLst>
                <a:gd name="connsiteX0" fmla="*/ 623528 w 623528"/>
                <a:gd name="connsiteY0" fmla="*/ 1245074 h 2490148"/>
                <a:gd name="connsiteX1" fmla="*/ 991 w 623528"/>
                <a:gd name="connsiteY1" fmla="*/ 2490148 h 2490148"/>
                <a:gd name="connsiteX2" fmla="*/ 0 w 623528"/>
                <a:gd name="connsiteY2" fmla="*/ 2490148 h 2490148"/>
                <a:gd name="connsiteX3" fmla="*/ 0 w 623528"/>
                <a:gd name="connsiteY3" fmla="*/ 0 h 2490148"/>
                <a:gd name="connsiteX4" fmla="*/ 991 w 623528"/>
                <a:gd name="connsiteY4" fmla="*/ 0 h 2490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3528" h="2490148">
                  <a:moveTo>
                    <a:pt x="623528" y="1245074"/>
                  </a:moveTo>
                  <a:lnTo>
                    <a:pt x="991" y="2490148"/>
                  </a:lnTo>
                  <a:lnTo>
                    <a:pt x="0" y="2490148"/>
                  </a:lnTo>
                  <a:lnTo>
                    <a:pt x="0" y="0"/>
                  </a:lnTo>
                  <a:lnTo>
                    <a:pt x="991" y="0"/>
                  </a:lnTo>
                  <a:close/>
                </a:path>
              </a:pathLst>
            </a:custGeom>
            <a:solidFill>
              <a:srgbClr val="0D0D0D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8331060" y="1383072"/>
              <a:ext cx="65594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40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9581941" y="3853979"/>
              <a:ext cx="73289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40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7023929" y="3860860"/>
              <a:ext cx="71846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40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263738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椭圆 13"/>
          <p:cNvSpPr/>
          <p:nvPr/>
        </p:nvSpPr>
        <p:spPr>
          <a:xfrm>
            <a:off x="3055263" y="1227260"/>
            <a:ext cx="1285358" cy="1285357"/>
          </a:xfrm>
          <a:prstGeom prst="ellipse">
            <a:avLst/>
          </a:prstGeom>
          <a:blipFill>
            <a:blip r:embed="rId3" cstate="email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 w="63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629"/>
            <a:endParaRPr kumimoji="1" lang="zh-CN" altLang="en-US" sz="2399" kern="0" dirty="0">
              <a:solidFill>
                <a:srgbClr val="103154"/>
              </a:solidFill>
              <a:latin typeface="Arial" panose="020F0502020204030204"/>
              <a:ea typeface="微软雅黑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4876769" y="1227260"/>
            <a:ext cx="1285358" cy="1285357"/>
          </a:xfrm>
          <a:prstGeom prst="ellipse">
            <a:avLst/>
          </a:prstGeom>
          <a:blipFill>
            <a:blip r:embed="rId3" cstate="email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 w="63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629"/>
            <a:endParaRPr kumimoji="1" lang="zh-CN" altLang="en-US" sz="2399" kern="0" dirty="0">
              <a:solidFill>
                <a:srgbClr val="103154"/>
              </a:solidFill>
              <a:latin typeface="Arial" panose="020F0502020204030204"/>
              <a:ea typeface="微软雅黑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633286" y="2707884"/>
            <a:ext cx="187743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85629"/>
            <a:r>
              <a:rPr lang="zh-CN" altLang="en-US" sz="33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  <a:ea typeface="等线" panose="02010600030101010101" pitchFamily="2" charset="-122"/>
              </a:rPr>
              <a:t>项目简介</a:t>
            </a:r>
            <a:endParaRPr lang="en-US" altLang="zh-CN" sz="33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  <a:ea typeface="等线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3835703" y="1099156"/>
            <a:ext cx="1472594" cy="1472594"/>
          </a:xfrm>
          <a:prstGeom prst="ellipse">
            <a:avLst/>
          </a:prstGeom>
          <a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 w="63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629"/>
            <a:endParaRPr kumimoji="1" lang="zh-CN" altLang="en-US" sz="2399" kern="0" dirty="0">
              <a:solidFill>
                <a:srgbClr val="103154"/>
              </a:solidFill>
              <a:latin typeface="Arial" panose="020F0502020204030204"/>
              <a:ea typeface="微软雅黑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090137" y="1327685"/>
            <a:ext cx="963725" cy="10155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685629"/>
            <a:r>
              <a:rPr lang="en-US" altLang="zh-CN" sz="5999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等线" panose="02010600030101010101" pitchFamily="2" charset="-122"/>
              </a:rPr>
              <a:t>02</a:t>
            </a:r>
            <a:endParaRPr lang="zh-CN" altLang="en-US" sz="5999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04925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1" y="245226"/>
            <a:ext cx="196794" cy="954924"/>
            <a:chOff x="0" y="322263"/>
            <a:chExt cx="223595" cy="1335087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0" y="1230492"/>
              <a:ext cx="223595" cy="403760"/>
            </a:xfrm>
            <a:custGeom>
              <a:avLst/>
              <a:gdLst>
                <a:gd name="T0" fmla="*/ 2294 w 2294"/>
                <a:gd name="T1" fmla="*/ 0 h 3434"/>
                <a:gd name="T2" fmla="*/ 0 w 2294"/>
                <a:gd name="T3" fmla="*/ 2042 h 3434"/>
                <a:gd name="T4" fmla="*/ 1607 w 2294"/>
                <a:gd name="T5" fmla="*/ 3434 h 3434"/>
                <a:gd name="T6" fmla="*/ 2294 w 2294"/>
                <a:gd name="T7" fmla="*/ 2232 h 3434"/>
                <a:gd name="T8" fmla="*/ 2294 w 2294"/>
                <a:gd name="T9" fmla="*/ 0 h 3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94" h="3434">
                  <a:moveTo>
                    <a:pt x="2294" y="0"/>
                  </a:moveTo>
                  <a:lnTo>
                    <a:pt x="0" y="2042"/>
                  </a:lnTo>
                  <a:lnTo>
                    <a:pt x="1607" y="3434"/>
                  </a:lnTo>
                  <a:cubicBezTo>
                    <a:pt x="2018" y="3190"/>
                    <a:pt x="2294" y="2742"/>
                    <a:pt x="2294" y="2232"/>
                  </a:cubicBezTo>
                  <a:lnTo>
                    <a:pt x="2294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0" y="999508"/>
              <a:ext cx="110266" cy="471207"/>
            </a:xfrm>
            <a:custGeom>
              <a:avLst/>
              <a:gdLst>
                <a:gd name="T0" fmla="*/ 1130 w 1130"/>
                <a:gd name="T1" fmla="*/ 352 h 4000"/>
                <a:gd name="T2" fmla="*/ 0 w 1130"/>
                <a:gd name="T3" fmla="*/ 0 h 4000"/>
                <a:gd name="T4" fmla="*/ 0 w 1130"/>
                <a:gd name="T5" fmla="*/ 4000 h 4000"/>
                <a:gd name="T6" fmla="*/ 1130 w 1130"/>
                <a:gd name="T7" fmla="*/ 352 h 4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0" h="4000">
                  <a:moveTo>
                    <a:pt x="1130" y="352"/>
                  </a:moveTo>
                  <a:lnTo>
                    <a:pt x="0" y="0"/>
                  </a:lnTo>
                  <a:lnTo>
                    <a:pt x="0" y="4000"/>
                  </a:lnTo>
                  <a:lnTo>
                    <a:pt x="1130" y="35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1041085"/>
              <a:ext cx="223595" cy="429630"/>
            </a:xfrm>
            <a:custGeom>
              <a:avLst/>
              <a:gdLst>
                <a:gd name="T0" fmla="*/ 1130 w 2294"/>
                <a:gd name="T1" fmla="*/ 0 h 3648"/>
                <a:gd name="T2" fmla="*/ 0 w 2294"/>
                <a:gd name="T3" fmla="*/ 3648 h 3648"/>
                <a:gd name="T4" fmla="*/ 2294 w 2294"/>
                <a:gd name="T5" fmla="*/ 1606 h 3648"/>
                <a:gd name="T6" fmla="*/ 2294 w 2294"/>
                <a:gd name="T7" fmla="*/ 363 h 3648"/>
                <a:gd name="T8" fmla="*/ 1130 w 2294"/>
                <a:gd name="T9" fmla="*/ 0 h 3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94" h="3648">
                  <a:moveTo>
                    <a:pt x="1130" y="0"/>
                  </a:moveTo>
                  <a:lnTo>
                    <a:pt x="0" y="3648"/>
                  </a:lnTo>
                  <a:lnTo>
                    <a:pt x="2294" y="1606"/>
                  </a:lnTo>
                  <a:lnTo>
                    <a:pt x="2294" y="363"/>
                  </a:lnTo>
                  <a:lnTo>
                    <a:pt x="11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0" y="1470715"/>
              <a:ext cx="156976" cy="186635"/>
            </a:xfrm>
            <a:custGeom>
              <a:avLst/>
              <a:gdLst>
                <a:gd name="T0" fmla="*/ 1607 w 1607"/>
                <a:gd name="T1" fmla="*/ 1392 h 1587"/>
                <a:gd name="T2" fmla="*/ 0 w 1607"/>
                <a:gd name="T3" fmla="*/ 0 h 1587"/>
                <a:gd name="T4" fmla="*/ 0 w 1607"/>
                <a:gd name="T5" fmla="*/ 1587 h 1587"/>
                <a:gd name="T6" fmla="*/ 897 w 1607"/>
                <a:gd name="T7" fmla="*/ 1587 h 1587"/>
                <a:gd name="T8" fmla="*/ 1607 w 1607"/>
                <a:gd name="T9" fmla="*/ 1392 h 15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7" h="1587">
                  <a:moveTo>
                    <a:pt x="1607" y="1392"/>
                  </a:moveTo>
                  <a:lnTo>
                    <a:pt x="0" y="0"/>
                  </a:lnTo>
                  <a:lnTo>
                    <a:pt x="0" y="1587"/>
                  </a:lnTo>
                  <a:lnTo>
                    <a:pt x="897" y="1587"/>
                  </a:lnTo>
                  <a:cubicBezTo>
                    <a:pt x="1156" y="1587"/>
                    <a:pt x="1399" y="1516"/>
                    <a:pt x="1607" y="1392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0" y="322263"/>
              <a:ext cx="196794" cy="266094"/>
            </a:xfrm>
            <a:custGeom>
              <a:avLst/>
              <a:gdLst>
                <a:gd name="T0" fmla="*/ 0 w 2020"/>
                <a:gd name="T1" fmla="*/ 2265 h 2265"/>
                <a:gd name="T2" fmla="*/ 2020 w 2020"/>
                <a:gd name="T3" fmla="*/ 568 h 2265"/>
                <a:gd name="T4" fmla="*/ 897 w 2020"/>
                <a:gd name="T5" fmla="*/ 0 h 2265"/>
                <a:gd name="T6" fmla="*/ 0 w 2020"/>
                <a:gd name="T7" fmla="*/ 0 h 2265"/>
                <a:gd name="T8" fmla="*/ 0 w 2020"/>
                <a:gd name="T9" fmla="*/ 2265 h 2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0" h="2265">
                  <a:moveTo>
                    <a:pt x="0" y="2265"/>
                  </a:moveTo>
                  <a:lnTo>
                    <a:pt x="2020" y="568"/>
                  </a:lnTo>
                  <a:cubicBezTo>
                    <a:pt x="1765" y="224"/>
                    <a:pt x="1356" y="0"/>
                    <a:pt x="897" y="0"/>
                  </a:cubicBezTo>
                  <a:lnTo>
                    <a:pt x="0" y="0"/>
                  </a:lnTo>
                  <a:lnTo>
                    <a:pt x="0" y="2265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160039" y="598520"/>
              <a:ext cx="63556" cy="329845"/>
            </a:xfrm>
            <a:custGeom>
              <a:avLst/>
              <a:gdLst>
                <a:gd name="T0" fmla="*/ 657 w 657"/>
                <a:gd name="T1" fmla="*/ 0 h 2807"/>
                <a:gd name="T2" fmla="*/ 0 w 657"/>
                <a:gd name="T3" fmla="*/ 2124 h 2807"/>
                <a:gd name="T4" fmla="*/ 657 w 657"/>
                <a:gd name="T5" fmla="*/ 2807 h 2807"/>
                <a:gd name="T6" fmla="*/ 657 w 657"/>
                <a:gd name="T7" fmla="*/ 0 h 2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7" h="2807">
                  <a:moveTo>
                    <a:pt x="657" y="0"/>
                  </a:moveTo>
                  <a:lnTo>
                    <a:pt x="0" y="2124"/>
                  </a:lnTo>
                  <a:lnTo>
                    <a:pt x="657" y="2807"/>
                  </a:lnTo>
                  <a:lnTo>
                    <a:pt x="65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0" y="648412"/>
              <a:ext cx="160039" cy="392673"/>
            </a:xfrm>
            <a:custGeom>
              <a:avLst/>
              <a:gdLst>
                <a:gd name="T0" fmla="*/ 1130 w 1637"/>
                <a:gd name="T1" fmla="*/ 3337 h 3337"/>
                <a:gd name="T2" fmla="*/ 1637 w 1637"/>
                <a:gd name="T3" fmla="*/ 1700 h 3337"/>
                <a:gd name="T4" fmla="*/ 0 w 1637"/>
                <a:gd name="T5" fmla="*/ 0 h 3337"/>
                <a:gd name="T6" fmla="*/ 0 w 1637"/>
                <a:gd name="T7" fmla="*/ 2985 h 3337"/>
                <a:gd name="T8" fmla="*/ 1130 w 1637"/>
                <a:gd name="T9" fmla="*/ 3337 h 3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37" h="3337">
                  <a:moveTo>
                    <a:pt x="1130" y="3337"/>
                  </a:moveTo>
                  <a:lnTo>
                    <a:pt x="1637" y="1700"/>
                  </a:lnTo>
                  <a:lnTo>
                    <a:pt x="0" y="0"/>
                  </a:lnTo>
                  <a:lnTo>
                    <a:pt x="0" y="2985"/>
                  </a:lnTo>
                  <a:lnTo>
                    <a:pt x="1130" y="333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0" y="388786"/>
              <a:ext cx="223595" cy="460120"/>
            </a:xfrm>
            <a:custGeom>
              <a:avLst/>
              <a:gdLst>
                <a:gd name="T0" fmla="*/ 0 w 2294"/>
                <a:gd name="T1" fmla="*/ 2205 h 3905"/>
                <a:gd name="T2" fmla="*/ 1637 w 2294"/>
                <a:gd name="T3" fmla="*/ 3905 h 3905"/>
                <a:gd name="T4" fmla="*/ 2294 w 2294"/>
                <a:gd name="T5" fmla="*/ 1781 h 3905"/>
                <a:gd name="T6" fmla="*/ 2294 w 2294"/>
                <a:gd name="T7" fmla="*/ 829 h 3905"/>
                <a:gd name="T8" fmla="*/ 2020 w 2294"/>
                <a:gd name="T9" fmla="*/ 0 h 3905"/>
                <a:gd name="T10" fmla="*/ 0 w 2294"/>
                <a:gd name="T11" fmla="*/ 1697 h 3905"/>
                <a:gd name="T12" fmla="*/ 0 w 2294"/>
                <a:gd name="T13" fmla="*/ 2205 h 39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94" h="3905">
                  <a:moveTo>
                    <a:pt x="0" y="2205"/>
                  </a:moveTo>
                  <a:lnTo>
                    <a:pt x="1637" y="3905"/>
                  </a:lnTo>
                  <a:lnTo>
                    <a:pt x="2294" y="1781"/>
                  </a:lnTo>
                  <a:lnTo>
                    <a:pt x="2294" y="829"/>
                  </a:lnTo>
                  <a:cubicBezTo>
                    <a:pt x="2294" y="520"/>
                    <a:pt x="2192" y="233"/>
                    <a:pt x="2020" y="0"/>
                  </a:cubicBezTo>
                  <a:lnTo>
                    <a:pt x="0" y="1697"/>
                  </a:lnTo>
                  <a:lnTo>
                    <a:pt x="0" y="220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auto">
            <a:xfrm>
              <a:off x="110266" y="848906"/>
              <a:ext cx="113329" cy="234680"/>
            </a:xfrm>
            <a:custGeom>
              <a:avLst/>
              <a:gdLst>
                <a:gd name="T0" fmla="*/ 1164 w 1164"/>
                <a:gd name="T1" fmla="*/ 683 h 2000"/>
                <a:gd name="T2" fmla="*/ 507 w 1164"/>
                <a:gd name="T3" fmla="*/ 0 h 2000"/>
                <a:gd name="T4" fmla="*/ 0 w 1164"/>
                <a:gd name="T5" fmla="*/ 1637 h 2000"/>
                <a:gd name="T6" fmla="*/ 1164 w 1164"/>
                <a:gd name="T7" fmla="*/ 2000 h 2000"/>
                <a:gd name="T8" fmla="*/ 1164 w 1164"/>
                <a:gd name="T9" fmla="*/ 683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4" h="2000">
                  <a:moveTo>
                    <a:pt x="1164" y="683"/>
                  </a:moveTo>
                  <a:lnTo>
                    <a:pt x="507" y="0"/>
                  </a:lnTo>
                  <a:lnTo>
                    <a:pt x="0" y="1637"/>
                  </a:lnTo>
                  <a:lnTo>
                    <a:pt x="1164" y="2000"/>
                  </a:lnTo>
                  <a:lnTo>
                    <a:pt x="1164" y="683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188273" y="881683"/>
            <a:ext cx="1765545" cy="2977145"/>
            <a:chOff x="176261" y="1119597"/>
            <a:chExt cx="1765545" cy="2977145"/>
          </a:xfrm>
        </p:grpSpPr>
        <p:grpSp>
          <p:nvGrpSpPr>
            <p:cNvPr id="2" name="组合 1"/>
            <p:cNvGrpSpPr/>
            <p:nvPr/>
          </p:nvGrpSpPr>
          <p:grpSpPr>
            <a:xfrm>
              <a:off x="176261" y="1119597"/>
              <a:ext cx="1718399" cy="1226053"/>
              <a:chOff x="1908633" y="457358"/>
              <a:chExt cx="1718399" cy="1226053"/>
            </a:xfrm>
          </p:grpSpPr>
          <p:grpSp>
            <p:nvGrpSpPr>
              <p:cNvPr id="24" name="组合 23"/>
              <p:cNvGrpSpPr/>
              <p:nvPr/>
            </p:nvGrpSpPr>
            <p:grpSpPr>
              <a:xfrm>
                <a:off x="2409258" y="457358"/>
                <a:ext cx="1217774" cy="925509"/>
                <a:chOff x="1428728" y="428604"/>
                <a:chExt cx="1785950" cy="1357322"/>
              </a:xfrm>
            </p:grpSpPr>
            <p:pic>
              <p:nvPicPr>
                <p:cNvPr id="46" name="Picture 6" descr="C:\Users\qiubo\Desktop\1185596.png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2818793" y="659870"/>
                  <a:ext cx="395885" cy="483114"/>
                </a:xfrm>
                <a:prstGeom prst="rect">
                  <a:avLst/>
                </a:prstGeom>
                <a:noFill/>
              </p:spPr>
            </p:pic>
            <p:pic>
              <p:nvPicPr>
                <p:cNvPr id="47" name="Picture 8" descr="C:\Users\qiubo\Desktop\1206833.png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>
                  <a:off x="1428728" y="771546"/>
                  <a:ext cx="928694" cy="1014380"/>
                </a:xfrm>
                <a:prstGeom prst="rect">
                  <a:avLst/>
                </a:prstGeom>
                <a:noFill/>
              </p:spPr>
            </p:pic>
            <p:pic>
              <p:nvPicPr>
                <p:cNvPr id="48" name="Picture 10" descr="C:\Users\qiubo\Desktop\1204947.png"/>
                <p:cNvPicPr>
                  <a:picLocks noChangeAspect="1" noChangeArrowheads="1"/>
                </p:cNvPicPr>
                <p:nvPr/>
              </p:nvPicPr>
              <p:blipFill>
                <a:blip r:embed="rId5" cstate="print"/>
                <a:srcRect/>
                <a:stretch>
                  <a:fillRect/>
                </a:stretch>
              </p:blipFill>
              <p:spPr bwMode="auto">
                <a:xfrm>
                  <a:off x="2357422" y="428604"/>
                  <a:ext cx="500066" cy="500066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26" name="TextBox 14"/>
              <p:cNvSpPr txBox="1"/>
              <p:nvPr/>
            </p:nvSpPr>
            <p:spPr>
              <a:xfrm>
                <a:off x="1908633" y="1431577"/>
                <a:ext cx="1699879" cy="2518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 smtClean="0">
                    <a:latin typeface="微软雅黑" pitchFamily="34" charset="-122"/>
                    <a:ea typeface="微软雅黑" pitchFamily="34" charset="-122"/>
                  </a:rPr>
                  <a:t>工业领域甲烷气体检测</a:t>
                </a:r>
                <a:endParaRPr lang="zh-CN" altLang="en-US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3" name="组合 2"/>
            <p:cNvGrpSpPr/>
            <p:nvPr/>
          </p:nvGrpSpPr>
          <p:grpSpPr>
            <a:xfrm>
              <a:off x="374115" y="2764988"/>
              <a:ext cx="1567691" cy="1331754"/>
              <a:chOff x="5185784" y="351657"/>
              <a:chExt cx="1567691" cy="1331754"/>
            </a:xfrm>
          </p:grpSpPr>
          <p:grpSp>
            <p:nvGrpSpPr>
              <p:cNvPr id="25" name="组合 24"/>
              <p:cNvGrpSpPr/>
              <p:nvPr/>
            </p:nvGrpSpPr>
            <p:grpSpPr>
              <a:xfrm>
                <a:off x="5708608" y="351657"/>
                <a:ext cx="1044867" cy="1079920"/>
                <a:chOff x="5929322" y="273586"/>
                <a:chExt cx="1532368" cy="1583778"/>
              </a:xfrm>
            </p:grpSpPr>
            <p:pic>
              <p:nvPicPr>
                <p:cNvPr id="43" name="Picture 9" descr="C:\Users\qiubo\Desktop\1206834.png"/>
                <p:cNvPicPr>
                  <a:picLocks noChangeAspect="1" noChangeArrowheads="1"/>
                </p:cNvPicPr>
                <p:nvPr/>
              </p:nvPicPr>
              <p:blipFill>
                <a:blip r:embed="rId6" cstate="print"/>
                <a:srcRect/>
                <a:stretch>
                  <a:fillRect/>
                </a:stretch>
              </p:blipFill>
              <p:spPr bwMode="auto">
                <a:xfrm>
                  <a:off x="5929322" y="648366"/>
                  <a:ext cx="733445" cy="1208998"/>
                </a:xfrm>
                <a:prstGeom prst="rect">
                  <a:avLst/>
                </a:prstGeom>
                <a:noFill/>
              </p:spPr>
            </p:pic>
            <p:pic>
              <p:nvPicPr>
                <p:cNvPr id="44" name="Picture 6" descr="C:\Users\qiubo\Desktop\1185596.png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7065805" y="487900"/>
                  <a:ext cx="395885" cy="483114"/>
                </a:xfrm>
                <a:prstGeom prst="rect">
                  <a:avLst/>
                </a:prstGeom>
                <a:noFill/>
              </p:spPr>
            </p:pic>
            <p:pic>
              <p:nvPicPr>
                <p:cNvPr id="45" name="Picture 10" descr="C:\Users\qiubo\Desktop\1204947.png"/>
                <p:cNvPicPr>
                  <a:picLocks noChangeAspect="1" noChangeArrowheads="1"/>
                </p:cNvPicPr>
                <p:nvPr/>
              </p:nvPicPr>
              <p:blipFill>
                <a:blip r:embed="rId5" cstate="print"/>
                <a:srcRect/>
                <a:stretch>
                  <a:fillRect/>
                </a:stretch>
              </p:blipFill>
              <p:spPr bwMode="auto">
                <a:xfrm>
                  <a:off x="6606376" y="273586"/>
                  <a:ext cx="500066" cy="500067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27" name="TextBox 15"/>
              <p:cNvSpPr txBox="1"/>
              <p:nvPr/>
            </p:nvSpPr>
            <p:spPr>
              <a:xfrm>
                <a:off x="5185784" y="1431577"/>
                <a:ext cx="1385087" cy="2518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 smtClean="0">
                    <a:latin typeface="微软雅黑" pitchFamily="34" charset="-122"/>
                    <a:ea typeface="微软雅黑" pitchFamily="34" charset="-122"/>
                  </a:rPr>
                  <a:t>家用甲烷气体检测</a:t>
                </a:r>
                <a:endParaRPr lang="zh-CN" altLang="en-US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grpSp>
        <p:nvGrpSpPr>
          <p:cNvPr id="11" name="组合 10"/>
          <p:cNvGrpSpPr/>
          <p:nvPr/>
        </p:nvGrpSpPr>
        <p:grpSpPr>
          <a:xfrm>
            <a:off x="5782725" y="102307"/>
            <a:ext cx="1261884" cy="4500180"/>
            <a:chOff x="5772055" y="292807"/>
            <a:chExt cx="1261884" cy="4500180"/>
          </a:xfrm>
        </p:grpSpPr>
        <p:grpSp>
          <p:nvGrpSpPr>
            <p:cNvPr id="5" name="组合 4"/>
            <p:cNvGrpSpPr/>
            <p:nvPr/>
          </p:nvGrpSpPr>
          <p:grpSpPr>
            <a:xfrm>
              <a:off x="5899663" y="292807"/>
              <a:ext cx="1006668" cy="3926694"/>
              <a:chOff x="7133560" y="523324"/>
              <a:chExt cx="1006668" cy="3926694"/>
            </a:xfrm>
          </p:grpSpPr>
          <p:pic>
            <p:nvPicPr>
              <p:cNvPr id="20" name="Picture 3" descr="C:\Users\qiubo\Desktop\1185599.png"/>
              <p:cNvPicPr>
                <a:picLocks noChangeAspect="1" noChangeArrowheads="1"/>
              </p:cNvPicPr>
              <p:nvPr/>
            </p:nvPicPr>
            <p:blipFill>
              <a:blip r:embed="rId7"/>
              <a:srcRect/>
              <a:stretch>
                <a:fillRect/>
              </a:stretch>
            </p:blipFill>
            <p:spPr bwMode="auto">
              <a:xfrm>
                <a:off x="7302870" y="2822443"/>
                <a:ext cx="633243" cy="492522"/>
              </a:xfrm>
              <a:prstGeom prst="rect">
                <a:avLst/>
              </a:prstGeom>
              <a:noFill/>
            </p:spPr>
          </p:pic>
          <p:pic>
            <p:nvPicPr>
              <p:cNvPr id="21" name="Picture 4" descr="C:\Users\qiubo\Desktop\1185598.png"/>
              <p:cNvPicPr>
                <a:picLocks noChangeAspect="1" noChangeArrowheads="1"/>
              </p:cNvPicPr>
              <p:nvPr/>
            </p:nvPicPr>
            <p:blipFill>
              <a:blip r:embed="rId8"/>
              <a:srcRect/>
              <a:stretch>
                <a:fillRect/>
              </a:stretch>
            </p:blipFill>
            <p:spPr bwMode="auto">
              <a:xfrm>
                <a:off x="7405675" y="1728484"/>
                <a:ext cx="345938" cy="633243"/>
              </a:xfrm>
              <a:prstGeom prst="rect">
                <a:avLst/>
              </a:prstGeom>
              <a:noFill/>
            </p:spPr>
          </p:pic>
          <p:pic>
            <p:nvPicPr>
              <p:cNvPr id="22" name="Picture 5" descr="C:\Users\qiubo\Desktop\1185595.png"/>
              <p:cNvPicPr>
                <a:picLocks noChangeAspect="1" noChangeArrowheads="1"/>
              </p:cNvPicPr>
              <p:nvPr/>
            </p:nvPicPr>
            <p:blipFill>
              <a:blip r:embed="rId9"/>
              <a:srcRect/>
              <a:stretch>
                <a:fillRect/>
              </a:stretch>
            </p:blipFill>
            <p:spPr bwMode="auto">
              <a:xfrm>
                <a:off x="7133560" y="523324"/>
                <a:ext cx="890169" cy="779376"/>
              </a:xfrm>
              <a:prstGeom prst="rect">
                <a:avLst/>
              </a:prstGeom>
              <a:noFill/>
            </p:spPr>
          </p:pic>
          <p:pic>
            <p:nvPicPr>
              <p:cNvPr id="23" name="Picture 7" descr="C:\Users\qiubo\Desktop\1185597.png"/>
              <p:cNvPicPr>
                <a:picLocks noChangeAspect="1" noChangeArrowheads="1"/>
              </p:cNvPicPr>
              <p:nvPr/>
            </p:nvPicPr>
            <p:blipFill>
              <a:blip r:embed="rId10"/>
              <a:srcRect/>
              <a:stretch>
                <a:fillRect/>
              </a:stretch>
            </p:blipFill>
            <p:spPr bwMode="auto">
              <a:xfrm>
                <a:off x="7133560" y="3810589"/>
                <a:ext cx="1006668" cy="639429"/>
              </a:xfrm>
              <a:prstGeom prst="rect">
                <a:avLst/>
              </a:prstGeom>
              <a:noFill/>
            </p:spPr>
          </p:pic>
        </p:grpSp>
        <p:sp>
          <p:nvSpPr>
            <p:cNvPr id="10" name="文本框 9"/>
            <p:cNvSpPr txBox="1"/>
            <p:nvPr/>
          </p:nvSpPr>
          <p:spPr>
            <a:xfrm>
              <a:off x="5772055" y="4485210"/>
              <a:ext cx="12618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用户终端设备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13" name="图片 1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9630" y="1368793"/>
            <a:ext cx="2001943" cy="1572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78538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6AA36AA3-CA59-4469-9249-95F80320E391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AqWy0gOaiROYgQAAAURAAAdAAAAdW5pdmVyc2FsL2NvbW1vbl9tZXNzYWdlcy5sbmetWG1v2zYQ/l6g/4EQUGADtrQd0KIYEge0xNhEZMmV6DjZMAiMxNhEKDHVi9vs037Nfth+yY6UncR9gaQkgG2YlO+54909d0cfHn/JFdqIspK6OHLeHrxxkChSnclideQs2MmvHxxU1bzIuNKFOHIK7aDj0csXh4oXq4avBHx/+QKhw1xUFSyrkVndr5HMjpz5OHHD2RwHF4kfTsJkTCfOyNX5DS9uka9X+qff3n/48vbd+58PX2/l+sDEM+z7+0DIIr170wMoYFHoJ4BG/CQg58wZmc9hcuGC+TQgzmj7ZZj0PCJnzsh8dsotoogELIl96pGExkkQMusLnzDiOaML3aA13whUa7SR4jOq1wLiWMtSoErJzD5INWwUjehS5oUzTIMkIjGLqMtoGDijWJfl7S8Wljf1WpegrkKZrPilEpnVCRljn9+UogLVvIaMQvCq1xJ+qXMui4NO1RFe0mCSsDD044QE3m7HGZEiQ17JjZqBKBGOSQQAJa9E+QjZxGaZFUdYqWEIUzqZ+vBmxoSpXK0VvOuhdswJxGAuii4pyBESQXbF8TKMPOM0UIU4uuFV9VmX2V5+PAxUFzAN3BBS0GUPwJnB2AFDjCXUjbIUad0FNiNxjCckGYfnkMjAu3CIRHgKdDsdInFBYqAIibtkAnxGJ9gkvKHYLv93/Eq5SWd1i3iagpxx30bqpoId41JggWVadTBMTUw+LiBsFPs/oHGLCt61q5XcCLCjzETZqQgqi0s8k0UfF/SP5ARTn3gJpJUXLhNmS57RmPNbVOga8WzDi1SgS5HyBnL9Fp5lMrPPTJyt/k+N/BvxeltVXm0LUuCR81dD7dmrYd8xq6nAproW+U3dpdo4bGv+Y6wwOf1DE/oc/XH6Y5cEOKLh80Smknmj2qr75PjcWTY0Rp1GPNFT/aP13JbEbW0dUyhYY6n7SxDopqZ/QANU/aVocAKK5m2JhhpOi6sBOoNwCxBo9FiMM3DVngln4MIB8ksyjimD2WgpLitZd44dlo1tgL4f2hTmPCVqcU/GS3GlYcJRgm/a6QO6kI10Z0AfDDd7rYJR5oPJAQCu2uQBSCVzsD/rgbmYkZ0H2gK/d5KlblRmyavktS3y4NsmF9+OTVelzu2u4tUuedsmc/wUK9rDRa3S+YD2f8e/3vF5QL/HRykmOHKniYsDl5hB33BV9RQCChhX+CxOfDw24sCFnNfpGprplW6KrCdQO6t75AQD2PbMseBluv7vn397YnxlSbuLtru/DwIBYpsqSO7A/gx0Laq/ukAYHu/L2UUfqe3dZifX86rDKGThs9wheNtacp3D1kG3XkjybdAwY9idzoAHsU173ZQwug1BmOHoFGqZncKd0YyX11AImdZqEIp1tUnAepj2++tlUytZiCGyT2sl5sCMzhPsefauDeRTMr1ue2YGN4p0e+lWcOnuC+ZOcQB19is8kcl6IKBtTbsqBERv1/c033zbqe5Wlf3D4vD1g/8v/gdQSwMEFAACAAgACpbLSCItD+LrBAAAjBgAACcAAAB1bml2ZXJzYWwvZmxhc2hfcHVibGlzaGluZ19zZXR0aW5ncy54bWzNWetuGjkU/s9TWLPqz3LJrUkERCQZFFQYWJhsWq1WyMwYxhuPPWt7oPTXPs0+2D7JHjPhFgIx7RJFUZWMfb7vHPtcfOyWr77FDI2JVFTwilPKFx1EeCBCykcV596vfzx3kNKYh5gJTioOFw66qubKSTpgVEU9ojWIKgQ0XF0muuJEWieXhcJkMslTlUgzK1iqgV/lAxEXEkkU4ZrIQsLwFH7paUKU88RgQQD/YsGfYNVcDqFyxtQSYcoIoiFYzqlZFGZ1hlXkFDKxAQ4eR1KkPLwRTEgkR4OK88t5zfzMZTKqWxoTbvZEVWHQDOtLHIbUWIFZj34nKCJ0FIG5peKJgyY01FHFOS4eGR6QL2zyzNizxWPDcyNgF7h+UhATjUOscfaZaZRkSCS4g6iqlikB0rWxFUlNvunFQDYUTjmOaeDDDDJ7VXFu/X7Xrbtd17tx+/fdZmaqNcJv+E3XCtNrNm7dvtf23V7/zm819wb57hd/D9C+llnTd7puz/V8t9u/brT3RNgbtcS4rVqjuSfmwb3uNfx9NXm11r6Qzl3bs8Pcfe243WbD+9z32+2m3+gsUbMYXonWcmE98MuQICKVq+GtozQecEwZFJtnMa6IhnLFsBwRX9QpZOMQM0Uc9GdCRr+mmFE9NRkKVe2RkKSmEhLorsm+imMyylnSZYRgGKTkIrdPLxap/el8bemFTPtyWS9aWV4Uu04ktHhj60vF04X5Fye7zd9iaHlMQyI8LOWsZG0u4FUTjpbVsXR8drbbii3aylhrHERQSvW8Eq6OzKWGgq8FiPlGA8HCxcaSeEBCD8dk5YToPVJeB8mSg4YQygy2vCYpZg6iGlwQLMAqHShN9ewkqq9KIuCCI5OgVm/DJUGEpVqL28XmmVMgqP7uCU3UH9leZEPbRF0eoluJJ3Ai2oh3CLcRuwNPMeMtIq2MkFjtIYlqjNkId+dpbyPcwvKRSOQLwazkO/PgRg0+FFa2x5DJNoIPZKCoJjai19RK9YNIWYimIkWMPhKkBQLr0xj+igha7R/QUIp4Ngo9jkaKQfKgMSUTEl7ZKPoKKuIUkNBQJYzoTMNfKf2OBmQoJPASPIZgg3GqMv78XsQJVmpJiuc2fshO4YZ36375YBaIwzGGjmY/cqgAJE70QfjxFHGh5zjYjgCnEMvGKSENZ3M2a8v/uBsUjVOWufn/dsYK9QFdchgt+zjmVQus1UZ4PEtEk1wzakhBCi7JOGEigPOD8pTYEgaYI8HZFOEASp4yaT2mIlUwkiVwRq1+3MIMjyiffY3grAONMiTSirJYOjo+OT37dH5xmS/8+/c/H3eCnnrADsNGXdYE3uy8OVgjn91SXsFtuQ3YoZ7dCV4Bbb0ZWOP2NXPHLcEa+cJdwRr7/MZgDdy4N7yC3HF72MDWhYxN1Qk3/PnyRfKp6dzsysoF0y2+3DzOeu332Dv23Fr35g7BTt83/d6lTWZ7AoqoDiKoDUPzEGKJmTXmNrLtex9c51rRGg9ZtW9d9zcrQnC2VcG0U+u1rRb82bK9NS1cZ6V9szIBjvxRdoTBoc9oDK1m+GYF/GfK6bb0O2QlPliFepMq81NX1KxEHajKECyDCILoYIH37qv4Ibf3Pe1Y9rV4mlt7i1u8Ea0/XpuZmHIawz6annPx4l09PSmWCy9P5XLAtv4/CNXcf1BLAwQUAAIACAAKlstI5gGo9bQCAABOCgAAIQAAAHVuaXZlcnNhbC9mbGFzaF9za2luX3NldHRpbmdzLnhtbJVW227bMAx931cE2XvdXdMBboA2zYAC3VqsRd9lm7GFyJIhyeny9xNlqZaSOPZCFIjIc8SLSKap2lK+/DCbpblgQj6D1pSXCjVeN6PF9TxrtRb8IhdcA9cXXMiasPny40/7SROLHGOJHcipnA3JoXezsJ8pFOfj2wJliJCLuiF8/yBKcZGRfFtK0fJiNLRq34BklG8N8vLHYrUedMCo0vca6iim9RXKNEojQSnAkL6vUUZZjGTAvKdL+5nI6V2dz/6AtqOKaku7+YQyRGtICXGRr25QhvHc3B6/ygLlPEHDX22gXz6jDEIZ2YOML7/7ijLIEE3b/E+PNFKUWNCYc/4R3zlMkMKMH0Z1iTJKwITQ0egruPLYXO8CkPsazn2K4yoFe8K6HiwEfPSMwVLLFtLEnzqbqsTbY6vNfMByQ5gygFDVg55M0E+kVf6aWNfj/sAb5UUAcooe8SpYW8OqizcAxvoev1rd2lURxveuCwKUsHPKIMJe2SN/m7IeIQNlj3xmtIBHzvZH8ENLx/FPfEvcY56vvrECJ+bo6+VP3oqeHnBwVeDaKTymFgUsFYbzQmvAV0sTq+tCSo5iSjnZ0ZJoKvgvxGV7m4xKkwOD67TTfZVqqhmcajcbo1nS4XvZ83g3dr8JfW7deabNCr+eE61JXtXmN0nNZ45nZsRcM09OM3BJGjjIe74REzk1kVuQL0KwqV640BBibdpDYNEN1hA8TYISpMnpGqfuklPF522dgVybN6PgmybWdbiKlhUzf/qVwhsUMWHA2DF1Za7jhL73ZKBwDQBE5pXv2O7QWeqWacpgB37uA4VNeCizVJkOHWq2G/0AGx22m9NM6ke3JvpGCXGx4QTh1cQl4oUTGsZbXpNM2cSioff7t7842sh+kWHnhTvMnl0jRRcb+3EBjRL/j/wHUEsDBBQAAgAIAAqWy0jis9XhvQQAAJ0XAAAmAAAAdW5pdmVyc2FsL2h0bWxfcHVibGlzaGluZ19zZXR0aW5ncy54bWzNWOty4jYU/p+n0LizPxdCbptkgAxJnAmzBCg4ze50OoywBVYjS64kw7K/+jR9sD5Jj1C4hUDkbUg7mUxi+XzfOTo3H6l88S1haESkooJXvFJh30OEhyKifFjx7oObj6ceUhrzCDPBScXjwkMX1b1ymvUZVXGXaA2iCgENV+eprnix1ul5sTgejwtUpdK8FSzTwK8KoUiKqSSKcE1kMWV4An/0JCXKe2JwIIDfRPAnWHVvD6GyZboTUcYIohFYzqnZFGa3OmFe0Ur1cfg4lCLj0ZVgQiI57Fe8n05r5mcmY5muaUK4cYmqwqJZ1uc4iqgxArMu/U5QTOgwBmtL+0ceGtNIxxXvcP/A8IB8cZ1nym73jg3PlQAncP2kICEaR1hj+2g1SjIgEqJBVFXLjADpytqSpCbf9HzBLkUTjhMaBvAGGVdVvOug1/Fv/I7fvPJ7952GNdUZEdSDhu+E6Tbq136v2Qr8bu82uGvkBgX+lyAHKK9lzvTtjt/1m4Hf6V3WWzkR7kYtMP5drd7IiXnwL7v1IK+mZu0uL6R922q6YW6/tv1Oo9783AtarUZQby9Q0xxeytZycTXxy1AgIpPL6a3jLOlzTBn0mmc5roiGbsWwHJJA3FCoxgFminjo95QMf84wo3piKhSa2iMhaU2lJNQdU30Vz1SUt6CzhGAYlOS8to/P5qX96XRl60WrfbGtF60sz3tdOxZavLP1pf3juflnR9vN32BoeUQjIppYymnLWt/AqyYcLLpj6fDkZLsVG7SVsdY4jKGV6lknXF6ZSQ0EX0kQ84z6gkVzxw4gVxn4tCYpZh6iGnwczt9qEwl9QxlkscGWCgOu15wcxliqlUycu8P09bD6a1Noon6zu7NLm0R9HqFricfwiXMRbxPuInYLvmfG/0Q6GSGxyiGJaoy5CHdmhewifIflI5EoEII5ybdn6YrqfCCcbE+gNl0EH0hfUU1cRC+pk+oHkbEITUSGGH0kSAsE1mcJ/BcTtDwRoIEUyXSVYaWRYlAOaETJmEQXLoq+gookAyRMSCkj2mr4I6PfUZ8MhARegkeQbLBOleUv5CJOsVILUjyz8YP9rtab1/6XD2aDOBphmFHykUNNkyTVO+HHE8SFnuHAHSHOIJdNUCIaTd+57K3w42FQNMmYDfNbB2OJeoch2Y2WPIF51QJntTEeTQvRFNeUGkqQQkgsJ7wIof9TnhFXwhBzJDibIBxCy1OmrEdUZApWbAFbavXjFlo8onz6NITjDWiUEZFOlPulg8Oj45NPp2fnheLff/71cSvoaaprM2zU2bHuautZwBn57NzxCm7DfO+GejblvwLaOOs74/KauWXud0a+MP07Y5+fAZyBayeBV5BbzgNr2BshE9N1orV4vnw0fBoj16eyctHMcC+Pg9Pp+X2mwa5f61zdIvDdfSPonrvUalNAW9RhDNU+MJcVjpjp8Owi27oPIBi+E63xudNA1vF/cSKE8Dm1QDe1zZbThj87DqxmKGsvDWROJsBHfGg/SvAZZzSB4TF6t5b8bxrkpoLaZW/dWc95l76x/Rhpu8pb9Q2CZRhDWuwslf77TvumDvs/+cA+za+4Vu605nctq5fAe7C+eqVe3fsHUEsDBBQAAgAIAAqWy0i+DzY/nwEAACsGAAAfAAAAdW5pdmVyc2FsL2h0bWxfc2tpbl9zZXR0aW5ncy5qc42UTU/DMAyG7/yKKlzRND4H3CY2pEk7IMENccg6r6uWxlGSlQ3Ef6fOBmtaFxZfmrdPX8eunM+TpFoiFcl98hmew/4p3gcNSPN2DWexrjr0gnThVD6Hl7wAlWsQDaT8+fRX/joQnLHQwXS2fSZbV/MTSG8WUrk6bhgLy2iO0UpGe2e0DZf4I6psX9WuolqbZ2vvUfdS1B6072m0hQyMOH0Mq15gA8YS7D/oQqYQmQ7C6iIPjtcDijqXYmGk3k4xw95MpqvM4lrPu/IvtwZs9cNXO6B/N3gYR3Yqd37ioWgmHt9SdJPGgnOwz3szpmBhJWegar79sP5AI+N2QQ26zF3uf+jhOUWdNjKDVpduhxQxpiuvVjcHFG3Ow8bviMsLiohQcgu2ZTW6oohANGtzxA80FjPqSAtt9/wXVSjnuc72qfsULEeHJduu7h0KDccfiWiEsDFCS2Yii66L44ip9+zgukbWKTfzihO5vMhohvu4ZA/jm7cI7V8TIb2X6bKoLofqYqSGg6uewU70AkkopF2BfUFUVTlv/x28kfvk6xtQSwMEFAACAAgAUbsCST08L9HBAAAA5QEAABoAAAB1bml2ZXJzYWwvaTE4bl9wcmVzZXRzLnhtbJ2RsQrCMBCG9z5FuN3EbqUkdRPcHHSWmqYaaS8ll1of35SKdJGAQyD/8X0/JCd3r75jT+PJOlSQ8y0wg9o1Fm8Kzqf9pgBGocam7hwaBeiA7apM2rzAozdkArFYgaTgHsJQCjFNE7c0+NhArhtDLCauXS/i6R2K2RTDosLilvYv+zODKssYk9fRduGAVbzHtCCMvFYwOxeN3GLrQPwCGpMATKrBUAJofQJ4DAnAjytAiu+b56RHCvGjYpBitZ4qewNQSwMEFAACAAgAUbsCSTKBAfhmAAAAagAAABwAAAB1bml2ZXJzYWwvbG9jYWxfc2V0dGluZ3MueG1sDcoxDoMwDADAnVdYnmBogY2BwMbIAn2AFSyE5NiIpKj8vtluuH78BYGbr3iYOmzfDQKrt+3Q3eFnnV4dQkykG4kpO1RDGIeiF/MkC6eUY4RT6OFr5ZCReKaQ5/QVgdLb+VRYD8UfUEsDBBQAAgAIAESUV0cjtE77+wIAALAIAAAUAAAAdW5pdmVyc2FsL3BsYXllci54bWytVd9P2zAQfi7S/ofI79gtHQOqBMSQ0B7GhNSx7a0yiZt4TeLMdgjlr9/Zzu+lbEh7aJWc7/vufPfdxb96zlLviUnFRR6gBZ4jj+WhiHgeB+jh6+3xObq6fHfkFyndM+nxKEBlzg2ApsiLmAolLzSA76lOAtQzYGBGXiG5kFzvgfsUuNtIJ0v07mgGLrkKUKJ1sSKkqirMFSDyWIm0NCQKhyIjhWSK5ZpJ4tJAXoNd6b+j4ZeJnOh9wVQPWei3B65JWo5nxQck1RILGZOT+XxBftx9XocJy+gxz5WmeciQB5Wc2VI+0nB3J6IyZcrYZr5Lcs20NklY28zXK744zz0lwwA5h03GlKIxUzjNY0QclkyA/W1KVVLzqAGt4VU7XvNav4153zRutnOkcy7Kx5SrBI76kM46CfTJMKqf2etaBT00Cro1TMiT7FfJJYvs67dWjPMFcgFbxdk8sapCOICnWxpqIfc3AAMV1R3EbdOwaxq2oJYDt9HXHQVqbrtlVJeSNaWa+U88YuILlZIaWVxqWTKfjIw1lgzBPnFXrpvUNcRPdJae/kNvjN+oNT/Va52xgP/RmE9A1NaE5xF7vuXgo1kGNdUMim1sWBcpNjG7nFT5mPV0PTC5HOumwEU8TWXMYAwjqinp7OQQlEmqwCUs5QjbOzgITnicpPDTkwzj04M0GZW7SYbewUFwKsLdBLQ1t2Uk4zqOxNQqyCcT68QPS6VFxl+sPAd7Rq+sDl8buebouuDtwdn8j1EcxGgGc4smVpd56u2r5vDezKlWnc+mcJaBWmEemC4L59XMQlmMfCK2pWWqb/o5NfuwBx3lPDUd01zfQe+iWvMX5lU8Ml+6xdLUJGFGMwH6cL7sMUA/YbsMwlvToYhbkTd1wJjYN/dvK9ps+bp1ruuHOuxDDZ84qxzGzdRHUEcsRZlHox7iovuIqBR22rVk1EvZFm60OAGRiiJA7+GhvvPF6UV35bPFRYO1ed27wC6XN6z0OuFOQaTWdXsRv94N8PgbUEsDBBQAAgAIAFG7Akm/dEebywgAAPM9AAApAAAAdW5pdmVyc2FsL3NraW5fY3VzdG9taXphdGlvbl9zZXR0aW5ncy54bWztW+tu47oR/t+nIFwc4BQo4ot8S+F1IUt0Iqwj+1hKstuiMGSLsYVIoivR3vWBf/Rp+mB9kg4pKZYc25GSLQ6Ko2izWA1nvhlyLiQ12F747PjKJmTUc361mEN9gzDm+Muw/weEegvq0mASkJCwsHqgPDq+Tb9p/hPlNKCGzPJtK7AVPhr2a2goflC3I3fVLrw1B80G6jRxA3eRilsKjF1L6rWkwJjaqCu96hFEhBuQBfHZadReNTP6WkDzQxIwzbfJ976U5U4PZWdwE1i2A3xhv93kzz7Ruleb/EHNeqvTwvuGLElSGyktta7W9p3OdUeuI1xrtmrSftBtSA0J1Vut+nV7X+80WhK8Da/bgNLE123U7DSbDXXfwA2QRrI8UBvKviNd1+syaMPda2U/HA46tRqq1+tSU9232tJwUEPALQGGLHX5AkqqNJDae3kg17sSGirDwbC5xypuKy3UbeB2rbZvDgZSrXZY3MPs0st1oOaeTrKcbwCedMHJUR5b1RPB1VtsggCYTeKtXYsR5Fse+VQZblwX/byg692fKnFgiiBO2BJ7stSICGQO0hdx7TMR9TFWrypGEjZhTzoh0nTk2J8q8w1j1L9aUJ8B1JVPA89yK/0/RjETzyiPJN2SoIjck7UgB3Ud8ZNXLNYFcQzPJaEF9daWvxvRJb2aW4vnZUA3vp3LzNVuTQLX8Z+Bu3bdUfBFRa4TMo0RL2Mf7vInv9ga/BkSbl4b8yeXpGvNiZtorImfAnIHlW+vyJHo1gkdJkTlOn8uia6tJck6oCvz57KMD1qyXuvw520hRr4zYJd42jcusrvWjgRZJVGZvChF15t10XhaB3TJFzsr97ajX+RcClXHX3ILa/zJJcQnyBXm8lK8bGL+6hFj/HpcS3oeaAHnpotLTBKQk8FMGd9NZP3rbDS+Gc8G2k2lr0RZiXha/txod7/XW22oXLFcTiTjTh6NslhIgLVq+bB0czoezQAQj2Y6/mJW+vzvwqLje3Ok6bjSj/9RGGAyxQ+VPv87j+j9dIp1c2aMNBXPNGOmj02xLiNsYrXS/0o3aGVtCWIUbR3yDbEVQVCenYCg0HVsMcBLtuNvSA596vhO1vTZFBvmVFNMbaxX+gYNgt2fBbK1YSsInpUVItsJrblLbKEWQkSMr9M7FPxhKwc4qWc5/lUe7VP5UdNvZuZ4PDJmWFcTSqWPfRupgcU1FQeaygaeAkZgwf79PvGZiD6BgGTXLQxyq93cjuDX5IbcOsuVC7/sHdZMMLhkQvwcghA4eApRZxiP46nK1xAUIgutrTD8RgM7EzRp1+XA1nRlDKGpmCl8k8Mk2OB4x19A6JAFy4F3hw1DvsGzwfgLxDjk5rig0PgzpOTngkJfsQE5hI0cYrr8oN3IPCN4GiYJkuTgwuLx7u6QtViAHF/NrUM3IVD4CkOaiGwMrwprMvAv9+BITR6dyfYIGBZbvC2dLQFTAhu2uRy6oAwpWOXR9cu99rfZUNZGWJ1BuKnjx5kpqiRX6lk75FOGLHtr+QuC5mRhbSATdjBmO7YY454XJvxz4/yKLBbXn5/i0qWr+MtP7zApU/BOWAbnZVAGx5Q1e0s7X7Z4Bu80hMf6WSvyLMC7TTAUrMtTbfxjXBQ63saNqvSPcNSLcUWd9aYdH1+v/G77HxhjRCV4oEFFGzi0kBCGnZhvObB5uoUENX0I6uLLIhR8fjMtBKCPYwydog/APMDKZQx5gBUtBvGIB4ZmwmHrkcz57SOHsMjVyGun/c3viC6Bi/lLqs7JE4XzkkusbXSQgb1LuD+Pl1NHpczWYmrmCAzXAXMZBRWguo7H71D5YO/vcLIU0W6Qmc8j3bi2yG7XeRY7AqzzxiOvz2FPAfUE1bXCJK6jTemvHzQkmuI00jspdoB4SdDcvkrl54c8ZmB5qtzOFFlXML9R8Hx288tBdvA1GZnGbCQPOAKkiWexxQp24Sd+z8uPFd0IVDyUAS+evEGsYLH6z7/+nR/myJ6IimLqX4riQPLzqolf8P6uU0bCf+TAMeVBVlS85BSML1SJaP77lalBgP6QK4sVbUse9fgnrlyqIQViN8qmKSu3d5AlhkgKugngLFgQ5E6efobCJ876lf6dFTxD4TQpdYsCiZXnsckK23C44m6Y6/ikoPiHdyI+eVObzGRVFXd/yFHXWTxH268NF5j4Mx9y6bIInnIr61CdjyCJ7bDimGJzS6oWlITo/VAQtif3uhfC4YOKa0ENZ5nvMz4LqDvhX7Zef8oFBv4hDsK4zwJ+pU/e0hzhin6Lfdd/stwQ2NKkY9YJ2DDhh8UYMks75p7y3LHTuDHlmPGBurAvKNF0UtBZ+rGUogzEl9+0ghfaK8vhmhUPpUw/EI/5dfKdveJPEY/5Db6njOFe99qm46G0aPI5bmAFaXoe3wEP8UWVinmStywPt2DEP8uGqYnEhCynR23SF3uj6XgkTmdOSxtcPWNxz385vtxxmflOTDvkbYfMwCF8q5fjt8cc5pLzwS3mASmYXmrxfioDYp5TKRC1D44XI6IitluTTxW4iFiLFa/0YQXFGJ8qfDmjDs05uXVSz3g5S0kKay6LeqKei3JeSKXPq3gxVTRK9stCveqrdepVL3moF8Oed6C/8eYkwBADDlS52ENZYpp9lXwKexAn0iO5M6NpALYCbB/uSEkmpAiZwBLHqiRbopf0OJwtmeOSLUlKVYqQWpzL8++FkB2Xg1tmI/LE0uEdUwpnQVzrDrGYrYEp+lkpcSNLKzkaKZh0zJqHYvYnqlWy+RxsPLEdJWWah3u6QlN25PXqCVXAe271e9X0Ngs16kSX9WLrNdW+LVuuZcu1bLmWLdey5Vq2XMuWa9lyLVuuZcu1bLmWLdey5Vq2XMuWa9lyLVuuZcu1bLmWLdey5Vq2XH9sy/XA+vvpuB6Eyobrb99wPR//v0G/9W3J3127NfJP4W5rJFY2Wws1W091TfN0W080ac83W88n3P9xr/WYBqKAd/b/df8XUEsDBBQAAgAIAFG7AkmA7MhOOjAAAP1bAAAXAAAAdW5pdmVyc2FsL3VuaXZlcnNhbC5wbmftvAtUU9e6P2p3d7V7F7W2u0cij9Rq1WoLQoSAQNLWCrUWqSJGj0C0EagPEkPkEcmjPe5q1cAqKgYMkrrxCUqqVJJASLTULCRARKXRroSIixAlhJjEvFh53ARttbZ73P8Z95w7xh1XxmAkWZnz+775PX/fylxz72crUib/fcbfJ0yYMHnZxx+tmjDhJeyECS9SXp7ov/KyePRF/8sLtFUpH05o7Am97//w17wPUj+YMOE88Ip740v+z3/b/vE62oQJU9oD/y+AlNObJkxYf2DZRx+sLsk2aijAuTy6lpmdnv1+9vuza39Yta8ed8Z9tr4m5b23PkhdvvfNVSFzp2XMODXtzZk35iw9s/ejf949/Mmir+q/+WHNR59s3VX/5Xf/+DQ95OWIHaMIduSGmOGqgmvWlSrvX2x0MU4A9q4x7NZcU3yv93wuEkbgsdwwmtjmHTMQ8O6BqQLPnUn4CYG/EohzLro1x67Ip3B44gstmMDFS+KO8viWcCz7YR26EvvXwKU47G2MAOz2OXxeIj2w8glf0iqzrGGs0LDAB9Gi2zFaM5ft4uoqx+nq57cOJdQvGH/fc5RqDdLh830p7IcpusJQvpYdmA9FkWtnwj+3DznQ/o93imo7RK5jU5n3UnGe+2kheeHt+6gGwOcEtHfXa8fW0KFZIoXe8XUkY2DMTnR1EjoNJmif1sfgs+6+zp8nUOiwWdiDIPM6UZjINbouFA5bQy3BFJUpsKIHzgDxdLwtnSB78IrsgfzOAxreQSOkJdluXhy2P1zDWe8b4XuaDNMWz8pmeZwgnsW8vT9Surbfa3zQC7Ae7p2c5lKTrWuJyC+qRkrpQypG23QezbCyIvC2UqyDeV3JTCB7u5TuLhstxIQfFdHRyul+xmv1e8t4yFdvzrqq9I4os6fmQYrq9THkUbA1iIf6h5DbdpSc8HG/PB+9QHj12vosYWe9nzIfoS40AS9QS135GsfauN3dwy3pwdgX/Dq6oIFEKFSa/NWKCusp9tgpASUE9ZncWJDVj1blT+ICjMFZlMxw+tf3RBEmCn60JIbQ3/Oy5fJU1oOxWJdIvC0IC1+gatP5EJPeKu+W8BVWe8lSPcXzMyWLePj8Yq7OOFMFIEMtVMh9hPB+ucESA/VTJIsXOa5WLc6OaWkjl/LNia3gbbwqU3qRWSPxIDIfQklcgfP6vFof8h6fSOYhHLDsDdgUWMh6ZBqNod0WqXTcdFr5poPmpMP6KkiHMBKzWWHKJBlR7HEyO/NB+Cdndn34XC6hoNVsFlq2mIfPw815HfYoS2Y9PiXgkHQxF70cCHoJFSv/7tBX2xN25+9RZmLl35hJ51GhBVpJEplraK4bFGX1l5vPW4uSv6VCfqmK+tHKmWgKp+pUopAKId9vUXfJ3qsWdH97mcJoJN1TLKw0WMR5g4qXqwzWrY1olc7oPmLwGtgegcqkN6rZyCcdmdjwPAYn87DBwijQiIwlbgmTB6KUhercrchaegJ/ay1llH85Gp2g0sVCG99V6Zpha0+hqwQeG2cH3mIBQyo3Xalzea/m0BO0U2GWa4ZeCrdIjkbtSNSaRa7FOhZ8HkRgqtxBYk2tB8XLYshD54VaiM4x33I56SO3UQfAYP0HI5OyA2GSmNRLxex6f/eujoYT8lsxEys4L7eL8huVp7+duTFoypKJe9Xk0nX9yu1HhCCp3FCARH0+aJYb33JA+DWjpcO01rQGeXcbZw/8Bhf1oHkJSS7L5J//ouPNRbtlajx83ZmELmBGaPsjgQRvXRKdQ4XMcbBHchTSDlGblRcvMM8aIXO1kjFUdjmaC+gPCYW7tnBWFpbePthcoO5yGEtObGJ18z2ZUrRd/jJKTIkIoehLv1BHmPRRVk+Tp+lb05VMXPgsefzKpJ5Ui8QO50aEtA99OzMGYEKYTUHHxR6vcqF/mdulozrwOubzbcQTMfL9nFdLxbhZ14M/kscd+GpjwpopdLaa4qMKhcr8ZodGhq8ZU9sB6+xzM7DCF7X9rJLQFz+PgDoXVhkw+3K/7ILLe6O4+li6DfayUBfs6FkFPiMExw8VFdNr2owkI96hxluKItDARWZpRw6kL0GvKeehXgIdW1jdKgwXwPtcTbUztzOAwdJ5FH2LuQ0TjrGwwvOQffoOJuhb+X0ltBqgHVTn+Zg1CjtRQG3dWJrVr7TRE9DFaqzybWUSVycenZQesJ5bDcnE1RUbJJ/P37WM3BT2ktUuUjoLM2Oze99AvQ4y3wLiIyC22vjtefQH0ddGiJcrDZgNNRa1PN/UHl/Ogyt5EDS49cBKjEAUClQqLMhRUAmhEsEJiwdx4tEIeCgLnUdB1iJKz0kqBpD5sLHWzm5PTtovnVSa5KhpV9BOOp4LmCnIfLBDlSBEC0MoU2HqLO0C2JDJ9OmUyxoF4fo5iMnQQTKxfTTv4AWodiY9HBYP0XWxdC+EvBDI7fp+eXfQS2KGZOyd9qtFm26Vh6GmNbeDJX2qEk5U5qYdHfkg2EniHCNlFt8QVYMdNrGmhM2J90eh2cuMA6mYujWjGCkLtcj6924OE/UCTeMUYsB8Gk+NEyryC7JY3YgQhQUXvJ8WsJC+1Z9bZ2BnLRlyYmr0FV8Vq+3Ss+FYqz6J3QN+wVeAompDszaEnuDoViUJFRDccsuf+moYqUIt2xVj0huy/L5WT6X5bsGeRDCRFV7qri0HEmrhEqlLDVpRQFTPpIBtGEkV/shqD/6P5ujgTXc6IDHL3ZG3bVJ7JnfmxkxhWHr0uzk7glVlFZ+rKZlcRA+XGaxOCEpOrjDHiT0lPadwQuTC5+pOVW7Q15WMfoTwSTmbEg3fCQ4HC+mlmdPhrSGoF0Ed6hUQPIeT2x3bOIdJi9oU8Eg+XuvR1yKAnqcQApUOzBd+4ZC4tB/9xc3o2CYFLd5ge4HLGd4BwUq2VCV37KglNobAuu+Zas5+OpvTrnFovVTyKiYRTAXCNKgLTCl9hMpTs5Dg8dS58y14TtrP+6j7rbrHlZbDy+sQ2b53eQLrFoXBQ6hoctI2li9gXDIoou/mrJ/K+61I/yVQw6dfFf0t8Jo5G54TeN1eweGNQ4Wl0f9uQL85UKII4xCAK/9vT/9vDlBIHl5fThBILJ19WwVtRW8vi3+lYM7gttM9HNT4hO9/4kofnmhAex/sAeZMXjbWUBA7yDndU15OfT1Qp+9Geu9GhncHH3j4c0Hy6rwUcJzbuzOXNdU31ZHUAQx0+Nvj6/pu9z5SyPKPr58dHrk3Xpa/fHv25jWFRTvGBbr02oFFDYsTFstT/R82/G3ZkYyjYWGPJPjn7O763xh+eCA34zmb/x0296J32voIglq219XgkOiTVP22xuKsNutRU+IC+grYpRMPxRuCn1A6Zo2cNXAjDZ81ZZ/+XeXtS3TOE8LXXI4ujPIQPPB2B02lIzyRq0dGc097CHXS8CemZ5cM9K5fvOfpWYSy3dzBxpxbiTpWi+zpL4ToVyK7s2a0D2WZTiHnniz6KBs6tn2Bb6llOpFh7j3XL81muXQG/aokUJQPbbRGOG54fsfdeEdYSM5QRpFvsG5JjJ4fTj7R7A6vMUU2oK6vJXXV7+6G1GmGp1SoJ8a4r4gzksB7LZtvBR1Ne0pt7obdsjhhvT4Y2zeZd8x65mnh+h5M16+xhdZtid22u+fU07wy2ok16/toHKYQFbtEn/7Epot99QORPeeG4+XN0JR/Q4+0g7sRswP3tC0EM7x3A7Ifb/13k+BD/2YODF9zrX5aSVuc+2kNO8uBP5cLN+VPl++M+28RNwf8g6u8x/gzJX98KqhmMf93jjGZTQ3YLbk4LK7wTxe+rVVx6cyfa0ubP2nFn5ssQ4j6N+TUN7fdufmnkvf2Tf43wuVqFm0f/tMFiVL7nhUO6aWUeF16tOau0fT19Ox5fJK62fPsIOiy6TXNCeMfLh978JrmYtQzzLT+YPQcvvxg1aCYv2riMysuHRXrOwcevDYoNlganp7UIJDutN1MT6uEB+IVtJ7fh2tEHeeffkiDKKaZQ3XiGbFA+v8vUmmSWOrqpmS3Oe/up5hfHU+LeJX7P2Ma04RtR5+O44eDO/16bex39RRLr6SnJRXaLIpIfEsfvVLvnt05z9VY3GYYdun57B1XeQqQriztp3mKpHOwk6vEiSqD5Cn50xqjyGTFPe7KyHZtvH32np/yaulDw/dP8VkP+3mKS8iPr0RmyjRtBTdE9Nqn/HUuIYZ8Uskcpam4+j6eq9fGYYjfFaIFG7oEdHaHMRn1FxqfqmEFq7O5hBVkARqIaVSCYTpPooDKu5kEMGoYU+AWpjgCELaldZLIoMYDk9E0xrlkV6YlvswAvr/4FxY5Slq788LvmMov+tu0N7kKjGRp9pVg+tI8uSTq7zhkpEkFRDWiZ+VkT3Z5HTLfWIt5/jVq1m6ZhG8o8PkbonKLqAL0g1VPcBxo7Rag/pannIVOMOlVRvDWYf0RhKxYsNhaVcfgRH04JOYgHKDakOKKg8cSVzSG4Mdq9TG1pEY0n42bmnT7qQA8uOBFKPgVYbSoDK3qOc2FthHFVee3Z+Jn7MrqNIKXqgro/jZZd17YvjEcK0TDAyW4OnUsmnLIkNKkrzBgFhbldHQzk+F4Ml5rtELl595p15WsgLdebMMBfGSQ6uAv76RpiCdBwdMeEn02h6MQNVcqwLj4ia35ME6s+bYiinvCfeSDSMHnXSIh+yyHASFDza4Y3VjU7JP+Dg6bz1fk14Ilat4M0lCJbVOtyQ6fMNfIX22lZB4GKv2d2Vy+QcS2MeoFgnDZ0142g5RJiJHqPJK3ChLuLt19uTf4bzRIEh0NYMK3smUdhe+oAGF6I1ReBumjS8P9bcANO3iNxjfqK+S0GUq2VvQuequkYEdk+2kqLeuptHC18lh+7NkMeP1EiWdCFfpKOacEeSGyLjv7Sny2S+SpMB1CG8MFNV02YRi2VV9BTiAPkQACZUjFhON1GbWIHo87dUh/wTPNcQgZjB9UBZ1G0AcFo3W/V9WKMCxNZgQK/GaeUGWQL5iZzlrN4HBQoVYWmRs9qrPDHnNcnZqCJ+cGhdUNpCpnaYrUn8LgbaGy9AdmF+dgBYAWExvT6HhlXsKG3JthSjxQYQBJOcEaVv7Dwd9FUdB+aOD7+bs2FvKCClC2t3Zp7G8cEqdll8U1asuLURMwzjJDQWvUipOMs0aErjbeqRpYKEQJekZqU0aFTNkCgAtqZPWL8vk3vC6TbLdYE5w4S6XD1TFqEpWZXGXbjHSb8zkCfc7mv8smu9R4McX69ey2izXTngwZ777wY73AeA9F0G3rQK38jWcXV+bWNQSqLzAUtKylBfd6QezqPDlnXIgJoo/HxZxw5y1UgMOEL/dvGpdhQsSB/6EBa4cXEF2dfcUyRNOg8st/pF9tEMi8ctUc4imfGe9NcRVK9ivZXitBhrTKSm2Bu9DDBJaO0NjvGS1Gr8HJZvJpOMfw1h+jHikhJ/rn+6OBe+iinfdPcDsF97v24N0DBX9lzOtH+h3Z7Mn1gslc5SO1mi8KmMbe1afSF+fc6VoQ03DZNLOzIa5BMI3b/WhABXUFQGBt8iwnjq1y2TRIt9bdXTBY2oGznUmrJC6I4P6aEU66v2DbbJqdA19P76SajimA0wRi5JOvGyPZLoVOVRI3xl50j5roc1t1Ko5i02+VxcfabIspd6suN6wE+B2AgUDERhz8bbJfL+fcM8AlPkGdVj5d5rxi2QrqfkuuRTeAkzIT07RgUpJ3HzoVP+VxT32GaeVpJTvNV6YLdMZ8gXRs2KaLlLktdctZ170W9+LwugMQADT5giG5MQVxpGA1jdeZkkYKG4Eorhn8MfRrY31ET58BrfJeIbqvrM8KR7vvTBII9qtHTxrmi3HAuizsNvyQ12zx2mFNhjf1ukdV/uuaRFvphZpWf2/XUCy1HqVYRpqUuJYracntmfZaf9vX+zZ+M5vO0uDk2WSfmqbMkh0lUraoWYv6ladFxpNQRgugso35HUG3tWZAMMOaK3/Z/XUk45iEgYjoSCUhWyxlrMd5g2f7Hkz1Peg9UegX50YMLnd3l4DtMQARngaWvpilL9Pv2OeGjiMCNPdxIFG50dtynQpRtZkSTNIHv07x1xo7HFW7c/iMweDHQtXYCEXDXOvWCKUAW2kg+eWxdjbg/bohMyTnElXppX6f6n8YwzKVatdPoWMggpS8p8sjqiZ8UY5DbiuzgUNRcjCq3E+zxRzsKsw8bJiVMy+MSykj5JXPLMysBSqkPo8J//OCOCvlIFlWlDnnsbXyFdfikrsCGMsv/TI6npv33af+cigsI1BHU64ElYkTZf2rG4HeEnyzYF7b/aK0FiNwMu/VxmQJdKuch5rv4AJUGqcKFQvmvzWLJJf/gA7FfHzS3dLG4PBcwZBC2PziPbuFIRVrveCA6S1f7H3nL1Tx44wkzJdsoQVVIfIFkRjyUYUovvaG04GhtGThhvrhHzy9D/1Bt0T3TXEI6adQwYFQvKXNL5ngl7PZUfHZK11X01iWVK5S3h10kl66lXPYFeWIOlJOKBkaA+lXhtZk97Z6MJ2/+qu6OSp6TfumX8oPrtTYTypuMDk8+I0TMKzZ0doJH0an+u5Ol60tLxbGJHdxjqBen9V+t0jNWWkLxpZVNVGb5qOL1RFL9Ew3j1eh/8yzTlfwOPORobfLefc9/jxmg0j3zpKxtdafA+TYNehlgPGbakL2Sfc91z5qU6luyGunF94ruteVg0CajN0Dw8oF3MuPvQOSx4l8wMPjErw3qUdylLqQwm8XxXvPXTPPGsZqRpc5YLTPOZ5+OgdGm5tn5fajX7zrjLJl1hIKyutXUhPlKf5Ei83Chfj1c13tx6AyDym3JBXxtSDvRAcR2NnioEeJf2/rook/uqd3C3WeTGnYe+D2OPnFRWTC5EqHH2qbg5ugpPt2WJtlBLujEsvlOljb1+WsPk9T4/Fv1cqBJkABU+XdjOw6I1xO4A4p++z2Ux0LJb6mTt3Cx4o+EZQNv3HE36w9tL1ZTbSyIrRTqklnOZI2pmzsvOm2aN1V5vUS9g9sfJl+naYxOhyh7lQTFo6C3cGC8k9hSxAHIhQOsSDt/mHt5ZoyHjaGrGVKwLDCPYFsrOOv6+E/vj3XqAN7hEt0wX9x4Otr7e2bJsq33PpU6cfpNnhbyoVDvoKiCMEgbrME/4uMb6H6vSon0Q4fIny6pk6TX8Ym0hBKVm5HKOmuV3tJPYX/TjvJZtqUPFGZKGc5u4wgTJAbrYnyBckpqET+ze9RgbuECnxTDf5xzRwVzo23Jy3yByTS+fvLZrSK3mHp1Awr39M/zufHEIoPbR2wWyhfrmGT4ymPi7CG7RsmehoKRKTRNhOT4tIftuY+zs0eru/VtBg1NYE/dvNUJ761JvIxg58ffjWV8V3oaJW17v6v2eVYDNPexH9vTwJZv5/o/tyl51p/zfFHsum6yoIf4KLAnS+LMlJ/9fGUQo+V7VUqBsrF40HGJ/b8mvgNYz9Ol342pVhdjk6Vhf6KF35x/LJVkOVL/3tk28NVdHLXrwjj/kmWsx2dzby/nDhf+QREtHjvRnr/lfi/gzdastkeW4OJ5Wh9dHfX5+b7Xo+rYlD0pYlaw1MtwA6PwGeTNUodbaYsz4M9eMaOvcdnVZqMDEBf2vYEDe1tlFxYft3MYwoIv4nSm6M+FJ48/v2dtwpR2BN7KsYFFn2cJU+9v/GRfiNWcanpO4PHIcaX+28+O8VqivRZIgXZDPOVBq3Po2W3n8J77jcEijJAjnoEBjKPN86NIbM8BiK7HVqHY+1+8/48D99nZTfiLBVAZpK/7TzBDiyjbr39Vz62ODg3+Se8F8ZLw9dGSzdtuiqgf30bWpn8XSLXPT/sGAPQIfPZjbIHX0dKNouUfKtkJ0bFHMLw6Tvud/+OSBdnARR9adM2ekL2ZVefgGXbmVlZft3JatksUZfzm0zx4xbbXtESnqfukiFcAnlUoYPYryysW5585JYv5Cu67bYoovnF1EaFEfSAhagd0WdH0ZEmPclfzrUR6LSWH2pLR8WGyyxkXzfThWHxCJQZvwogEqi7Th8gUmYQo1m536FIJDLfTD1EOLq0MUQYpqNibm1SX/2i+jxmyYp+pQ42W/Z1H4IGz8tBBTIza4vLyuTh24Xio79aBcCQTxplYjE6HrN4qMUo+6oaAtA5yoYIB/7n2o0Fkl+iX/SnTYeSpIc5URhdlLwhhaYpSSgj/LCMe2ScSMmDlvDiQGv2E+ajocqDcGU1RFg5BbWhedanEzuMNtRmuagaobBHEin6C/VB34lN9oxjdAmPHJn1ocvKw6s0wAnA9/rGhBHCrzouHBZVD2xH9nX1OivMhy7nuJ3On+2V1ShKwbqJR8yk0XdIPaybV42UGdsLfEFnoOh/9UxE369ROOROXH2nAwx+X9jOqvx1gaf89TY9OnlUcS16d5UH+Dbvm6trD678YcYs/zIy8iZeU7PXNyryk+k1mbHhxfgJOn/HL92xt8xc4F6HzunqcnzWuF9NLvXgfjWpv3HFzM5ldAH78r7hmDsV5s4ud+kR0va9xgfV0JAX7st1xTjCYF3RvVBdRhXp1bD2oRKJ50F8OCXBPiheA4jbiGQ+1JX90txz89lzrG2LkrtWYLfPeGrpL+QE1UAbc3yfdBvnNYVNSx/FNyo6qi7TJDMWCTXeUt7mIADG0UeiBgeNUfUnE4EoRrmlClFYSiB9DXhr6nfX4w/hT7ma4geVBdKUZu0u6o1Lmx/HneoMfPK4dZ4gun9KDUT4iIIZD/jpZxSid7JYpDuSzbc+/X8Wu38+RbVAICmw+ZO1qbf0QPlaKWht63+S2D5S+aEjy3aOwjSMZWRditI9k47+P9ICfv6zQ+bzNLD9RcvYJ3NO990d5rsPsgts/Q7pdNF2V3aPY4dUaE3CPZ1BA/idEEjJglrW2OY731mSak22xqdyNs5+Hqgkvbz9XVe26QmvfykaYgc2djh2Ep5ImdX38l9C0393YcIfLrzGNgo8MVMax5j6Wy1PFHGvfuK3HU7bURNjz66xwbn4dV4pbdvTFSHjxY+DsUC3yLWw8IkuezMmv7lRnRgLD7XffMqchJgv/0m13uLwpj7LXN5NwpBxnz4n/Jzwc8L/hnBpDdVKQiO3Lg63tPnsWi+0nhGAIHCLx5jH8qjYbRL3HNdamVshY3jsqWhTBF/5YLRYhpSBmn4f2tvOLslnu8T3nsoVDTPe/1FE3+YvhHznT3MbfWrGcDp/vkC7HDVbKJ9XojoWvarQlRr9RTlAuwEq9AWQMu9Wf17CF2R8/ztAqfaZNLGQHA69Aw+xXZE+3bDS51YK2G3GL1QeFFS+i/41PL4FbuouOKOCFNqFiLPIB+uBo9DgWCYXRHFNoJxKx+VGaFk11KwIRSEs5ij2qLFAQnipAdJ67X16vM9lgEbQxaWtRvjcn+hsRWA3S4SjLmtufkpb8K6NnQLxu3UbNi3sWugMlJcx0iDYaS2KUIBpYo+d9NHEK1EtuV9qvPcQEbNT4HKS/slZhONLomPQkQ40EIMzzXSgHZryKnqCUEkajIUt6rnK99C0zMPChoGH0j9ashl0YbHCOs2nMwQFofK1VZatcnCRXMrZhXoRJK3edS974lWziPRyN9QnqtZLPcKFmFXlyrl1sLcl2DQVEly2G41gCFfvOu5ePCrzxTXs+COHSji3kM4xRE/M/UcoFyAk537fpYOmbVfnReL31RJSywmbymeen4EVcq/YrWd+wQmHcZBQCCRFKJEMGLfgT0SmhWOFBVnJiqjt5Yh6dl1utqu6AmMiwLlypVGmEHsY8vzcZsdtKfOGiH5DL/zPP3HJA3DuxCtGZL2Gf56qYbkVzqoPaBI+eqVyQ7XwRvDUPWaSlvR9F3Bcn8Gnt87AgkAbQCjOfTlMyXa3HoXBO/6OUKYVV0IcwjdDRqqPIRnWqrusKGWk6oTxUssnfxoEGMG/1N7TJfKfeNnVt9o+p2ZyEcqknzhs1BspYk1wCAZH1qItjGTUa6BVAZN9nm4qkokj8yoK1DiAB0TV7+7uWFgNKr4Ve3Zu6urSiVml9Np2Z02zknLx6fpa/8JsDg+0x8FzuA1PF+YtE/4GD51HYdEn/zg6V82o+mNU8KjWjcN/DDt5954zzwk/J/yc8P8x4b0cXqhK6wxh17mfgak7Ha3arPI3L50f/P2NCIA5QtK9+pfQ5VJV61PDx+xCmbGPt327K1z5O6zc5HX7S9ewiu1RKVb+VbTN1d/jcP5vdRlxJ9g+ky9p0tz8J5ss7h6KZjH1CdqB73Cuq2m4saOHWauecDy1KQAaTtqfEKR+Mo45thCfD3o+6P9gUEKO2j2EldFtgT0iSQ41TRXYBJeiUqv1OIe4IdCpEkx0ZWlj4E4Z0EhHOq1ShfVWP07W/5Cut7YOPuW+b/vj/Gg0GWe7ma6Ch/ZHSkuSyP25XaVj908JJl1Wz7UUyXuETYlAa1AFBOXdYgS2xmj7HT3FUmvveu6638va3FrOQzkDv92kmDzHb1dxCTuHYl2FUNHars/idis9C96iyXiNIVwKOmGXQaQsKf3BE0e9IaoGMNnVi5O7jEbMKBldnJhNbvXs3MZH7HZ95jMMQA8Wi7FohvoAui6XzEWnabkfLBRM7LahXhcKhkNVOZ91F5p2qlr7g+dZ7aJEId3r0gtMB6lR6EiunlqgmYee5bgKdnga9LXTolVl+gNC8ON4Mp9oZXUa5aACnOEHQ9clSbWkUUwtHP9kY9RP76CwgJEq7+YUo6x2wcmznW/GJ18KYom1wZMw35IndQTtFaeyupkFnnnwF7jsie1GHWnkUzEF1/8Fp0ycOopt2VzVPUHsqXCpKUH1faJ1SY5DwEVfCQTVbn3SaNQcCKDgMCz4WTFvY9N8wTddL1d9tfDF3P7+ENLd4GnCDK4eBxFTYA+jJrgM1HJnYuoGS3L0wSuFQjRatpNjNhfQ+/sTHH+0b+5ICL6eyStAhvHhi1iHSvGLySGz7s6j6M0FLnuKGvMxmSgW50v4hE25q8My2gel6jlKDJpWipgllpgOGyQHIbxj+ZM9aXvTo/2tQhbYbSapUH/HqCfDLVuOh7bDJS9t6lwYP/G6BxBSBCH4t2qF6RPbGRyPjn5CFxxB8cNHEOW46mmgYoCLYe/SWs2uUbD7kH7x7p8Z5VBUIRJqdduX3Itf84ziG/1maQ0qLX0HHigpJU6UBpWivG/Vae0pv4DfVRvs+NHa81Q1BelUGHV0idm0bZTfbvdwALrbvBYCQ3TUZmWMQ5lDXwHbXYWJoHtxOA1flfuNBt8j/oOJvbs+XJz7jEk4vF+eGdctOsP8vx1kpPr1QwzSFt/QLfb90SZk39Y72LajvsWiiKYn1WnF1UA7x+FhJ3MhRRmPu/6PITb+g872+OwT8cldvIg0Jd7ntunMXodMC5zl058RK9xRyWsSEgO7ZIV+ZTm0gU2+snPWs8/YkgnwlP5c0hfY1OYxfB+WUMh6Ju2sjyIPgb1COJcR+DVbmq0nPCMaEo4llgx83RDYyTZmfDjcIJiBVUqeXVo5r48dd7olkTR0Iw3P9KBf6zxdbRCSTvUI/qgEF/AXnbara7vYI8RQWhJ1sqpaf+8weJP+rKYPUdPBxt+viEdNR55ROgp7UfB80PNB/0uDOkVXqZ5Tvof8cM+K5fgzz/dJPWfznM1zNs/ZPGfznM1zNs/ZPGfznM1zNs/ZPGfznM1zNv9vsdkbeJinlzFzGeW9vI+eDIlse3i9D2A9rEvB7J7tyYgPefpEB6suku0aRrQ+b138kgONjcp/1kzuq44i/Q8/cvQnAx6WB55t+R8/D+P4QXn3+O5o9oNJ7O22EJk5hIB2Xpo0/uwS/2iiIFGWqEzUDlvHpXFvE57a4hD/g+41l8ocpcW/nCqA1Hlq2c6R5RV6Nh9RHwW7KQw4hCBz7petxd2mVep5+iwmLjC5BhCwbA15yOctYAVzPn+9LZ6ii+U2t2mSWWkUq0vb558LsN2w7vXEYnp/n94qwpn3pmU2NELI10Tn1w0Chm4BRewGvPeARtzDY1OzkI4UnOWwQYyPlDrvhhCRNPbYDUoLGUEOQPkCqNN0W6QRSm3nsFnYCJnRZEhlJ9f+BFZpRneh3RsQOq7R6DPYZ3tThm8S8krDAwfTLIhcUfoaO2UxYXwDv7J0gfDMaOlfXW3M65HvS6wi+hkFtbbY5kos53yEt6XjC5OCM1SmJNvNdIr43fYvIpTf/gfeisHTPAZvkRpgGDFbhrZ6AweFUYJqUK+CpqXuEaV3pKx9xyiXSNOqyZlc/HRUEE1TUlqq/cSWN7iMwRktcmVana6mGoPQUbpqFHlDSx+BQstrJ/lN5+p8JSbwE5LFFJ+yijm6vo9ZPlsGplmWxheHYxvmFr5Tr9SvRu2KjtapOEv78pujORnt6dlnhGGHLGuF9MRwonQUOrZQ8J9d31ULHS9u2D3iztYZg67Djm2cOrjIZV2YfZV3fjsyX8H33udHTLo+cBI/6xSLw5gCG/1i1YB8PTIDS5DcRWIFPfbEwMFsBNZr58aQ7t7VfGRNIb/uqqnQJub/KKL/ywy3CsNmYcrzJ9XzSnRDi11Jt339OX/tEiC98RSAkJH7ZSj8efKPVF4wOzw6dJT4dbWjVQvxvJyasShLkbemh4xN7jHmpP3ClH5C7QBP4+yH9f4o2F5roUStYQvj/zVs1daP0ha5EgwHxxzYMh6wOSi1r3A9PUdtr6RVBm2B+75Sy4YdZA4PORZJMU36MViIlpPWCPlle7AeFF0NUCGou1YLn5aiTUts54X1iHrPMImS4RBP7QMnBs6rc03TzfIl8Er7VBsaWpTTdOCNBqWvkfMrJ4S6ecGuNY3YbY0Znv62o3CuzblRLWn7jUa/X7x0mTVBlt7vja0HJvuFJ5e70dfOrCbuOjeMS7EFwkenuhPxK8UlrJvOk9CmW12ywrWe9fvVAvcXrqLP+r08npjhvkff5uvuPqdmudcWc9hTMdwycEYLm9aEYCwiNNwsLG31h44/YxHYY6fYOwOP3vMT72WgS/2SM/3K8xunHkTF1o3dCnj5II2PZLoc1bMapFMCTjSS5h1M6xS057flw0NSKNsR53ckqiZX3bU93lvW0xaUC+MHo0dS5o6mSHtQLrkplRUp/7LavFAWieKDE5LkPe7FyZeMTEsc1Ltw1107DvmKutWeN3gIqMBzi+kRFJXI1SAbayAQfWMqNFPoO453t+PfpSSkM0f8qsBgk7irs8LHVdZkuim4vMZ23m/rnitYqbnsbV/qf9HSme811yOh67xBg8oPbRdFk+EhUudni5LreCPs2SXB+HIptjSxtoZxzkrSRsm7qFkTr1Czst+Lj9B6J30tfxBPFnraQpZsilAKNNurtI5hS5yNNBgFbtjJ01+ffBZoGGNxQjcEHg6pMz1sMAgbCGSW5SBfIo3gFvvaCeNCYq+CV2nL+mzY3wQNlADbg/Uae/Mj60ZYKBFr2FxxmeTNTZH4aXGNSi1VqNKZKmUunsx1WJaXT2mqlLHLwdOs+gig0mAxeFuqh7eez9DkzVG+zYftF8yhVvqghxFOlx0wWG0KCBKQBqk0urdW0qbsf4e4f4Dq9aTCc7ab6k1gMLyx84O1mjkWeBiSPvg68lA70e/FdqFs2ZRBzv46YyHsMW89MXbLb99klzqZPkVT5Vf3tsCxi9+yt54fK+3K19wMdlocLbxObVQecFAmGBozF7d7tN3ytDfLBx5E1AtAv9tU9xZt6NI2Cbn5vinSSJXedHszUtwbdHQzI6mlRabSys/4vCepr4uK+xwkL7pu5cS24dj2VOPUHn8g5FNaVRdlGrvqk/EAO272TSTLYl3orvRJ/q9fnDBBovH6E+JZd0JX1vEo0dLkbmMOSa32tkUtGXTevxz1yUkjPFI2/bttxDeqkZNuZn4pBNVL5/iXlJvscstz/GEPj3WK0nAmd9YOTisyrZjBbBVo3rHk1Y0d8RfzS20NUjTYEEV7UARrnOy9yfFrabfW+ExrxzWlHZ6hIsjW1ANtfgv4SFNc7C6LWH4GX5s9riYhdNApqDvl+T42O7Va2EDFjD86ScRNlN2cvAPu40AzaUFnEBmoWWOLuV0/imnKZ/Sc4vCipOWwHRFsVKtE1fiQPtVxPzAYzbJ54jp9369WTYXQN1ZofJg14z61RCWSjl1cNf6+0g3cO9Oeuxod4i+yxjUej65xlZdVVfGe/Ivq6d8Mjhmdh6kRdiEKSL8Y9lDekARqlXJnMRGfQ/C7j47WTVPoudP/qllEHoWmHiJdS4UI/0XWqESocQm2uR0+r1ZQy7TfNuBfXS9+V5XheKG/fowVmuGbem1NI9p32ny6JWv1eL64FtMoYJ179D5fF1QfIXhaKPIWN7hd7ozdffVQbyR+qchT2idKnKX52Z5RTfpHt0BMOeKxbjk6vPVCwK11dECZwNenwkN2K8ezv7wZX15rEKomy7t92sd55tSBgWj2Wj5r7H4D0asj+vVBRC5iXSeIYycaZNZib48tn1OzkMDEl9v33EuV+6qOD489SmjHtmYSPf95Zvw91OErGWJvsAuGJPf7jo4n8JJW5p0X0fN8U2jTNyOd3VF3JpMYIZGnUUu0XtN3m2OvlRGih0wkOOW6w7fU3Hr6kVtddybK094f8iySxsIeo2c+xE6OyPe19W5kMPkPfzOoOnDGCc3m8PZrW8MXWifZ5sg8kIzJ5KljHWfCX3HuHUaoofXYtp+YFMkIXrZGlTLu/0FZCJTPfqzZLie6/IewOOvWfq0WN55AHhQhXXm4dG/YUMQq7Fkj2B3MFqh9qusUzLV84gs7IRnYf3zsyLYMR/Uy2HpLaonW5KhDfV9B6qKE4VHiahoRzvVuW008WE6lzRV0uV18n6vg2tnBZnGabe2ltNVaAPK95bSzt813ZYdk+IDezx75ndl3r6xZVeYABZWPaleZUfWuDz7gAH0bMoQCXKwfeMQ7y7TOMospSljZsvFcYKfroVNRzhPutvnARezodPgN3v1m/FclB4cN49ksn2+1m3oRKg2Jn4KKtNquqt6yFI1icCbPK2WjJHUXf++wwQ+Y1SWBx77ZakZCdr9cO7aebRjWunlsmi3wQNvQj+5Rk3fUhsdf6i64lKGNLF7JxMvtPlfL5jtdjlvBDyxbHVNjCeO6TC34DADWZ7Fv6FaOr0l4MSxOmCE891j20WJZqYX97dzo+sJZJG8EDxo0fQYpMD/rLObiaxLmQaMn2l6mAB8U1z+WX7nVZ+sATukt5npFJh63p009h3hQ0sZe2VtS4/YwMmOlUiDh4RRX07f41/tUJLlIXOH77DNvWbdxO8rV7ZnqG8BnKiDEEDgaACT47qE9dQWJsDtjVzhlDVOmXmrzBMcHgV9WWXx/1ZVuC/b1gPO0lD44aLyw3Lg6cKS9pSUig/vIa9RLpbFIPZQxHoOZ7tt8zzpXcXVdg/Q/AqV79FHpvpIv8Zdu6NgYo9k7qvW0qgQ//zKFu67BQVobAfXPieR5eGwrRaoryty9pQvurjdx/R6P3uPGZ8PaJPGZoO/gnIdHfwdd1iMflKzWND8GDFO9d6Z2ypSh62yFt/xfbkL7nKDCDxhQWGzgqXRs2eGVZRvPyzREn4HdJgnTC2ZYS5qGEV2Ev1Kdk3wY7Tt12Q7eTO9XLldTkAO+33EKwU7mnWlhPqr53RhlYrr36NDpej8M8CPKTnaY5yY6Bc3hhQQ2TD5FFnnkv45j4zVudMnj+QHMAPoRYWSqLSYg6mqiZ5igEFzOCsZi69HLlbJ8Ibq94LY9lvWu50IG6ZFFruzzVXT+DmRGPAUyP/J3NfrOcewXIrNvla3xgwqvRoYUU4I20kvZTO+uD/E+K9538jJHsbKMLlln8xRMdzkw9aarc+/H+pL3jBOVrnFn3Q99DJTpB9h5bVaR+O4bKY6BWMHnY249np00OAIqqmUeoc/eJ3NzfRdCe+Io4z4kDKJLbmt9CFvmZon3I95puxKLcMl+90ic6q9U1sP88nPeWto/XNg5DY97ln+4khpxpnQNXS25+Yanef8DvHOS784wl3Wf2zmt6QA0hOsjvcB+21cuZ7qB1eHWiN/EHEWuvEkRQiPpKayXDExJsL4HHnrbO7NVMX10KxH5xSZrc0kdbYJQzB6t16iVSlPJPGQ1EDiu+pJm8KWQlNA4SmtaWOGdbv0OdKRcbBWhHLZ9dcj2zoaq6DVDWm0XAA+pPN+70nz38W1eqiYz71ag7y25ELG5tKWsdTR9qscq2+/vSffcxfBdXX2T8M7LDaf8XpZasK6xYfzQ7AlnN/67XrkNDjxEq3h8bnRGUXexxDtmePpM6cBB1lzCeAtc0zByxCQa81mHH81etUn5qQrOHZP5HL7Dj4+tnn47KoXC4d0PPDLfN5XtbLesGKdF4Y4cvh3pq29o8E0dO5GByum0iALXly1d8VHjhxv+6/8CUEsDBBQAAgAIAFG7AklooHo6TQAAAGsAAAAbAAAAdW5pdmVyc2FsL3VuaXZlcnNhbC5wbmcueG1ss7GvyM1RKEstKs7Mz7NVMtQzULK34+WyKShKLctMLVeoAIoZ6RlAgJJCpa2SCRK3PDOlJAOowsDYGCGYkZqZnlFiq2RubgoX1AeaCQBQSwECAAAUAAIACAAKlstIDmokTmIEAAAFEQAAHQAAAAAAAAABAAAAAAAAAAAAdW5pdmVyc2FsL2NvbW1vbl9tZXNzYWdlcy5sbmdQSwECAAAUAAIACAAKlstIIi0P4usEAACMGAAAJwAAAAAAAAABAAAAAACdBAAAdW5pdmVyc2FsL2ZsYXNoX3B1Ymxpc2hpbmdfc2V0dGluZ3MueG1sUEsBAgAAFAACAAgACpbLSOYBqPW0AgAATgoAACEAAAAAAAAAAQAAAAAAzQkAAHVuaXZlcnNhbC9mbGFzaF9za2luX3NldHRpbmdzLnhtbFBLAQIAABQAAgAIAAqWy0jis9XhvQQAAJ0XAAAmAAAAAAAAAAEAAAAAAMAMAAB1bml2ZXJzYWwvaHRtbF9wdWJsaXNoaW5nX3NldHRpbmdzLnhtbFBLAQIAABQAAgAIAAqWy0i+DzY/nwEAACsGAAAfAAAAAAAAAAEAAAAAAMERAAB1bml2ZXJzYWwvaHRtbF9za2luX3NldHRpbmdzLmpzUEsBAgAAFAACAAgAUbsCST08L9HBAAAA5QEAABoAAAAAAAAAAQAAAAAAnRMAAHVuaXZlcnNhbC9pMThuX3ByZXNldHMueG1sUEsBAgAAFAACAAgAUbsCSTKBAfhmAAAAagAAABwAAAAAAAAAAQAAAAAAlhQAAHVuaXZlcnNhbC9sb2NhbF9zZXR0aW5ncy54bWxQSwECAAAUAAIACABElFdHI7RO+/sCAACwCAAAFAAAAAAAAAABAAAAAAA2FQAAdW5pdmVyc2FsL3BsYXllci54bWxQSwECAAAUAAIACABRuwJJv3RHm8sIAADzPQAAKQAAAAAAAAABAAAAAABjGAAAdW5pdmVyc2FsL3NraW5fY3VzdG9taXphdGlvbl9zZXR0aW5ncy54bWxQSwECAAAUAAIACABRuwJJgOzITjowAAD9WwAAFwAAAAAAAAAAAAAAAAB1IQAAdW5pdmVyc2FsL3VuaXZlcnNhbC5wbmdQSwECAAAUAAIACABRuwJJaKB6Ok0AAABrAAAAGwAAAAAAAAABAAAAAADkUQAAdW5pdmVyc2FsL3VuaXZlcnNhbC5wbmcueG1sUEsFBgAAAAALAAsASQMAAGpSAAAAAA=="/>
  <p:tag name="ISPRING_OUTPUT_FOLDER" val="E:\ppt\原创PPT\New FLASH"/>
  <p:tag name="ISPRING_PRESENTATION_TITLE" val="【动态模板】创意低多边形商务模板W1"/>
</p:tagLst>
</file>

<file path=ppt/theme/theme1.xml><?xml version="1.0" encoding="utf-8"?>
<a:theme xmlns:a="http://schemas.openxmlformats.org/drawingml/2006/main" name="第一PPT，www.1ppt.com">
  <a:themeElements>
    <a:clrScheme name="erma color">
      <a:dk1>
        <a:sysClr val="windowText" lastClr="000000"/>
      </a:dk1>
      <a:lt1>
        <a:sysClr val="window" lastClr="FFFFFF"/>
      </a:lt1>
      <a:dk2>
        <a:srgbClr val="0A0C18"/>
      </a:dk2>
      <a:lt2>
        <a:srgbClr val="EEECE1"/>
      </a:lt2>
      <a:accent1>
        <a:srgbClr val="D80407"/>
      </a:accent1>
      <a:accent2>
        <a:srgbClr val="F88700"/>
      </a:accent2>
      <a:accent3>
        <a:srgbClr val="EFCD09"/>
      </a:accent3>
      <a:accent4>
        <a:srgbClr val="801637"/>
      </a:accent4>
      <a:accent5>
        <a:srgbClr val="388F12"/>
      </a:accent5>
      <a:accent6>
        <a:srgbClr val="063157"/>
      </a:accent6>
      <a:hlink>
        <a:srgbClr val="548DD4"/>
      </a:hlink>
      <a:folHlink>
        <a:srgbClr val="FE19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ww.1ppt.com">
  <a:themeElements>
    <a:clrScheme name="自定义 7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1D9B5"/>
      </a:accent1>
      <a:accent2>
        <a:srgbClr val="348C75"/>
      </a:accent2>
      <a:accent3>
        <a:srgbClr val="80B1DF"/>
      </a:accent3>
      <a:accent4>
        <a:srgbClr val="42768C"/>
      </a:accent4>
      <a:accent5>
        <a:srgbClr val="80DF83"/>
      </a:accent5>
      <a:accent6>
        <a:srgbClr val="428C50"/>
      </a:accent6>
      <a:hlink>
        <a:srgbClr val="0563C1"/>
      </a:hlink>
      <a:folHlink>
        <a:srgbClr val="954F72"/>
      </a:folHlink>
    </a:clrScheme>
    <a:fontScheme name="Custom 20">
      <a:majorFont>
        <a:latin typeface="Source Sans Pro Black"/>
        <a:ea typeface=""/>
        <a:cs typeface=""/>
      </a:majorFont>
      <a:minorFont>
        <a:latin typeface="Source Sans Pro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823</TotalTime>
  <Words>357</Words>
  <Application>Microsoft Office PowerPoint</Application>
  <PresentationFormat>全屏显示(16:9)</PresentationFormat>
  <Paragraphs>152</Paragraphs>
  <Slides>21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38" baseType="lpstr">
      <vt:lpstr>Aharoni</vt:lpstr>
      <vt:lpstr>Aller Light</vt:lpstr>
      <vt:lpstr>A-OTF Shin Go Pro L</vt:lpstr>
      <vt:lpstr>Arial Unicode MS</vt:lpstr>
      <vt:lpstr>Microsoft YaHei UI</vt:lpstr>
      <vt:lpstr>Source Sans Pro Black</vt:lpstr>
      <vt:lpstr>Source Sans Pro Light</vt:lpstr>
      <vt:lpstr>等线</vt:lpstr>
      <vt:lpstr>宋体</vt:lpstr>
      <vt:lpstr>微软雅黑</vt:lpstr>
      <vt:lpstr>Arial</vt:lpstr>
      <vt:lpstr>Calibri</vt:lpstr>
      <vt:lpstr>Impact</vt:lpstr>
      <vt:lpstr>Roboto</vt:lpstr>
      <vt:lpstr>Tahoma</vt:lpstr>
      <vt:lpstr>第一PPT，www.1ppt.com</vt:lpstr>
      <vt:lpstr>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【动态模板】创意低多边形商务模板W1</dc:title>
  <dc:creator>Eric羊</dc:creator>
  <cp:lastModifiedBy>陈光乐</cp:lastModifiedBy>
  <cp:revision>54</cp:revision>
  <dcterms:created xsi:type="dcterms:W3CDTF">2016-07-26T12:47:39Z</dcterms:created>
  <dcterms:modified xsi:type="dcterms:W3CDTF">2017-03-21T12:39:06Z</dcterms:modified>
</cp:coreProperties>
</file>