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2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1pPr>
    <a:lvl2pPr marL="257129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2pPr>
    <a:lvl3pPr marL="514259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3pPr>
    <a:lvl4pPr marL="771388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4pPr>
    <a:lvl5pPr marL="1028517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5pPr>
    <a:lvl6pPr marL="1285646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6pPr>
    <a:lvl7pPr marL="1542776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7pPr>
    <a:lvl8pPr marL="1799905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8pPr>
    <a:lvl9pPr marL="2057034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721"/>
  </p:normalViewPr>
  <p:slideViewPr>
    <p:cSldViewPr snapToGrid="0" snapToObjects="1" showGuides="1">
      <p:cViewPr varScale="1">
        <p:scale>
          <a:sx n="114" d="100"/>
          <a:sy n="114" d="100"/>
        </p:scale>
        <p:origin x="344" y="176"/>
      </p:cViewPr>
      <p:guideLst>
        <p:guide orient="horz" pos="2160"/>
        <p:guide pos="3840"/>
        <p:guide orient="horz" pos="1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0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15E7-57BD-6A49-A8D8-B7EF19C631B4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6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93DE-E479-0E45-9E18-15C8BAA91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Rotary Centering 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37069-1874-C64F-AC62-001CC69FE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Gulden Othman</a:t>
            </a:r>
          </a:p>
          <a:p>
            <a:r>
              <a:rPr lang="en-US" dirty="0"/>
              <a:t>8 March 2021</a:t>
            </a:r>
          </a:p>
        </p:txBody>
      </p:sp>
    </p:spTree>
    <p:extLst>
      <p:ext uri="{BB962C8B-B14F-4D97-AF65-F5344CB8AC3E}">
        <p14:creationId xmlns:p14="http://schemas.microsoft.com/office/powerpoint/2010/main" val="7042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BB5A-9B1C-7F4E-8D7B-82BAF461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48E9-A5BE-9F4D-9BD3-9E2A88B0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plan for rotary centering scans to help find the uncertainty in rotary angle position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2905-91DF-9240-84FE-09F2D12B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72 Degree rotation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9A9A9-EC3A-A84A-A54D-493A0CAB7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104" y="308808"/>
            <a:ext cx="8933792" cy="6903385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B5FCBA-4426-F443-96D0-3D9696E71051}"/>
              </a:ext>
            </a:extLst>
          </p:cNvPr>
          <p:cNvCxnSpPr>
            <a:cxnSpLocks/>
          </p:cNvCxnSpPr>
          <p:nvPr/>
        </p:nvCxnSpPr>
        <p:spPr>
          <a:xfrm flipH="1">
            <a:off x="5820568" y="3792764"/>
            <a:ext cx="3951888" cy="1956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EB0EF8-9800-C247-ADE4-9725A6841C47}"/>
              </a:ext>
            </a:extLst>
          </p:cNvPr>
          <p:cNvSpPr txBox="1"/>
          <p:nvPr/>
        </p:nvSpPr>
        <p:spPr>
          <a:xfrm>
            <a:off x="9133489" y="5197903"/>
            <a:ext cx="2858814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DCC22-7387-CB4E-AC6F-0C06D9D0A04B}"/>
              </a:ext>
            </a:extLst>
          </p:cNvPr>
          <p:cNvSpPr txBox="1"/>
          <p:nvPr/>
        </p:nvSpPr>
        <p:spPr>
          <a:xfrm>
            <a:off x="7577958" y="1569828"/>
            <a:ext cx="2858814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Collimator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ED998E-5341-4B4C-A467-3018591AE928}"/>
              </a:ext>
            </a:extLst>
          </p:cNvPr>
          <p:cNvCxnSpPr>
            <a:cxnSpLocks/>
          </p:cNvCxnSpPr>
          <p:nvPr/>
        </p:nvCxnSpPr>
        <p:spPr>
          <a:xfrm flipH="1">
            <a:off x="5885794" y="2244890"/>
            <a:ext cx="1910718" cy="1464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2F95D-A424-CB4E-A6F4-2ABB0D89141B}"/>
              </a:ext>
            </a:extLst>
          </p:cNvPr>
          <p:cNvCxnSpPr>
            <a:cxnSpLocks/>
          </p:cNvCxnSpPr>
          <p:nvPr/>
        </p:nvCxnSpPr>
        <p:spPr>
          <a:xfrm flipV="1">
            <a:off x="1023681" y="4330267"/>
            <a:ext cx="88920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94BAF1-9E21-0F45-9036-20E61FD98B9A}"/>
              </a:ext>
            </a:extLst>
          </p:cNvPr>
          <p:cNvSpPr txBox="1"/>
          <p:nvPr/>
        </p:nvSpPr>
        <p:spPr>
          <a:xfrm>
            <a:off x="197611" y="3608098"/>
            <a:ext cx="1281178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 of linear travel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A93E8796-28CC-D047-A6CC-5799F81F5CE8}"/>
              </a:ext>
            </a:extLst>
          </p:cNvPr>
          <p:cNvSpPr/>
          <p:nvPr/>
        </p:nvSpPr>
        <p:spPr>
          <a:xfrm rot="10800000">
            <a:off x="9007365" y="5749132"/>
            <a:ext cx="1705846" cy="67173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63B39-C6CC-7E4A-BE39-09F964526ACE}"/>
              </a:ext>
            </a:extLst>
          </p:cNvPr>
          <p:cNvSpPr txBox="1"/>
          <p:nvPr/>
        </p:nvSpPr>
        <p:spPr>
          <a:xfrm>
            <a:off x="9747262" y="3575833"/>
            <a:ext cx="2858814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arm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5428A-473D-0944-9990-3CA4995CD853}"/>
              </a:ext>
            </a:extLst>
          </p:cNvPr>
          <p:cNvSpPr txBox="1"/>
          <p:nvPr/>
        </p:nvSpPr>
        <p:spPr>
          <a:xfrm>
            <a:off x="463137" y="6420864"/>
            <a:ext cx="26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Taken from ./</a:t>
            </a:r>
            <a:r>
              <a:rPr lang="en-US" sz="1800" dirty="0" err="1"/>
              <a:t>topview.pptx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61C1C-CDE6-014A-8B35-25B6F0C9C02E}"/>
              </a:ext>
            </a:extLst>
          </p:cNvPr>
          <p:cNvSpPr txBox="1"/>
          <p:nvPr/>
        </p:nvSpPr>
        <p:spPr>
          <a:xfrm>
            <a:off x="2794986" y="-2332580"/>
            <a:ext cx="740516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should use 72.0 </a:t>
            </a:r>
            <a:r>
              <a:rPr lang="en-US" sz="2400" dirty="0" err="1"/>
              <a:t>deg</a:t>
            </a:r>
            <a:r>
              <a:rPr lang="en-US" sz="2400" dirty="0"/>
              <a:t> as the “center point” for this scan</a:t>
            </a:r>
          </a:p>
        </p:txBody>
      </p:sp>
    </p:spTree>
    <p:extLst>
      <p:ext uri="{BB962C8B-B14F-4D97-AF65-F5344CB8AC3E}">
        <p14:creationId xmlns:p14="http://schemas.microsoft.com/office/powerpoint/2010/main" val="200848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BD1E0A9-9FFA-C047-ADED-CA4B8A391F79}"/>
              </a:ext>
            </a:extLst>
          </p:cNvPr>
          <p:cNvGrpSpPr>
            <a:grpSpLocks noChangeAspect="1"/>
          </p:cNvGrpSpPr>
          <p:nvPr/>
        </p:nvGrpSpPr>
        <p:grpSpPr>
          <a:xfrm>
            <a:off x="3306000" y="658790"/>
            <a:ext cx="5580000" cy="5983031"/>
            <a:chOff x="3306000" y="639000"/>
            <a:chExt cx="5580000" cy="59830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2F2E4E-D10E-EE41-90D2-7AD6D99CC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6000" y="639000"/>
              <a:ext cx="5580000" cy="558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51DC18-A68E-B941-ABE1-5792A16887BC}"/>
                </a:ext>
              </a:extLst>
            </p:cNvPr>
            <p:cNvSpPr/>
            <p:nvPr/>
          </p:nvSpPr>
          <p:spPr>
            <a:xfrm>
              <a:off x="5532600" y="2842031"/>
              <a:ext cx="1126800" cy="378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27D6FC-0E60-D547-86A1-0693C7A7F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5000" y="3348000"/>
              <a:ext cx="162000" cy="16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CD7257-06BB-B74D-AD9D-66DA12815E07}"/>
              </a:ext>
            </a:extLst>
          </p:cNvPr>
          <p:cNvCxnSpPr>
            <a:cxnSpLocks/>
          </p:cNvCxnSpPr>
          <p:nvPr/>
        </p:nvCxnSpPr>
        <p:spPr>
          <a:xfrm>
            <a:off x="6103091" y="3475932"/>
            <a:ext cx="24451" cy="74390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0E723-7BAB-1442-B079-5499540ECD52}"/>
              </a:ext>
            </a:extLst>
          </p:cNvPr>
          <p:cNvCxnSpPr>
            <a:cxnSpLocks/>
          </p:cNvCxnSpPr>
          <p:nvPr/>
        </p:nvCxnSpPr>
        <p:spPr>
          <a:xfrm>
            <a:off x="6113825" y="3455858"/>
            <a:ext cx="570026" cy="77475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854477-56CA-3049-8917-280A22FC2926}"/>
              </a:ext>
            </a:extLst>
          </p:cNvPr>
          <p:cNvGrpSpPr/>
          <p:nvPr/>
        </p:nvGrpSpPr>
        <p:grpSpPr>
          <a:xfrm>
            <a:off x="5980137" y="4412080"/>
            <a:ext cx="1479892" cy="583955"/>
            <a:chOff x="5977067" y="7050368"/>
            <a:chExt cx="1479892" cy="58395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2C03F8-DF1D-D14C-B859-08D042A96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1" y="7138963"/>
              <a:ext cx="593212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0B1308-D875-C043-BB53-D9E2615CE6DC}"/>
                </a:ext>
              </a:extLst>
            </p:cNvPr>
            <p:cNvCxnSpPr>
              <a:cxnSpLocks/>
            </p:cNvCxnSpPr>
            <p:nvPr/>
          </p:nvCxnSpPr>
          <p:spPr>
            <a:xfrm>
              <a:off x="6099547" y="7050368"/>
              <a:ext cx="0" cy="155938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B80A86-F1AE-9344-8ED8-86BFA3C106A7}"/>
                </a:ext>
              </a:extLst>
            </p:cNvPr>
            <p:cNvCxnSpPr>
              <a:cxnSpLocks/>
            </p:cNvCxnSpPr>
            <p:nvPr/>
          </p:nvCxnSpPr>
          <p:spPr>
            <a:xfrm>
              <a:off x="6698515" y="7053911"/>
              <a:ext cx="0" cy="155938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D6A29F-7C20-5B41-9E7D-96C86ADFA617}"/>
                </a:ext>
              </a:extLst>
            </p:cNvPr>
            <p:cNvSpPr txBox="1"/>
            <p:nvPr/>
          </p:nvSpPr>
          <p:spPr>
            <a:xfrm>
              <a:off x="5977067" y="726499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(12.52 mm)/2</a:t>
              </a:r>
            </a:p>
          </p:txBody>
        </p: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3A61D3A1-55C0-FC4D-AC5D-06B47C34408B}"/>
              </a:ext>
            </a:extLst>
          </p:cNvPr>
          <p:cNvSpPr/>
          <p:nvPr/>
        </p:nvSpPr>
        <p:spPr>
          <a:xfrm rot="10355770">
            <a:off x="6143011" y="3517402"/>
            <a:ext cx="561602" cy="276447"/>
          </a:xfrm>
          <a:prstGeom prst="arc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4F2ED9-392F-FA48-9FEB-D768F3AF32FB}"/>
                  </a:ext>
                </a:extLst>
              </p:cNvPr>
              <p:cNvSpPr txBox="1"/>
              <p:nvPr/>
            </p:nvSpPr>
            <p:spPr>
              <a:xfrm>
                <a:off x="5802281" y="3398281"/>
                <a:ext cx="1382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4F2ED9-392F-FA48-9FEB-D768F3AF3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281" y="3398281"/>
                <a:ext cx="1382233" cy="40011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D99610-0557-7A48-B426-9408A59A9B7B}"/>
                  </a:ext>
                </a:extLst>
              </p:cNvPr>
              <p:cNvSpPr txBox="1"/>
              <p:nvPr/>
            </p:nvSpPr>
            <p:spPr>
              <a:xfrm>
                <a:off x="7312133" y="148328"/>
                <a:ext cx="4879867" cy="127695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 2∗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12.52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D99610-0557-7A48-B426-9408A59A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133" y="148328"/>
                <a:ext cx="4879867" cy="1276953"/>
              </a:xfrm>
              <a:prstGeom prst="rect">
                <a:avLst/>
              </a:prstGeom>
              <a:blipFill>
                <a:blip r:embed="rId3"/>
                <a:stretch>
                  <a:fillRect t="-88000" b="-7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F66419-E44F-E442-BA50-1B85B20BDB9F}"/>
              </a:ext>
            </a:extLst>
          </p:cNvPr>
          <p:cNvCxnSpPr>
            <a:cxnSpLocks/>
          </p:cNvCxnSpPr>
          <p:nvPr/>
        </p:nvCxnSpPr>
        <p:spPr>
          <a:xfrm>
            <a:off x="1615119" y="3429000"/>
            <a:ext cx="0" cy="31528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EBA48B-20BD-2A46-9B24-0ACE70C1FD14}"/>
              </a:ext>
            </a:extLst>
          </p:cNvPr>
          <p:cNvSpPr txBox="1"/>
          <p:nvPr/>
        </p:nvSpPr>
        <p:spPr>
          <a:xfrm>
            <a:off x="687417" y="291236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travel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1C49AD-F8E9-654E-900A-025D29F8BB74}"/>
              </a:ext>
            </a:extLst>
          </p:cNvPr>
          <p:cNvSpPr txBox="1"/>
          <p:nvPr/>
        </p:nvSpPr>
        <p:spPr>
          <a:xfrm>
            <a:off x="9109025" y="5347525"/>
            <a:ext cx="170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Rotation</a:t>
            </a: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A32E30EE-F76F-BA40-9C6D-7BF410FB00B6}"/>
              </a:ext>
            </a:extLst>
          </p:cNvPr>
          <p:cNvSpPr/>
          <p:nvPr/>
        </p:nvSpPr>
        <p:spPr>
          <a:xfrm rot="10800000">
            <a:off x="9007365" y="5749132"/>
            <a:ext cx="1705846" cy="67173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349F853-1EFD-1B4C-89C1-3C9C89F86505}"/>
              </a:ext>
            </a:extLst>
          </p:cNvPr>
          <p:cNvSpPr/>
          <p:nvPr/>
        </p:nvSpPr>
        <p:spPr>
          <a:xfrm rot="10800000">
            <a:off x="6854300" y="2880815"/>
            <a:ext cx="383586" cy="567975"/>
          </a:xfrm>
          <a:prstGeom prst="leftBrace">
            <a:avLst>
              <a:gd name="adj1" fmla="val 20382"/>
              <a:gd name="adj2" fmla="val 46173"/>
            </a:avLst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1D4DB-FAE5-D34E-B065-83522BBE67A9}"/>
              </a:ext>
            </a:extLst>
          </p:cNvPr>
          <p:cNvSpPr txBox="1"/>
          <p:nvPr/>
        </p:nvSpPr>
        <p:spPr>
          <a:xfrm>
            <a:off x="7248623" y="3014269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6.5 mm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E7B67B-86FE-204F-BAF5-E64D27FC0608}"/>
              </a:ext>
            </a:extLst>
          </p:cNvPr>
          <p:cNvSpPr txBox="1"/>
          <p:nvPr/>
        </p:nvSpPr>
        <p:spPr>
          <a:xfrm>
            <a:off x="10165517" y="-2621307"/>
            <a:ext cx="1805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To scale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F47BB8-A49D-3A4B-9748-25C832F11F54}"/>
              </a:ext>
            </a:extLst>
          </p:cNvPr>
          <p:cNvSpPr txBox="1"/>
          <p:nvPr/>
        </p:nvSpPr>
        <p:spPr>
          <a:xfrm>
            <a:off x="8647266" y="1472945"/>
            <a:ext cx="328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 = 2 mm if we want a spot every 2 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E6C455-011D-5C43-9536-47DEAF83AAC3}"/>
                  </a:ext>
                </a:extLst>
              </p:cNvPr>
              <p:cNvSpPr txBox="1"/>
              <p:nvPr/>
            </p:nvSpPr>
            <p:spPr>
              <a:xfrm>
                <a:off x="27643" y="1004590"/>
                <a:ext cx="3278358" cy="156966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Determining the angle,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,   that needs to be traversed for rotary centering scans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E6C455-011D-5C43-9536-47DEAF83A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3" y="1004590"/>
                <a:ext cx="3278358" cy="1569660"/>
              </a:xfrm>
              <a:prstGeom prst="rect">
                <a:avLst/>
              </a:prstGeom>
              <a:blipFill>
                <a:blip r:embed="rId4"/>
                <a:stretch>
                  <a:fillRect l="-2308" t="-2381" b="-634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16CD6A81-F752-A043-BF4E-15AEC8B1F2DE}"/>
              </a:ext>
            </a:extLst>
          </p:cNvPr>
          <p:cNvSpPr txBox="1"/>
          <p:nvPr/>
        </p:nvSpPr>
        <p:spPr>
          <a:xfrm>
            <a:off x="5457067" y="3329282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7F1949-1CBD-5F43-88B9-A225ADB077A0}"/>
              </a:ext>
            </a:extLst>
          </p:cNvPr>
          <p:cNvSpPr txBox="1"/>
          <p:nvPr/>
        </p:nvSpPr>
        <p:spPr>
          <a:xfrm>
            <a:off x="259865" y="74013"/>
            <a:ext cx="4693914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Rotary motor at -72.08 </a:t>
            </a:r>
            <a:r>
              <a:rPr lang="en-US" sz="3200" dirty="0" err="1"/>
              <a:t>deg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70EB5D-D2DF-7D44-A936-E3AAE846B587}"/>
                  </a:ext>
                </a:extLst>
              </p:cNvPr>
              <p:cNvSpPr txBox="1"/>
              <p:nvPr/>
            </p:nvSpPr>
            <p:spPr>
              <a:xfrm>
                <a:off x="9794581" y="2748514"/>
                <a:ext cx="1712007" cy="101566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r = 12 mm: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=55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70EB5D-D2DF-7D44-A936-E3AAE846B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581" y="2748514"/>
                <a:ext cx="1712007" cy="1015663"/>
              </a:xfrm>
              <a:prstGeom prst="rect">
                <a:avLst/>
              </a:prstGeom>
              <a:blipFill>
                <a:blip r:embed="rId5"/>
                <a:stretch>
                  <a:fillRect l="-2941" t="-3750" r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518CF575-F1EA-B94C-A1E6-AED9C748BFA6}"/>
              </a:ext>
            </a:extLst>
          </p:cNvPr>
          <p:cNvSpPr>
            <a:spLocks noChangeAspect="1"/>
          </p:cNvSpPr>
          <p:nvPr/>
        </p:nvSpPr>
        <p:spPr>
          <a:xfrm>
            <a:off x="6043149" y="4135205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5A05F31-23A3-0443-8E17-DBAA6CB314A7}"/>
              </a:ext>
            </a:extLst>
          </p:cNvPr>
          <p:cNvSpPr>
            <a:spLocks noChangeAspect="1"/>
          </p:cNvSpPr>
          <p:nvPr/>
        </p:nvSpPr>
        <p:spPr>
          <a:xfrm>
            <a:off x="5802281" y="4107316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C4D0D9-7C5E-6A42-A0D5-4B60A5A37F21}"/>
              </a:ext>
            </a:extLst>
          </p:cNvPr>
          <p:cNvSpPr>
            <a:spLocks noChangeAspect="1"/>
          </p:cNvSpPr>
          <p:nvPr/>
        </p:nvSpPr>
        <p:spPr>
          <a:xfrm>
            <a:off x="5557675" y="3976097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50ADCF-59DD-AD45-894A-351C5DEB305F}"/>
              </a:ext>
            </a:extLst>
          </p:cNvPr>
          <p:cNvSpPr>
            <a:spLocks noChangeAspect="1"/>
          </p:cNvSpPr>
          <p:nvPr/>
        </p:nvSpPr>
        <p:spPr>
          <a:xfrm>
            <a:off x="6305706" y="4131628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DE930F-A883-434F-BFCB-7FD1A2F04BD8}"/>
              </a:ext>
            </a:extLst>
          </p:cNvPr>
          <p:cNvSpPr>
            <a:spLocks noChangeAspect="1"/>
          </p:cNvSpPr>
          <p:nvPr/>
        </p:nvSpPr>
        <p:spPr>
          <a:xfrm>
            <a:off x="6518493" y="3996380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1FDD66-1C1E-C246-9BAB-A209BCD59B80}"/>
              </a:ext>
            </a:extLst>
          </p:cNvPr>
          <p:cNvSpPr>
            <a:spLocks noChangeAspect="1"/>
          </p:cNvSpPr>
          <p:nvPr/>
        </p:nvSpPr>
        <p:spPr>
          <a:xfrm>
            <a:off x="6772182" y="3771502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ED76AC-0777-C245-8355-7F00BA7BF259}"/>
              </a:ext>
            </a:extLst>
          </p:cNvPr>
          <p:cNvSpPr>
            <a:spLocks noChangeAspect="1"/>
          </p:cNvSpPr>
          <p:nvPr/>
        </p:nvSpPr>
        <p:spPr>
          <a:xfrm>
            <a:off x="5354436" y="3771502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3487BE73-BC2A-E54F-AF8E-ADA56BBAEE7C}"/>
              </a:ext>
            </a:extLst>
          </p:cNvPr>
          <p:cNvSpPr/>
          <p:nvPr/>
        </p:nvSpPr>
        <p:spPr>
          <a:xfrm>
            <a:off x="5588939" y="3429796"/>
            <a:ext cx="383586" cy="800818"/>
          </a:xfrm>
          <a:prstGeom prst="leftBrace">
            <a:avLst>
              <a:gd name="adj1" fmla="val 20382"/>
              <a:gd name="adj2" fmla="val 46173"/>
            </a:avLst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A70E57-EB10-ED40-9680-81880976797E}"/>
              </a:ext>
            </a:extLst>
          </p:cNvPr>
          <p:cNvSpPr>
            <a:spLocks noChangeAspect="1"/>
          </p:cNvSpPr>
          <p:nvPr/>
        </p:nvSpPr>
        <p:spPr>
          <a:xfrm>
            <a:off x="9259290" y="4240164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2880C-D038-AE41-AEA2-51258FF599D6}"/>
              </a:ext>
            </a:extLst>
          </p:cNvPr>
          <p:cNvSpPr txBox="1"/>
          <p:nvPr/>
        </p:nvSpPr>
        <p:spPr>
          <a:xfrm>
            <a:off x="9421290" y="4180832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beam spot position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6C1F8C91-6927-B149-9D47-B9E2F5780D6F}"/>
              </a:ext>
            </a:extLst>
          </p:cNvPr>
          <p:cNvSpPr/>
          <p:nvPr/>
        </p:nvSpPr>
        <p:spPr>
          <a:xfrm rot="2625992">
            <a:off x="6035233" y="2611299"/>
            <a:ext cx="383586" cy="738011"/>
          </a:xfrm>
          <a:prstGeom prst="leftBrace">
            <a:avLst>
              <a:gd name="adj1" fmla="val 20382"/>
              <a:gd name="adj2" fmla="val 46173"/>
            </a:avLst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53A8A-8C44-0941-A56F-76464922847B}"/>
              </a:ext>
            </a:extLst>
          </p:cNvPr>
          <p:cNvSpPr txBox="1"/>
          <p:nvPr/>
        </p:nvSpPr>
        <p:spPr>
          <a:xfrm>
            <a:off x="10783229" y="4962293"/>
            <a:ext cx="184731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08F2C6-6037-5B42-8A3D-110E54C5F00D}"/>
              </a:ext>
            </a:extLst>
          </p:cNvPr>
          <p:cNvSpPr txBox="1"/>
          <p:nvPr/>
        </p:nvSpPr>
        <p:spPr>
          <a:xfrm rot="18717083">
            <a:off x="5728044" y="2218567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 mm</a:t>
            </a:r>
          </a:p>
        </p:txBody>
      </p:sp>
    </p:spTree>
    <p:extLst>
      <p:ext uri="{BB962C8B-B14F-4D97-AF65-F5344CB8AC3E}">
        <p14:creationId xmlns:p14="http://schemas.microsoft.com/office/powerpoint/2010/main" val="6557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973E-FA0C-8E45-9AE9-D03382D6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43CE-850A-8E42-A559-8B5370AA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“center” point for this scan is rotary = -72.08 </a:t>
            </a:r>
            <a:r>
              <a:rPr lang="en-US" dirty="0" err="1"/>
              <a:t>deg</a:t>
            </a:r>
            <a:endParaRPr lang="en-US" dirty="0"/>
          </a:p>
          <a:p>
            <a:r>
              <a:rPr lang="en-US" dirty="0"/>
              <a:t>Upper limit: 72.08 + theta/2 + 2*</a:t>
            </a:r>
            <a:r>
              <a:rPr lang="en-US" dirty="0" err="1"/>
              <a:t>delta_theta</a:t>
            </a:r>
            <a:r>
              <a:rPr lang="en-US" dirty="0"/>
              <a:t> = </a:t>
            </a:r>
            <a:r>
              <a:rPr lang="en-US" b="1" dirty="0"/>
              <a:t>119.6 -&gt; 120 </a:t>
            </a:r>
            <a:r>
              <a:rPr lang="en-US" b="1" dirty="0" err="1"/>
              <a:t>deg</a:t>
            </a:r>
            <a:endParaRPr lang="en-US" b="1" dirty="0"/>
          </a:p>
          <a:p>
            <a:r>
              <a:rPr lang="en-US" dirty="0"/>
              <a:t>Lower limit: 72.08 – theta/2 – 2*delta  = 24.5 </a:t>
            </a:r>
            <a:r>
              <a:rPr lang="en-US" dirty="0" err="1"/>
              <a:t>deg</a:t>
            </a:r>
            <a:r>
              <a:rPr lang="en-US" dirty="0"/>
              <a:t> -&gt; </a:t>
            </a:r>
            <a:r>
              <a:rPr lang="en-US" b="1" dirty="0"/>
              <a:t>24 </a:t>
            </a:r>
            <a:r>
              <a:rPr lang="en-US" b="1" dirty="0" err="1"/>
              <a:t>deg</a:t>
            </a:r>
            <a:endParaRPr lang="en-US" b="1" dirty="0"/>
          </a:p>
          <a:p>
            <a:r>
              <a:rPr lang="en-US" dirty="0"/>
              <a:t>Try to get scan every ~2 mm arc length -&gt; ~ </a:t>
            </a:r>
            <a:r>
              <a:rPr lang="en-US" b="1" dirty="0" err="1"/>
              <a:t>d_theta</a:t>
            </a:r>
            <a:r>
              <a:rPr lang="en-US" b="1" dirty="0"/>
              <a:t> = 10 </a:t>
            </a:r>
            <a:r>
              <a:rPr lang="en-US" b="1" dirty="0" err="1"/>
              <a:t>deg</a:t>
            </a:r>
            <a:endParaRPr lang="en-US" b="1" dirty="0"/>
          </a:p>
          <a:p>
            <a:r>
              <a:rPr lang="en-US" b="1" dirty="0"/>
              <a:t>Final proposal: -24 </a:t>
            </a:r>
            <a:r>
              <a:rPr lang="en-US" b="1" dirty="0" err="1"/>
              <a:t>deg</a:t>
            </a:r>
            <a:r>
              <a:rPr lang="en-US" b="1" dirty="0"/>
              <a:t> to -124 </a:t>
            </a:r>
            <a:r>
              <a:rPr lang="en-US" b="1" dirty="0" err="1"/>
              <a:t>deg</a:t>
            </a:r>
            <a:r>
              <a:rPr lang="en-US" b="1" dirty="0"/>
              <a:t> in 10 </a:t>
            </a:r>
            <a:r>
              <a:rPr lang="en-US" b="1" dirty="0" err="1"/>
              <a:t>deg</a:t>
            </a:r>
            <a:r>
              <a:rPr lang="en-US" b="1" dirty="0"/>
              <a:t> increments</a:t>
            </a:r>
          </a:p>
          <a:p>
            <a:pPr lvl="1"/>
            <a:r>
              <a:rPr lang="en-US" b="1" dirty="0"/>
              <a:t>11 scan positions</a:t>
            </a:r>
          </a:p>
          <a:p>
            <a:pPr lvl="1"/>
            <a:r>
              <a:rPr lang="en-US" b="1" dirty="0"/>
              <a:t>I estimate about 8 hours of lab time with 30 min run + 15 min in between to move motors</a:t>
            </a:r>
          </a:p>
        </p:txBody>
      </p:sp>
    </p:spTree>
    <p:extLst>
      <p:ext uri="{BB962C8B-B14F-4D97-AF65-F5344CB8AC3E}">
        <p14:creationId xmlns:p14="http://schemas.microsoft.com/office/powerpoint/2010/main" val="206799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B553-FC12-3A4A-9FA9-F2C27B74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F313-C41F-F447-AF06-A9BB8FDA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 should start overlapping with front-end at rotary = -44.5 </a:t>
            </a:r>
            <a:r>
              <a:rPr lang="en-US" dirty="0" err="1"/>
              <a:t>deg</a:t>
            </a:r>
            <a:r>
              <a:rPr lang="en-US" dirty="0"/>
              <a:t>  and overlap until rotary = -100 </a:t>
            </a:r>
            <a:r>
              <a:rPr lang="en-US" dirty="0" err="1"/>
              <a:t>deg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2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268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Rotary Centering Scan</vt:lpstr>
      <vt:lpstr>Overview</vt:lpstr>
      <vt:lpstr>72 Degree rotation</vt:lpstr>
      <vt:lpstr>PowerPoint Presentation</vt:lpstr>
      <vt:lpstr>Proposal</vt:lpstr>
      <vt:lpstr>Other notes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Centering Scan</dc:title>
  <dc:subject/>
  <dc:creator>Gulden Othman</dc:creator>
  <cp:keywords/>
  <dc:description/>
  <cp:lastModifiedBy>Gulden Othman</cp:lastModifiedBy>
  <cp:revision>27</cp:revision>
  <dcterms:created xsi:type="dcterms:W3CDTF">2021-03-08T15:22:57Z</dcterms:created>
  <dcterms:modified xsi:type="dcterms:W3CDTF">2021-03-09T16:36:58Z</dcterms:modified>
  <cp:category/>
</cp:coreProperties>
</file>