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C081-8ADA-1B4A-8C3D-EFD6FA1D2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E7A21-F88D-A24C-9C0D-9C0974159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083AE-B408-EF48-8331-70333DBD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FC31-8D86-F54D-B61B-36B6BD06173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4C4BB-441F-FF4F-9CF9-F1FAD521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49B58-91B4-C248-8084-2D829CF3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D438-5309-E84A-B26A-CCDC3287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4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0CB1-F34E-5447-9C29-79900D88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181AB-6276-4F42-B9F9-BBF89DDF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F725A-7341-C442-97C8-2439E718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FC31-8D86-F54D-B61B-36B6BD06173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CCFC5-8F4B-2D42-A105-B4E63713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4E01-E2B4-5B47-8DEA-83BD790C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D438-5309-E84A-B26A-CCDC3287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7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D4FD4-F68E-DE4A-86CC-F34B4F0CB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E38BF-0786-3F4E-9515-472BEA47D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B04A4-1C5A-5245-85B2-34CD3436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FC31-8D86-F54D-B61B-36B6BD06173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FD406-6A5D-0F45-9D79-809B58F7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0998A-EFF3-5448-9C1F-5CF3AFB4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D438-5309-E84A-B26A-CCDC3287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9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1906-B6DE-8A4A-A1D7-D36A7D90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29207-DF62-B24C-ACE1-716F1AECE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68B13-0D32-9C41-99C4-C0B8E193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FC31-8D86-F54D-B61B-36B6BD06173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2137C-DF9B-B04E-8512-79DC547B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11B97-3805-334C-BC2F-751DEAE0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D438-5309-E84A-B26A-CCDC3287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2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1CE8-4A29-974C-8AAE-102A76BE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96C8E-2886-2C42-9516-DEB8D37E3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1CF3F-00C2-9143-BB68-B40E291B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FC31-8D86-F54D-B61B-36B6BD06173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1A20-5C93-8B44-AD20-6D938398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EA88E-99ED-F547-8644-E32E76DE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D438-5309-E84A-B26A-CCDC3287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5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4700-98E5-FD41-8FDF-6164F007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7A1A9-55D1-A647-B810-BC1E282D8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CDECB-C437-D54B-8EE3-778819DEF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F1649-4DF7-8F4A-8F15-19864269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FC31-8D86-F54D-B61B-36B6BD06173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A8153-D154-6048-918E-55C1FB90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EEDFD-8059-FD4F-9E5B-D12697A9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D438-5309-E84A-B26A-CCDC3287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5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E7C6-F7E4-514F-9CDE-E07DC14A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30A5E-322F-BC41-9F23-E166FA8A8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5D6F4-0ACC-BE47-8E83-5761B3405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9D83B-3113-8F48-9C10-EF84D85F5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0A27A-2AE1-D945-B81D-DEEBF1E98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27AE3-F040-B040-9A2F-2C062C0D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FC31-8D86-F54D-B61B-36B6BD06173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A7F6D5-2361-3040-98B7-E7A0656D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D67C-E145-EE4D-8919-E75373C4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D438-5309-E84A-B26A-CCDC3287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8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5D8F-20F9-8C43-B065-AD5AC3AE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26953-DEA3-F247-B237-02B5C5E2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FC31-8D86-F54D-B61B-36B6BD06173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A2408-D674-6747-B13F-E68391C9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1798E-D94F-D043-85A5-E66B665C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D438-5309-E84A-B26A-CCDC3287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1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ECB66-316B-5F43-9F50-A7DA541F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FC31-8D86-F54D-B61B-36B6BD06173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B7080-B91D-EB4D-8EDC-5C2D9400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A98F4-6B8B-B045-B690-A6CE1B84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D438-5309-E84A-B26A-CCDC3287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8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181B-04DC-BB40-9B25-89309D42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E60DB-A177-6448-9AE6-2E32015BC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91407-C248-DB48-BF12-0D3B4A378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72CEF-F21D-B34F-BAB3-46D5397F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FC31-8D86-F54D-B61B-36B6BD06173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F960A-469F-804A-9A32-1715D946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AB78D-71C5-8444-98EA-B2ABEFBB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D438-5309-E84A-B26A-CCDC3287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3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306C-3948-314F-A429-D7840784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F6120-D72B-664B-B8C9-B064B8104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25C56-8B5E-6E4D-BA9E-151514C2E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4648C-0A15-2742-9175-858E030D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FC31-8D86-F54D-B61B-36B6BD06173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7D3A-97FA-2D42-A514-79E93AAE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AA64E-4765-EE4D-8A5F-E1B3B2E4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D438-5309-E84A-B26A-CCDC3287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1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1A02B-D301-A14F-A91D-B2546941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54244-81AE-FB47-BC1D-5F7859097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BD5B2-6320-944A-83A2-8E3D98CF9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EFC31-8D86-F54D-B61B-36B6BD061735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CE2AF-C6B2-2E47-94AB-E7E0B9DFC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63A2E-61C0-874D-A40E-F50C168AF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6D438-5309-E84A-B26A-CCDC3287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9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1762-7A61-3348-9B59-CCF93F4E7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CAGE Top View Clearances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38F9B-82FF-414E-8AE9-F16C0A78C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BF7C89-3F99-1843-8978-66A2391A5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10CD3D-410C-3245-8957-3265FE627A3F}"/>
              </a:ext>
            </a:extLst>
          </p:cNvPr>
          <p:cNvSpPr txBox="1"/>
          <p:nvPr/>
        </p:nvSpPr>
        <p:spPr>
          <a:xfrm>
            <a:off x="252248" y="168166"/>
            <a:ext cx="4414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”Zero” Position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230073-73BE-384B-B982-964AB454ECA5}"/>
              </a:ext>
            </a:extLst>
          </p:cNvPr>
          <p:cNvCxnSpPr/>
          <p:nvPr/>
        </p:nvCxnSpPr>
        <p:spPr>
          <a:xfrm flipH="1">
            <a:off x="7441324" y="2165131"/>
            <a:ext cx="2396359" cy="22807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83C8F5-CD81-FC43-A023-8D3508E2BF32}"/>
              </a:ext>
            </a:extLst>
          </p:cNvPr>
          <p:cNvSpPr txBox="1"/>
          <p:nvPr/>
        </p:nvSpPr>
        <p:spPr>
          <a:xfrm>
            <a:off x="9080937" y="1795799"/>
            <a:ext cx="285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arm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F944E-01D2-8143-80FB-1D56185AAF3C}"/>
              </a:ext>
            </a:extLst>
          </p:cNvPr>
          <p:cNvSpPr txBox="1"/>
          <p:nvPr/>
        </p:nvSpPr>
        <p:spPr>
          <a:xfrm>
            <a:off x="7441324" y="1685440"/>
            <a:ext cx="285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Collimator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4F3023-E45D-5B43-BBB4-97EAE91426D8}"/>
              </a:ext>
            </a:extLst>
          </p:cNvPr>
          <p:cNvCxnSpPr>
            <a:cxnSpLocks/>
          </p:cNvCxnSpPr>
          <p:nvPr/>
        </p:nvCxnSpPr>
        <p:spPr>
          <a:xfrm flipH="1">
            <a:off x="6035103" y="2165131"/>
            <a:ext cx="1910718" cy="1464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1F1753-E82A-5142-8859-522E515E8B8E}"/>
              </a:ext>
            </a:extLst>
          </p:cNvPr>
          <p:cNvCxnSpPr>
            <a:cxnSpLocks/>
          </p:cNvCxnSpPr>
          <p:nvPr/>
        </p:nvCxnSpPr>
        <p:spPr>
          <a:xfrm flipV="1">
            <a:off x="887044" y="1376855"/>
            <a:ext cx="1467273" cy="30690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B20425-755D-1949-A881-8E8B41EEDE3B}"/>
              </a:ext>
            </a:extLst>
          </p:cNvPr>
          <p:cNvSpPr txBox="1"/>
          <p:nvPr/>
        </p:nvSpPr>
        <p:spPr>
          <a:xfrm>
            <a:off x="253332" y="1947463"/>
            <a:ext cx="1281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Direction of linear travel</a:t>
            </a:r>
          </a:p>
        </p:txBody>
      </p:sp>
    </p:spTree>
    <p:extLst>
      <p:ext uri="{BB962C8B-B14F-4D97-AF65-F5344CB8AC3E}">
        <p14:creationId xmlns:p14="http://schemas.microsoft.com/office/powerpoint/2010/main" val="392017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2905-91DF-9240-84FE-09F2D12B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72 Degree rotation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C9A9A9-EC3A-A84A-A54D-493A0CAB7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104" y="308805"/>
            <a:ext cx="8933792" cy="6903385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B5FCBA-4426-F443-96D0-3D9696E71051}"/>
              </a:ext>
            </a:extLst>
          </p:cNvPr>
          <p:cNvCxnSpPr>
            <a:cxnSpLocks/>
          </p:cNvCxnSpPr>
          <p:nvPr/>
        </p:nvCxnSpPr>
        <p:spPr>
          <a:xfrm flipH="1">
            <a:off x="5820568" y="3792764"/>
            <a:ext cx="3951888" cy="19563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EB0EF8-9800-C247-ADE4-9725A6841C47}"/>
              </a:ext>
            </a:extLst>
          </p:cNvPr>
          <p:cNvSpPr txBox="1"/>
          <p:nvPr/>
        </p:nvSpPr>
        <p:spPr>
          <a:xfrm>
            <a:off x="9133489" y="5197902"/>
            <a:ext cx="285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DCC22-7387-CB4E-AC6F-0C06D9D0A04B}"/>
              </a:ext>
            </a:extLst>
          </p:cNvPr>
          <p:cNvSpPr txBox="1"/>
          <p:nvPr/>
        </p:nvSpPr>
        <p:spPr>
          <a:xfrm>
            <a:off x="7577958" y="1569827"/>
            <a:ext cx="285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Collimator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ED998E-5341-4B4C-A467-3018591AE928}"/>
              </a:ext>
            </a:extLst>
          </p:cNvPr>
          <p:cNvCxnSpPr>
            <a:cxnSpLocks/>
          </p:cNvCxnSpPr>
          <p:nvPr/>
        </p:nvCxnSpPr>
        <p:spPr>
          <a:xfrm flipH="1">
            <a:off x="5885794" y="2244887"/>
            <a:ext cx="1910718" cy="1464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52F95D-A424-CB4E-A6F4-2ABB0D89141B}"/>
              </a:ext>
            </a:extLst>
          </p:cNvPr>
          <p:cNvCxnSpPr>
            <a:cxnSpLocks/>
          </p:cNvCxnSpPr>
          <p:nvPr/>
        </p:nvCxnSpPr>
        <p:spPr>
          <a:xfrm flipV="1">
            <a:off x="1023678" y="4330264"/>
            <a:ext cx="88920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94BAF1-9E21-0F45-9036-20E61FD98B9A}"/>
              </a:ext>
            </a:extLst>
          </p:cNvPr>
          <p:cNvSpPr txBox="1"/>
          <p:nvPr/>
        </p:nvSpPr>
        <p:spPr>
          <a:xfrm>
            <a:off x="197611" y="3608098"/>
            <a:ext cx="1281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Direction of linear travel</a:t>
            </a:r>
          </a:p>
        </p:txBody>
      </p:sp>
      <p:sp>
        <p:nvSpPr>
          <p:cNvPr id="20" name="U-Turn Arrow 19">
            <a:extLst>
              <a:ext uri="{FF2B5EF4-FFF2-40B4-BE49-F238E27FC236}">
                <a16:creationId xmlns:a16="http://schemas.microsoft.com/office/drawing/2014/main" id="{A93E8796-28CC-D047-A6CC-5799F81F5CE8}"/>
              </a:ext>
            </a:extLst>
          </p:cNvPr>
          <p:cNvSpPr/>
          <p:nvPr/>
        </p:nvSpPr>
        <p:spPr>
          <a:xfrm rot="10800000">
            <a:off x="9007365" y="5749129"/>
            <a:ext cx="1705846" cy="67173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763B39-C6CC-7E4A-BE39-09F964526ACE}"/>
              </a:ext>
            </a:extLst>
          </p:cNvPr>
          <p:cNvSpPr txBox="1"/>
          <p:nvPr/>
        </p:nvSpPr>
        <p:spPr>
          <a:xfrm>
            <a:off x="9747262" y="3575832"/>
            <a:ext cx="285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arm</a:t>
            </a:r>
          </a:p>
        </p:txBody>
      </p:sp>
    </p:spTree>
    <p:extLst>
      <p:ext uri="{BB962C8B-B14F-4D97-AF65-F5344CB8AC3E}">
        <p14:creationId xmlns:p14="http://schemas.microsoft.com/office/powerpoint/2010/main" val="417009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78C12A-CAB7-6441-A87B-FC55DC34C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0" y="280610"/>
            <a:ext cx="8875059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8E75CC-BC20-3D42-B96D-5BEB0A29D22D}"/>
              </a:ext>
            </a:extLst>
          </p:cNvPr>
          <p:cNvCxnSpPr>
            <a:cxnSpLocks/>
          </p:cNvCxnSpPr>
          <p:nvPr/>
        </p:nvCxnSpPr>
        <p:spPr>
          <a:xfrm flipV="1">
            <a:off x="2565392" y="4330264"/>
            <a:ext cx="1383763" cy="15700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89677F-2900-D942-AEF7-2A7965990725}"/>
              </a:ext>
            </a:extLst>
          </p:cNvPr>
          <p:cNvSpPr txBox="1"/>
          <p:nvPr/>
        </p:nvSpPr>
        <p:spPr>
          <a:xfrm>
            <a:off x="9133489" y="5197902"/>
            <a:ext cx="285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5E8026-CBAE-D348-8E0B-F8A5688D0896}"/>
              </a:ext>
            </a:extLst>
          </p:cNvPr>
          <p:cNvSpPr txBox="1"/>
          <p:nvPr/>
        </p:nvSpPr>
        <p:spPr>
          <a:xfrm>
            <a:off x="2340066" y="1955774"/>
            <a:ext cx="285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Collimator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574921-0E4C-8641-824A-F0766283E0AF}"/>
              </a:ext>
            </a:extLst>
          </p:cNvPr>
          <p:cNvCxnSpPr>
            <a:cxnSpLocks/>
          </p:cNvCxnSpPr>
          <p:nvPr/>
        </p:nvCxnSpPr>
        <p:spPr>
          <a:xfrm>
            <a:off x="3949155" y="2186152"/>
            <a:ext cx="1905108" cy="16793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4091B4-0656-A841-A57E-F1B3B424DA4A}"/>
              </a:ext>
            </a:extLst>
          </p:cNvPr>
          <p:cNvCxnSpPr>
            <a:cxnSpLocks/>
          </p:cNvCxnSpPr>
          <p:nvPr/>
        </p:nvCxnSpPr>
        <p:spPr>
          <a:xfrm flipH="1">
            <a:off x="1110416" y="1874971"/>
            <a:ext cx="8860" cy="17494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A79F28-7B0E-6B46-B0EB-8FF1F0E09F16}"/>
              </a:ext>
            </a:extLst>
          </p:cNvPr>
          <p:cNvSpPr txBox="1"/>
          <p:nvPr/>
        </p:nvSpPr>
        <p:spPr>
          <a:xfrm>
            <a:off x="211137" y="1477494"/>
            <a:ext cx="1281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Direction of linear travel</a:t>
            </a:r>
          </a:p>
        </p:txBody>
      </p: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B1BEABFB-4A3F-5449-BA82-AAD10830C4E3}"/>
              </a:ext>
            </a:extLst>
          </p:cNvPr>
          <p:cNvSpPr/>
          <p:nvPr/>
        </p:nvSpPr>
        <p:spPr>
          <a:xfrm rot="10800000">
            <a:off x="9007365" y="5749129"/>
            <a:ext cx="1705846" cy="67173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DD47F-D215-754F-8E0D-26331D873913}"/>
              </a:ext>
            </a:extLst>
          </p:cNvPr>
          <p:cNvSpPr txBox="1"/>
          <p:nvPr/>
        </p:nvSpPr>
        <p:spPr>
          <a:xfrm>
            <a:off x="1442507" y="5715664"/>
            <a:ext cx="285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arm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46BDF3-30C8-8240-8579-4579B0C2A30D}"/>
              </a:ext>
            </a:extLst>
          </p:cNvPr>
          <p:cNvSpPr txBox="1"/>
          <p:nvPr/>
        </p:nvSpPr>
        <p:spPr>
          <a:xfrm>
            <a:off x="399393" y="189186"/>
            <a:ext cx="4120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252 degree rotation</a:t>
            </a:r>
          </a:p>
        </p:txBody>
      </p:sp>
    </p:spTree>
    <p:extLst>
      <p:ext uri="{BB962C8B-B14F-4D97-AF65-F5344CB8AC3E}">
        <p14:creationId xmlns:p14="http://schemas.microsoft.com/office/powerpoint/2010/main" val="83805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491A-47CE-5243-9868-2AEE6344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6D5ED3-79F0-EF41-956C-AE42493C2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557" y="-185738"/>
            <a:ext cx="8246409" cy="6372225"/>
          </a:xfrm>
        </p:spPr>
      </p:pic>
    </p:spTree>
    <p:extLst>
      <p:ext uri="{BB962C8B-B14F-4D97-AF65-F5344CB8AC3E}">
        <p14:creationId xmlns:p14="http://schemas.microsoft.com/office/powerpoint/2010/main" val="417727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79F2-7F8D-9540-B187-5EE70395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4B50BD-450E-5141-AF0B-7519DD0AB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751" y="-224055"/>
            <a:ext cx="8692497" cy="6716930"/>
          </a:xfrm>
        </p:spPr>
      </p:pic>
    </p:spTree>
    <p:extLst>
      <p:ext uri="{BB962C8B-B14F-4D97-AF65-F5344CB8AC3E}">
        <p14:creationId xmlns:p14="http://schemas.microsoft.com/office/powerpoint/2010/main" val="53423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842D-B02E-554D-ADBD-6669D968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05089E-2D76-E041-B473-7F3019DD6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816" y="262083"/>
            <a:ext cx="8206722" cy="6341558"/>
          </a:xfrm>
        </p:spPr>
      </p:pic>
    </p:spTree>
    <p:extLst>
      <p:ext uri="{BB962C8B-B14F-4D97-AF65-F5344CB8AC3E}">
        <p14:creationId xmlns:p14="http://schemas.microsoft.com/office/powerpoint/2010/main" val="287271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47D1-2216-F44F-BD82-11A38776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6F9567-74E2-D64C-981A-384873E71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016" y="-2742155"/>
            <a:ext cx="13107335" cy="10128396"/>
          </a:xfrm>
        </p:spPr>
      </p:pic>
    </p:spTree>
    <p:extLst>
      <p:ext uri="{BB962C8B-B14F-4D97-AF65-F5344CB8AC3E}">
        <p14:creationId xmlns:p14="http://schemas.microsoft.com/office/powerpoint/2010/main" val="45900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</Words>
  <Application>Microsoft Macintosh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CAGE Top View Clearances</vt:lpstr>
      <vt:lpstr>PowerPoint Presentation</vt:lpstr>
      <vt:lpstr>72 Degree rotation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CAGE Top View Clearances</dc:title>
  <dc:creator>Tim Mathew</dc:creator>
  <cp:lastModifiedBy>Tim Mathew</cp:lastModifiedBy>
  <cp:revision>8</cp:revision>
  <dcterms:created xsi:type="dcterms:W3CDTF">2020-08-06T16:33:15Z</dcterms:created>
  <dcterms:modified xsi:type="dcterms:W3CDTF">2020-08-18T20:04:38Z</dcterms:modified>
</cp:coreProperties>
</file>