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9163D-E66D-B155-DABE-3C37F6F1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4E5B76-6864-298A-3269-988504EF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397C7-D9D5-B7F5-8CB0-267A3862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CF973-C9D2-9210-8E7E-B3254E8D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CB7F7-E22F-0827-9159-1EA131B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B3A5-784E-241C-07DF-000BB94B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87C19-AE92-34C2-59E5-191D69BB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6F43-D948-132C-3927-6C28552D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C6757-BFBB-EF6C-285B-6FF65D1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9D0F7-330C-CF96-F088-CFA09473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4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78404-9452-083C-E6E3-433891954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856552-E5CC-5A64-AE14-E696F682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FE49E-CD4A-068D-424D-99177378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EF7E-2B72-96E7-6C33-1C6E94C2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B4DA8-BFD0-ED24-3D27-A753946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48460-1F69-AC1C-8426-570BBB6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4A2D3-73FE-9799-3C9C-848FCF1C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81EEE-F7BA-B992-331C-7CE7321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55566-A2B0-9C77-6652-DBF074EF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CB290-3D35-87C7-8E76-7D2E93C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0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6783-CDBD-F45B-A233-16753A73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5E967-B90D-E67A-5C3F-3103AFD2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679B6-CA0B-EB2D-5200-F288C345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758B9-2F1D-8BA3-DAFD-0F689F24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9E7BB-B5FB-4921-589D-E2F88E4A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25DE3-DC67-37EF-B5A8-E3FB5AB0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345CB-1B21-3439-4BB0-57F54EE2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0F1C6-CF4D-F287-8D1D-5E4AAF8BA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AF7D4-3065-299A-F672-BFC1F489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D2700-FD34-DCEC-8269-65A67C6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49228-21DD-EC84-5B22-2B997C13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1919-4AB4-BCB6-C4E7-3F8EBFCA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F4473-7EC7-897F-C9C9-EB2AD8E5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E6221-11A0-BAC2-BF73-7DE9EB33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750411-72A0-06C5-E2BD-CD86B1BD2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F1D845-4E08-F583-7866-7EBB9013C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36095-6555-998A-2C79-F14BE93B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727EDD-DC84-E372-D955-0A5223C9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5D7923-1916-0723-D3AF-F96693EC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8D1C-4B92-B1B7-8000-B38B5D43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1055D4-4EB7-5AE3-98CD-3C938C50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1C9FC-D222-CA70-BC56-40649BD4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7C360-C7A3-89EA-A769-6C8ACAE7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B5704E-459C-5BE2-B383-41A43B29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17E28-8264-D5D7-B313-0C5117C0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C33A4-CAB9-B7E3-AABF-3815E6CB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0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718A-BBAD-4A9A-FEAC-CB96F00F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63490-D211-974A-69C6-EFF9DF53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6FE0B-0FBF-80C8-0FF2-087A13C8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7EA3F-01E8-23CF-0DE9-200C781A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540CE-E297-3D75-CBB0-0D7A0BCB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E0E17-C597-769A-1557-0E91050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9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75C57-0DF8-8D3F-E7CD-1F77D9B6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6048A-C847-E5C7-B3FC-9682BAEA4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0619B-D044-1521-59B6-EBFDF933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BED56-49BC-355E-B2D1-6B21D552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3AD0A-D3E7-D100-1AA5-1773512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067A4-7DED-E466-E050-3D737729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813AE-A4AD-1820-2403-475B0764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13263-AB52-99FC-6068-91B5DF62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DB944-5842-1AFE-F6B2-AA5C4C264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F8B9-24A5-4E01-8EF7-776846C2ADD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AE520-B05C-F97F-2667-53AC0E30E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F50B1-CE6B-C0BC-9670-9AAFD040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8431-68DF-471C-A832-E9C4B9A92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117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P119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4F836-1AD2-1E8E-1D32-4D9A609D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-apple-system"/>
                <a:hlinkClick r:id="rId2"/>
              </a:rPr>
              <a:t>P11704 [ROIR 2025] </a:t>
            </a:r>
            <a:r>
              <a:rPr lang="zh-CN" altLang="en-US" b="1" i="0" dirty="0">
                <a:effectLst/>
                <a:latin typeface="-apple-system"/>
                <a:hlinkClick r:id="rId2"/>
              </a:rPr>
              <a:t>旅行路线</a:t>
            </a:r>
            <a:endParaRPr lang="zh-CN" altLang="en-US" b="1" i="0" dirty="0">
              <a:effectLst/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C9950E-D43D-F3B0-114C-7B417DA42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53275" cy="1247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B1BC33-81A3-80BF-23A1-A0C237CD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8463"/>
            <a:ext cx="7219950" cy="235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279B1D-84CE-3407-2D64-2F9F1A541D5A}"/>
                  </a:ext>
                </a:extLst>
              </p:cNvPr>
              <p:cNvSpPr txBox="1"/>
              <p:nvPr/>
            </p:nvSpPr>
            <p:spPr>
              <a:xfrm>
                <a:off x="838200" y="5547822"/>
                <a:ext cx="4294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≤2000,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互不相同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279B1D-84CE-3407-2D64-2F9F1A54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7822"/>
                <a:ext cx="4294444" cy="276999"/>
              </a:xfrm>
              <a:prstGeom prst="rect">
                <a:avLst/>
              </a:prstGeom>
              <a:blipFill>
                <a:blip r:embed="rId5"/>
                <a:stretch>
                  <a:fillRect l="-852" t="-6522" r="-142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729B12F-F042-03E1-A02B-9745AC34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589251"/>
            <a:ext cx="11058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C9A2-CFF2-D8AA-9811-10D6360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i="0" dirty="0">
                <a:effectLst/>
                <a:latin typeface="-apple-system"/>
              </a:rPr>
            </a:br>
            <a:r>
              <a:rPr lang="en-US" altLang="zh-CN" b="1" i="0" dirty="0">
                <a:effectLst/>
                <a:latin typeface="-apple-system"/>
                <a:hlinkClick r:id="rId2"/>
              </a:rPr>
              <a:t>P11928 [PA 2025] </a:t>
            </a:r>
            <a:r>
              <a:rPr lang="zh-CN" altLang="en-US" b="1" i="0" dirty="0">
                <a:effectLst/>
                <a:latin typeface="-apple-system"/>
                <a:hlinkClick r:id="rId2"/>
              </a:rPr>
              <a:t>子序列 </a:t>
            </a:r>
            <a:r>
              <a:rPr lang="en-US" altLang="zh-CN" b="1" i="0" dirty="0">
                <a:effectLst/>
                <a:latin typeface="-apple-system"/>
                <a:hlinkClick r:id="rId2"/>
              </a:rPr>
              <a:t>/ </a:t>
            </a:r>
            <a:r>
              <a:rPr lang="en-US" altLang="zh-CN" b="1" i="0" dirty="0" err="1">
                <a:effectLst/>
                <a:latin typeface="-apple-system"/>
                <a:hlinkClick r:id="rId2"/>
              </a:rPr>
              <a:t>Podciągi</a:t>
            </a:r>
            <a:br>
              <a:rPr lang="en-US" altLang="zh-CN" b="0" i="0" dirty="0">
                <a:effectLst/>
                <a:latin typeface="-apple-system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90812F-B86E-1EC0-8624-883CDCB0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48500" cy="21621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20A17B-CECA-BD50-3242-752E1A8E3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2863"/>
            <a:ext cx="34956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FC803C-8FBE-EF0B-B862-EDC557D8F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76212"/>
            <a:ext cx="111442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45D1B6-140C-856A-C8C5-36A2160F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480291"/>
            <a:ext cx="10906125" cy="38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wxl预习版</Template>
  <TotalTime>123</TotalTime>
  <Words>33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Cambria Math</vt:lpstr>
      <vt:lpstr>Office 主题​​</vt:lpstr>
      <vt:lpstr>P11704 [ROIR 2025] 旅行路线</vt:lpstr>
      <vt:lpstr>PowerPoint 演示文稿</vt:lpstr>
      <vt:lpstr> P11928 [PA 2025] 子序列 / Podciągi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ylxxl402student</dc:creator>
  <cp:lastModifiedBy>ylxxl402student</cp:lastModifiedBy>
  <cp:revision>4</cp:revision>
  <dcterms:created xsi:type="dcterms:W3CDTF">2025-03-24T09:16:37Z</dcterms:created>
  <dcterms:modified xsi:type="dcterms:W3CDTF">2025-03-24T11:21:12Z</dcterms:modified>
</cp:coreProperties>
</file>