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52"/>
  </p:handoutMasterIdLst>
  <p:sldIdLst>
    <p:sldId id="256" r:id="rId3"/>
    <p:sldId id="257" r:id="rId5"/>
    <p:sldId id="404" r:id="rId6"/>
    <p:sldId id="405" r:id="rId7"/>
    <p:sldId id="406" r:id="rId8"/>
    <p:sldId id="407" r:id="rId9"/>
    <p:sldId id="278" r:id="rId10"/>
    <p:sldId id="258" r:id="rId11"/>
    <p:sldId id="286" r:id="rId12"/>
    <p:sldId id="287" r:id="rId13"/>
    <p:sldId id="288" r:id="rId14"/>
    <p:sldId id="289" r:id="rId15"/>
    <p:sldId id="290" r:id="rId16"/>
    <p:sldId id="291" r:id="rId17"/>
    <p:sldId id="292" r:id="rId18"/>
    <p:sldId id="372" r:id="rId19"/>
    <p:sldId id="373" r:id="rId20"/>
    <p:sldId id="340" r:id="rId21"/>
    <p:sldId id="315" r:id="rId22"/>
    <p:sldId id="346" r:id="rId23"/>
    <p:sldId id="360" r:id="rId24"/>
    <p:sldId id="313" r:id="rId25"/>
    <p:sldId id="343" r:id="rId26"/>
    <p:sldId id="344" r:id="rId27"/>
    <p:sldId id="316" r:id="rId28"/>
    <p:sldId id="472" r:id="rId29"/>
    <p:sldId id="449" r:id="rId30"/>
    <p:sldId id="355" r:id="rId31"/>
    <p:sldId id="361" r:id="rId32"/>
    <p:sldId id="341" r:id="rId33"/>
    <p:sldId id="314" r:id="rId34"/>
    <p:sldId id="342" r:id="rId35"/>
    <p:sldId id="364" r:id="rId36"/>
    <p:sldId id="402" r:id="rId37"/>
    <p:sldId id="301" r:id="rId38"/>
    <p:sldId id="374" r:id="rId39"/>
    <p:sldId id="376" r:id="rId40"/>
    <p:sldId id="380" r:id="rId41"/>
    <p:sldId id="377" r:id="rId42"/>
    <p:sldId id="378" r:id="rId43"/>
    <p:sldId id="379" r:id="rId44"/>
    <p:sldId id="381" r:id="rId45"/>
    <p:sldId id="382" r:id="rId46"/>
    <p:sldId id="383" r:id="rId47"/>
    <p:sldId id="384" r:id="rId48"/>
    <p:sldId id="385" r:id="rId49"/>
    <p:sldId id="386" r:id="rId50"/>
    <p:sldId id="387" r:id="rId51"/>
  </p:sldIdLst>
  <p:sldSz cx="12192000" cy="6858000"/>
  <p:notesSz cx="6858000" cy="9144000"/>
  <p:custDataLst>
    <p:tags r:id="rId57"/>
  </p:custDataLst>
  <p:defaultTextStyle>
    <a:defPPr rtl="0">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j-dengjunhao" initials="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655" autoAdjust="0"/>
  </p:normalViewPr>
  <p:slideViewPr>
    <p:cSldViewPr snapToGrid="0">
      <p:cViewPr varScale="1">
        <p:scale>
          <a:sx n="103" d="100"/>
          <a:sy n="103" d="100"/>
        </p:scale>
        <p:origin x="654" y="11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0" d="100"/>
          <a:sy n="80" d="100"/>
        </p:scale>
        <p:origin x="4008" y="1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1.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26T16:30:56.829" idx="1">
    <p:pos x="5396" y="2346"/>
    <p:text/>
  </p:cm>
  <p:cm authorId="1" dt="2025-03-26T16:31:19.069" idx="2">
    <p:pos x="10" y="10"/>
    <p:text/>
  </p:cm>
  <p:cm authorId="1" dt="2025-03-26T16:32:20.240" idx="3">
    <p:pos x="2721" y="3473"/>
    <p:text>f(x)当n/x,k/x时k/x&lt;=n/x且k与n互质</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E280DA9D-991D-4CDB-8B5B-EC4E27FA5C71}"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28EEFA9E-C190-4F5C-8394-BD5F1CD55C02}"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atin typeface="Microsoft YaHei UI" panose="020B0503020204020204" pitchFamily="34" charset="-122"/>
                <a:ea typeface="Microsoft YaHei UI" panose="020B0503020204020204" pitchFamily="34" charset="-122"/>
              </a:defRPr>
            </a:lvl1pPr>
          </a:lstStyle>
          <a:p>
            <a:fld id="{26316BE9-AEA4-43D8-9158-F75B5611E2CE}" type="datetime1">
              <a:rPr lang="en-US" altLang="zh-CN"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CN"/>
            </a:defPPr>
          </a:lstStyle>
          <a:p>
            <a:pPr lvl="0" rtl="0"/>
            <a:r>
              <a:rPr lang="zh-CN" dirty="0"/>
              <a:t>单击此处编辑母版文本样式</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atin typeface="Microsoft YaHei UI" panose="020B0503020204020204" pitchFamily="34" charset="-122"/>
                <a:ea typeface="Microsoft YaHei UI" panose="020B0503020204020204" pitchFamily="34" charset="-122"/>
              </a:defRPr>
            </a:lvl1pPr>
          </a:lstStyle>
          <a:p>
            <a:fld id="{22289C57-55D7-40A4-A101-E74FAC7A092B}" type="slidenum">
              <a:rPr lang="en-US" altLang="zh-CN" smtClean="0"/>
            </a:fld>
            <a:endParaRPr lang="en-US"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fld>
            <a:endParaRPr 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441918" y="3329790"/>
            <a:ext cx="4941771" cy="3200400"/>
          </a:xfrm>
        </p:spPr>
        <p:txBody>
          <a:bodyPr rtlCol="0" anchor="ctr">
            <a:noAutofit/>
          </a:bodyPr>
          <a:lstStyle>
            <a:lvl1pPr algn="l">
              <a:defRPr lang="zh-CN" sz="3600" spc="150" baseline="0"/>
            </a:lvl1pPr>
          </a:lstStyle>
          <a:p>
            <a:pPr rtl="0"/>
            <a:r>
              <a:rPr lang="zh-CN" dirty="0"/>
              <a:t>单击此处添加标题</a:t>
            </a:r>
            <a:endParaRPr lang="zh-CN" dirty="0"/>
          </a:p>
        </p:txBody>
      </p:sp>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表 1">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1" y="895350"/>
            <a:ext cx="3247662" cy="1917700"/>
          </a:xfrm>
        </p:spPr>
        <p:txBody>
          <a:bodyPr rtlCol="0">
            <a:normAutofit/>
          </a:bodyPr>
          <a:lstStyle>
            <a:lvl1pPr algn="l">
              <a:defRPr lang="zh-CN" sz="2400" kern="1200" spc="150" baseline="0" dirty="0">
                <a:solidFill>
                  <a:schemeClr val="tx1"/>
                </a:solidFill>
                <a:latin typeface="+mj-cs"/>
                <a:ea typeface="+mj-ea"/>
                <a:cs typeface="+mj-cs"/>
              </a:defRPr>
            </a:lvl1pPr>
          </a:lstStyle>
          <a:p>
            <a:pPr rtl="0"/>
            <a:r>
              <a:rPr lang="zh-CN" dirty="0"/>
              <a:t>单击此处添加标题</a:t>
            </a:r>
            <a:endParaRPr lang="zh-CN" dirty="0"/>
          </a:p>
        </p:txBody>
      </p:sp>
      <p:sp>
        <p:nvSpPr>
          <p:cNvPr id="3" name="内容占位符 3"/>
          <p:cNvSpPr>
            <a:spLocks noGrp="1"/>
          </p:cNvSpPr>
          <p:nvPr>
            <p:ph sz="half" idx="16" hasCustomPrompt="1"/>
          </p:nvPr>
        </p:nvSpPr>
        <p:spPr>
          <a:xfrm>
            <a:off x="838200" y="2813049"/>
            <a:ext cx="3247662" cy="3238499"/>
          </a:xfrm>
        </p:spPr>
        <p:txBody>
          <a:bodyPr tIns="0" rtlCol="0">
            <a:normAutofit/>
          </a:bodyPr>
          <a:lstStyle>
            <a:lvl1pPr marL="0" indent="0">
              <a:lnSpc>
                <a:spcPct val="100000"/>
              </a:lnSpc>
              <a:buFont typeface="Arial" panose="02080604020202020204" pitchFamily="34" charset="0"/>
              <a:buNone/>
              <a:defRPr lang="zh-CN" sz="1800" b="0" spc="50" baseline="0"/>
            </a:lvl1pPr>
            <a:lvl2pPr marL="283210" indent="-285750">
              <a:lnSpc>
                <a:spcPct val="100000"/>
              </a:lnSpc>
              <a:spcBef>
                <a:spcPts val="1000"/>
              </a:spcBef>
              <a:buFont typeface="Arial" panose="02080604020202020204" pitchFamily="34" charset="0"/>
              <a:buChar char="•"/>
              <a:defRPr lang="zh-CN" sz="1800" spc="50" baseline="0"/>
            </a:lvl2pPr>
            <a:lvl3pPr marL="567055" indent="-285750">
              <a:lnSpc>
                <a:spcPct val="100000"/>
              </a:lnSpc>
              <a:spcBef>
                <a:spcPts val="1000"/>
              </a:spcBef>
              <a:buFont typeface="Arial" panose="02080604020202020204" pitchFamily="34" charset="0"/>
              <a:buChar char="•"/>
              <a:defRPr lang="zh-CN" sz="1800" spc="50" baseline="0"/>
            </a:lvl3pPr>
            <a:lvl4pPr marL="859790" indent="-285750">
              <a:lnSpc>
                <a:spcPct val="100000"/>
              </a:lnSpc>
              <a:spcBef>
                <a:spcPts val="1000"/>
              </a:spcBef>
              <a:buFont typeface="Arial" panose="02080604020202020204" pitchFamily="34" charset="0"/>
              <a:buChar char="•"/>
              <a:defRPr lang="zh-CN" sz="1800" spc="50" baseline="0"/>
            </a:lvl4pPr>
            <a:lvl5pPr marL="1151890" indent="-285750">
              <a:lnSpc>
                <a:spcPct val="100000"/>
              </a:lnSpc>
              <a:spcBef>
                <a:spcPts val="1000"/>
              </a:spcBef>
              <a:buFont typeface="Arial" panose="02080604020202020204" pitchFamily="34" charset="0"/>
              <a:buChar char="•"/>
              <a:defRPr lang="zh-CN" sz="1800" spc="50" baseline="0"/>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8" name="表格占位符 7"/>
          <p:cNvSpPr>
            <a:spLocks noGrp="1"/>
          </p:cNvSpPr>
          <p:nvPr>
            <p:ph type="tbl" sz="quarter" idx="14" hasCustomPrompt="1"/>
          </p:nvPr>
        </p:nvSpPr>
        <p:spPr>
          <a:xfrm>
            <a:off x="4216396" y="895927"/>
            <a:ext cx="7137404" cy="5115889"/>
          </a:xfrm>
        </p:spPr>
        <p:txBody>
          <a:bodyPr rtlCol="0">
            <a:normAutofit/>
          </a:bodyPr>
          <a:lstStyle>
            <a:lvl1pPr marL="0" indent="0" algn="ctr">
              <a:buNone/>
              <a:defRPr lang="zh-CN" sz="2000"/>
            </a:lvl1pPr>
          </a:lstStyle>
          <a:p>
            <a:pPr rtl="0"/>
            <a:r>
              <a:rPr lang="zh-CN" altLang="en-US"/>
              <a:t>单击图标添加表格</a:t>
            </a:r>
            <a:endParaRPr lang="zh-CN" dirty="0"/>
          </a:p>
        </p:txBody>
      </p:sp>
      <p:sp>
        <p:nvSpPr>
          <p:cNvPr id="10" name="页脚占位符 4"/>
          <p:cNvSpPr>
            <a:spLocks noGrp="1"/>
          </p:cNvSpPr>
          <p:nvPr>
            <p:ph type="ftr" sz="quarter" idx="11"/>
          </p:nvPr>
        </p:nvSpPr>
        <p:spPr>
          <a:xfrm>
            <a:off x="731615" y="6356349"/>
            <a:ext cx="3819228" cy="365125"/>
          </a:xfrm>
        </p:spPr>
        <p:txBody>
          <a:bodyPr rtlCol="0"/>
          <a:lstStyle>
            <a:lvl1pPr algn="l">
              <a:defRPr lang="zh-CN" sz="900"/>
            </a:lvl1pPr>
          </a:lstStyle>
          <a:p>
            <a:pPr rtl="0"/>
            <a:r>
              <a:rPr lang="zh-CN"/>
              <a:t>演示文稿标题</a:t>
            </a:r>
            <a:endParaRPr lang="zh-CN"/>
          </a:p>
        </p:txBody>
      </p:sp>
      <p:sp>
        <p:nvSpPr>
          <p:cNvPr id="11" name="幻灯片编号占位符 5"/>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en-US" altLang="zh-CN" smtClean="0"/>
            </a:fld>
            <a:endParaRPr lang="zh-CN" dirty="0"/>
          </a:p>
        </p:txBody>
      </p:sp>
      <p:grpSp>
        <p:nvGrpSpPr>
          <p:cNvPr id="14" name="组 13"/>
          <p:cNvGrpSpPr/>
          <p:nvPr userDrawn="1"/>
        </p:nvGrpSpPr>
        <p:grpSpPr>
          <a:xfrm>
            <a:off x="0" y="0"/>
            <a:ext cx="2327564" cy="1505528"/>
            <a:chOff x="0" y="0"/>
            <a:chExt cx="2238376" cy="3105150"/>
          </a:xfrm>
        </p:grpSpPr>
        <p:cxnSp>
          <p:nvCxnSpPr>
            <p:cNvPr id="15" name="直接连接符​​(S) 14"/>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S) 15"/>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37192"/>
            <a:ext cx="5655197" cy="1997867"/>
          </a:xfrm>
        </p:spPr>
        <p:txBody>
          <a:bodyPr rtlCol="0" anchor="b">
            <a:normAutofit/>
          </a:bodyPr>
          <a:lstStyle>
            <a:lvl1pPr>
              <a:defRPr lang="zh-CN" sz="2800" kern="1200" spc="150" baseline="0" dirty="0">
                <a:solidFill>
                  <a:schemeClr val="tx1"/>
                </a:solidFill>
                <a:latin typeface="+mj-cs"/>
                <a:ea typeface="+mj-ea"/>
                <a:cs typeface="+mj-cs"/>
              </a:defRPr>
            </a:lvl1pPr>
          </a:lstStyle>
          <a:p>
            <a:pPr rtl="0"/>
            <a:r>
              <a:rPr lang="zh-CN" dirty="0"/>
              <a:t>单击此处添加标题</a:t>
            </a:r>
            <a:endParaRPr lang="zh-CN" dirty="0"/>
          </a:p>
        </p:txBody>
      </p:sp>
      <p:sp>
        <p:nvSpPr>
          <p:cNvPr id="3" name="文本占位符 2"/>
          <p:cNvSpPr>
            <a:spLocks noGrp="1"/>
          </p:cNvSpPr>
          <p:nvPr>
            <p:ph type="body" idx="1" hasCustomPrompt="1"/>
          </p:nvPr>
        </p:nvSpPr>
        <p:spPr>
          <a:xfrm>
            <a:off x="838200" y="2705177"/>
            <a:ext cx="5733772" cy="448990"/>
          </a:xfrm>
        </p:spPr>
        <p:txBody>
          <a:bodyPr rtlCol="0" anchor="ctr">
            <a:no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endParaRPr lang="zh-CN" dirty="0"/>
          </a:p>
        </p:txBody>
      </p:sp>
      <p:sp>
        <p:nvSpPr>
          <p:cNvPr id="4" name="内容占位符 3"/>
          <p:cNvSpPr>
            <a:spLocks noGrp="1"/>
          </p:cNvSpPr>
          <p:nvPr>
            <p:ph sz="half" idx="2" hasCustomPrompt="1"/>
          </p:nvPr>
        </p:nvSpPr>
        <p:spPr>
          <a:xfrm>
            <a:off x="838199" y="3154166"/>
            <a:ext cx="5733773" cy="3032733"/>
          </a:xfrm>
        </p:spPr>
        <p:txBody>
          <a:bodyPr rtlCol="0">
            <a:normAutofit/>
          </a:bodyPr>
          <a:lstStyle>
            <a:lvl1pPr marL="285750" indent="-285750">
              <a:lnSpc>
                <a:spcPct val="100000"/>
              </a:lnSpc>
              <a:buFont typeface="Arial" panose="02080604020202020204" pitchFamily="34" charset="0"/>
              <a:buChar char="•"/>
              <a:defRPr lang="zh-CN" sz="1800" spc="50" baseline="0"/>
            </a:lvl1pPr>
            <a:lvl2pPr marL="742950" indent="-285750">
              <a:lnSpc>
                <a:spcPct val="100000"/>
              </a:lnSpc>
              <a:buFont typeface="Arial" panose="02080604020202020204" pitchFamily="34" charset="0"/>
              <a:buChar char="•"/>
              <a:defRPr lang="zh-CN" sz="1800" spc="50" baseline="0"/>
            </a:lvl2pPr>
            <a:lvl3pPr marL="1200150" indent="-285750">
              <a:lnSpc>
                <a:spcPct val="100000"/>
              </a:lnSpc>
              <a:buFont typeface="Arial" panose="02080604020202020204" pitchFamily="34" charset="0"/>
              <a:buChar char="•"/>
              <a:defRPr lang="zh-CN" sz="1800" spc="50" baseline="0"/>
            </a:lvl3pPr>
            <a:lvl4pPr marL="1657350" indent="-285750">
              <a:lnSpc>
                <a:spcPct val="100000"/>
              </a:lnSpc>
              <a:buFont typeface="Arial" panose="02080604020202020204" pitchFamily="34" charset="0"/>
              <a:buChar char="•"/>
              <a:defRPr lang="zh-CN" sz="1800" spc="50" baseline="0"/>
            </a:lvl4pPr>
            <a:lvl5pPr marL="2114550" indent="-285750">
              <a:lnSpc>
                <a:spcPct val="100000"/>
              </a:lnSpc>
              <a:buFont typeface="Arial" panose="02080604020202020204" pitchFamily="34" charset="0"/>
              <a:buChar char="•"/>
              <a:defRPr lang="zh-CN" sz="1800" spc="50" baseline="0"/>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5" name="文本占位符 4"/>
          <p:cNvSpPr>
            <a:spLocks noGrp="1"/>
          </p:cNvSpPr>
          <p:nvPr>
            <p:ph type="body" sz="quarter" idx="3" hasCustomPrompt="1"/>
          </p:nvPr>
        </p:nvSpPr>
        <p:spPr>
          <a:xfrm>
            <a:off x="7887108" y="2705177"/>
            <a:ext cx="3943627" cy="448989"/>
          </a:xfrm>
        </p:spPr>
        <p:txBody>
          <a:bodyPr rtlCol="0" anchor="ctr">
            <a:no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endParaRPr lang="zh-CN" dirty="0"/>
          </a:p>
        </p:txBody>
      </p:sp>
      <p:sp>
        <p:nvSpPr>
          <p:cNvPr id="7" name="内容占位符 3"/>
          <p:cNvSpPr>
            <a:spLocks noGrp="1"/>
          </p:cNvSpPr>
          <p:nvPr>
            <p:ph sz="half" idx="14" hasCustomPrompt="1"/>
          </p:nvPr>
        </p:nvSpPr>
        <p:spPr>
          <a:xfrm>
            <a:off x="7887107" y="3164867"/>
            <a:ext cx="3943627" cy="3032733"/>
          </a:xfrm>
        </p:spPr>
        <p:txBody>
          <a:bodyPr tIns="0" rtlCol="0">
            <a:normAutofit/>
          </a:bodyPr>
          <a:lstStyle>
            <a:lvl1pPr marL="0" indent="0">
              <a:lnSpc>
                <a:spcPct val="100000"/>
              </a:lnSpc>
              <a:buFont typeface="Arial" panose="02080604020202020204" pitchFamily="34" charset="0"/>
              <a:buNone/>
              <a:defRPr lang="zh-CN" sz="1800" b="0" spc="50" baseline="0"/>
            </a:lvl1pPr>
            <a:lvl2pPr marL="283210" indent="-285750">
              <a:lnSpc>
                <a:spcPct val="100000"/>
              </a:lnSpc>
              <a:spcBef>
                <a:spcPts val="1000"/>
              </a:spcBef>
              <a:buFont typeface="Arial" panose="02080604020202020204" pitchFamily="34" charset="0"/>
              <a:buChar char="•"/>
              <a:defRPr lang="zh-CN" sz="1800" spc="50" baseline="0"/>
            </a:lvl2pPr>
            <a:lvl3pPr marL="567055" indent="-285750">
              <a:lnSpc>
                <a:spcPct val="100000"/>
              </a:lnSpc>
              <a:spcBef>
                <a:spcPts val="1000"/>
              </a:spcBef>
              <a:buFont typeface="Arial" panose="02080604020202020204" pitchFamily="34" charset="0"/>
              <a:buChar char="•"/>
              <a:defRPr lang="zh-CN" sz="1800" spc="50" baseline="0"/>
            </a:lvl3pPr>
            <a:lvl4pPr marL="859790" indent="-285750">
              <a:lnSpc>
                <a:spcPct val="100000"/>
              </a:lnSpc>
              <a:spcBef>
                <a:spcPts val="1000"/>
              </a:spcBef>
              <a:buFont typeface="Arial" panose="02080604020202020204" pitchFamily="34" charset="0"/>
              <a:buChar char="•"/>
              <a:defRPr lang="zh-CN" sz="1800" spc="50" baseline="0"/>
            </a:lvl4pPr>
            <a:lvl5pPr marL="1151890" indent="-285750">
              <a:lnSpc>
                <a:spcPct val="100000"/>
              </a:lnSpc>
              <a:spcBef>
                <a:spcPts val="1000"/>
              </a:spcBef>
              <a:buFont typeface="Arial" panose="02080604020202020204" pitchFamily="34" charset="0"/>
              <a:buChar char="•"/>
              <a:defRPr lang="zh-CN" sz="1800" spc="50" baseline="0"/>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8" name="页脚占位符 7"/>
          <p:cNvSpPr>
            <a:spLocks noGrp="1"/>
          </p:cNvSpPr>
          <p:nvPr>
            <p:ph type="ftr" sz="quarter" idx="11"/>
          </p:nvPr>
        </p:nvSpPr>
        <p:spPr>
          <a:xfrm>
            <a:off x="843986" y="6356350"/>
            <a:ext cx="4114800" cy="365125"/>
          </a:xfrm>
        </p:spPr>
        <p:txBody>
          <a:bodyPr rtlCol="0"/>
          <a:lstStyle>
            <a:lvl1pPr algn="l">
              <a:defRPr lang="zh-CN" sz="900"/>
            </a:lvl1pPr>
          </a:lstStyle>
          <a:p>
            <a:pPr rtl="0"/>
            <a:r>
              <a:rPr lang="zh-CN"/>
              <a:t>演示文稿标题</a:t>
            </a:r>
            <a:endParaRPr lang="zh-CN"/>
          </a:p>
        </p:txBody>
      </p:sp>
      <p:sp>
        <p:nvSpPr>
          <p:cNvPr id="9" name="幻灯片编号占位符 8"/>
          <p:cNvSpPr>
            <a:spLocks noGrp="1"/>
          </p:cNvSpPr>
          <p:nvPr>
            <p:ph type="sldNum" sz="quarter" idx="12"/>
          </p:nvPr>
        </p:nvSpPr>
        <p:spPr/>
        <p:txBody>
          <a:bodyPr rtlCol="0"/>
          <a:lstStyle>
            <a:lvl1pPr>
              <a:defRPr lang="zh-CN" sz="900"/>
            </a:lvl1pPr>
          </a:lstStyle>
          <a:p>
            <a:pPr rtl="0"/>
            <a:fld id="{A49DFD55-3C28-40EF-9E31-A92D2E4017FF}" type="slidenum">
              <a:rPr lang="en-US" altLang="zh-CN" smtClean="0"/>
            </a:fld>
            <a:endParaRPr lang="zh-CN" dirty="0"/>
          </a:p>
        </p:txBody>
      </p:sp>
      <p:pic>
        <p:nvPicPr>
          <p:cNvPr id="13" name="图形 12"/>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a:fillRect/>
          </a:stretch>
        </p:blipFill>
        <p:spPr>
          <a:xfrm rot="10800000" flipH="1">
            <a:off x="6308436" y="-11"/>
            <a:ext cx="5883564" cy="236642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表格 2">
    <p:bg>
      <p:bgRef idx="1001">
        <a:schemeClr val="bg1"/>
      </p:bgRef>
    </p:bg>
    <p:spTree>
      <p:nvGrpSpPr>
        <p:cNvPr id="1" name=""/>
        <p:cNvGrpSpPr/>
        <p:nvPr/>
      </p:nvGrpSpPr>
      <p:grpSpPr>
        <a:xfrm>
          <a:off x="0" y="0"/>
          <a:ext cx="0" cy="0"/>
          <a:chOff x="0" y="0"/>
          <a:chExt cx="0" cy="0"/>
        </a:xfrm>
      </p:grpSpPr>
      <p:grpSp>
        <p:nvGrpSpPr>
          <p:cNvPr id="10" name="组 9"/>
          <p:cNvGrpSpPr/>
          <p:nvPr userDrawn="1"/>
        </p:nvGrpSpPr>
        <p:grpSpPr>
          <a:xfrm>
            <a:off x="0" y="0"/>
            <a:ext cx="2590800" cy="1027906"/>
            <a:chOff x="0" y="0"/>
            <a:chExt cx="2590800" cy="1027906"/>
          </a:xfrm>
        </p:grpSpPr>
        <p:cxnSp>
          <p:nvCxnSpPr>
            <p:cNvPr id="11" name="直接连接符​​(S) 10"/>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S)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nvPr>
        </p:nvSpPr>
        <p:spPr>
          <a:xfrm>
            <a:off x="838200" y="353550"/>
            <a:ext cx="10515600" cy="1325563"/>
          </a:xfrm>
        </p:spPr>
        <p:txBody>
          <a:bodyPr rtlCol="0" anchor="b">
            <a:normAutofit/>
          </a:bodyPr>
          <a:lstStyle>
            <a:lvl1pPr algn="ctr">
              <a:defRPr lang="zh-CN" sz="2800" kern="1200" spc="150" baseline="0" dirty="0">
                <a:solidFill>
                  <a:schemeClr val="tx1"/>
                </a:solidFill>
                <a:latin typeface="+mj-cs"/>
                <a:ea typeface="+mj-ea"/>
                <a:cs typeface="+mj-cs"/>
              </a:defRPr>
            </a:lvl1pPr>
          </a:lstStyle>
          <a:p>
            <a:pPr rtl="0"/>
            <a:r>
              <a:rPr lang="zh-CN"/>
              <a:t>单击此处添加标题</a:t>
            </a:r>
            <a:endParaRPr lang="zh-CN"/>
          </a:p>
        </p:txBody>
      </p:sp>
      <p:sp>
        <p:nvSpPr>
          <p:cNvPr id="8" name="表格占位符 7"/>
          <p:cNvSpPr>
            <a:spLocks noGrp="1"/>
          </p:cNvSpPr>
          <p:nvPr>
            <p:ph type="tbl" sz="quarter" idx="14" hasCustomPrompt="1"/>
          </p:nvPr>
        </p:nvSpPr>
        <p:spPr>
          <a:xfrm>
            <a:off x="838200" y="2111381"/>
            <a:ext cx="10515600" cy="3570963"/>
          </a:xfrm>
        </p:spPr>
        <p:txBody>
          <a:bodyPr rtlCol="0">
            <a:normAutofit/>
          </a:bodyPr>
          <a:lstStyle>
            <a:lvl1pPr marL="0" indent="0" algn="ctr">
              <a:buNone/>
              <a:defRPr lang="zh-CN" sz="2000"/>
            </a:lvl1pPr>
          </a:lstStyle>
          <a:p>
            <a:pPr rtl="0"/>
            <a:r>
              <a:rPr lang="zh-CN" altLang="en-US"/>
              <a:t>单击图标添加表格</a:t>
            </a:r>
            <a:endParaRPr lang="zh-CN" dirty="0"/>
          </a:p>
        </p:txBody>
      </p:sp>
      <p:sp>
        <p:nvSpPr>
          <p:cNvPr id="6" name="页脚占位符 4"/>
          <p:cNvSpPr>
            <a:spLocks noGrp="1"/>
          </p:cNvSpPr>
          <p:nvPr>
            <p:ph type="ftr" sz="quarter" idx="11"/>
          </p:nvPr>
        </p:nvSpPr>
        <p:spPr>
          <a:xfrm>
            <a:off x="838200" y="6356349"/>
            <a:ext cx="3819228" cy="365125"/>
          </a:xfrm>
        </p:spPr>
        <p:txBody>
          <a:bodyPr rtlCol="0"/>
          <a:lstStyle>
            <a:lvl1pPr algn="l">
              <a:defRPr lang="zh-CN" sz="900"/>
            </a:lvl1pPr>
          </a:lstStyle>
          <a:p>
            <a:pPr rtl="0"/>
            <a:r>
              <a:rPr lang="zh-CN"/>
              <a:t>演示文稿标题</a:t>
            </a:r>
            <a:endParaRPr lang="zh-CN"/>
          </a:p>
        </p:txBody>
      </p:sp>
      <p:sp>
        <p:nvSpPr>
          <p:cNvPr id="7" name="幻灯片编号占位符 5"/>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en-US" altLang="zh-CN" smtClean="0"/>
            </a:fld>
            <a:endParaRPr 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结束语">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267200" y="1615736"/>
            <a:ext cx="4179570" cy="1524735"/>
          </a:xfrm>
        </p:spPr>
        <p:txBody>
          <a:bodyPr rtlCol="0" anchor="b">
            <a:noAutofit/>
          </a:bodyPr>
          <a:lstStyle>
            <a:lvl1pPr algn="l">
              <a:defRPr lang="zh-CN" sz="3600" spc="150" baseline="0">
                <a:solidFill>
                  <a:schemeClr val="bg1"/>
                </a:solidFill>
              </a:defRPr>
            </a:lvl1pPr>
          </a:lstStyle>
          <a:p>
            <a:pPr rtl="0"/>
            <a:r>
              <a:rPr lang="zh-CN" dirty="0"/>
              <a:t>单击此处添加标题</a:t>
            </a:r>
            <a:endParaRPr lang="zh-CN" dirty="0"/>
          </a:p>
        </p:txBody>
      </p:sp>
      <p:sp>
        <p:nvSpPr>
          <p:cNvPr id="3" name="副标题 2"/>
          <p:cNvSpPr>
            <a:spLocks noGrp="1"/>
          </p:cNvSpPr>
          <p:nvPr>
            <p:ph type="subTitle" idx="1" hasCustomPrompt="1"/>
          </p:nvPr>
        </p:nvSpPr>
        <p:spPr>
          <a:xfrm>
            <a:off x="4267200" y="3238103"/>
            <a:ext cx="4179570" cy="2850181"/>
          </a:xfrm>
        </p:spPr>
        <p:txBody>
          <a:bodyPr rtlCol="0">
            <a:normAutofit/>
          </a:bodyPr>
          <a:lstStyle>
            <a:lvl1pPr marL="0" indent="0" algn="l">
              <a:lnSpc>
                <a:spcPct val="150000"/>
              </a:lnSpc>
              <a:buNone/>
              <a:defRPr lang="zh-CN" sz="1800" spc="50" baseline="0">
                <a:solidFill>
                  <a:schemeClr val="bg1"/>
                </a:solidFill>
              </a:defRPr>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dirty="0"/>
              <a:t>单击此处添加副标题</a:t>
            </a:r>
            <a:endParaRPr lang="zh-CN" dirty="0"/>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页脚占位符 7"/>
          <p:cNvSpPr>
            <a:spLocks noGrp="1"/>
          </p:cNvSpPr>
          <p:nvPr>
            <p:ph type="ftr" sz="quarter" idx="11"/>
          </p:nvPr>
        </p:nvSpPr>
        <p:spPr>
          <a:xfrm>
            <a:off x="4267200" y="6356350"/>
            <a:ext cx="4179570" cy="365125"/>
          </a:xfrm>
        </p:spPr>
        <p:txBody>
          <a:bodyPr rtlCol="0"/>
          <a:lstStyle>
            <a:lvl1pPr algn="l">
              <a:defRPr lang="zh-CN" sz="900"/>
            </a:lvl1pPr>
          </a:lstStyle>
          <a:p>
            <a:pPr rtl="0"/>
            <a:r>
              <a:rPr lang="zh-CN" dirty="0"/>
              <a:t>演示文稿标题</a:t>
            </a:r>
            <a:endParaRPr lang="zh-CN" dirty="0"/>
          </a:p>
        </p:txBody>
      </p:sp>
      <p:sp>
        <p:nvSpPr>
          <p:cNvPr id="11" name="幻灯片编号占位符 8"/>
          <p:cNvSpPr>
            <a:spLocks noGrp="1"/>
          </p:cNvSpPr>
          <p:nvPr>
            <p:ph type="sldNum" sz="quarter" idx="12"/>
          </p:nvPr>
        </p:nvSpPr>
        <p:spPr>
          <a:xfrm>
            <a:off x="9579428" y="6356350"/>
            <a:ext cx="1774371" cy="365125"/>
          </a:xfrm>
        </p:spPr>
        <p:txBody>
          <a:bodyPr rtlCol="0"/>
          <a:lstStyle>
            <a:lvl1pPr>
              <a:defRPr lang="zh-CN" sz="900"/>
            </a:lvl1pPr>
          </a:lstStyle>
          <a:p>
            <a:pPr rtl="0"/>
            <a:fld id="{A49DFD55-3C28-40EF-9E31-A92D2E4017FF}" type="slidenum">
              <a:rPr lang="en-US" altLang="zh-CN" smtClean="0"/>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bg>
      <p:bgPr>
        <a:solidFill>
          <a:schemeClr val="tx1"/>
        </a:solidFill>
        <a:effectLst/>
      </p:bgPr>
    </p:bg>
    <p:spTree>
      <p:nvGrpSpPr>
        <p:cNvPr id="1" name=""/>
        <p:cNvGrpSpPr/>
        <p:nvPr/>
      </p:nvGrpSpPr>
      <p:grpSpPr>
        <a:xfrm>
          <a:off x="0" y="0"/>
          <a:ext cx="0" cy="0"/>
          <a:chOff x="0" y="0"/>
          <a:chExt cx="0" cy="0"/>
        </a:xfrm>
      </p:grpSpPr>
      <p:pic>
        <p:nvPicPr>
          <p:cNvPr id="8" name="图形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4229100" y="0"/>
            <a:ext cx="7962901" cy="6858000"/>
          </a:xfrm>
          <a:prstGeom prst="rect">
            <a:avLst/>
          </a:prstGeom>
        </p:spPr>
      </p:pic>
      <p:sp>
        <p:nvSpPr>
          <p:cNvPr id="2" name="标题 1"/>
          <p:cNvSpPr>
            <a:spLocks noGrp="1"/>
          </p:cNvSpPr>
          <p:nvPr>
            <p:ph type="title" hasCustomPrompt="1"/>
          </p:nvPr>
        </p:nvSpPr>
        <p:spPr>
          <a:xfrm>
            <a:off x="1333500" y="1020445"/>
            <a:ext cx="2895600" cy="1325563"/>
          </a:xfrm>
        </p:spPr>
        <p:txBody>
          <a:bodyPr rtlCol="0" anchor="b">
            <a:normAutofit/>
          </a:bodyPr>
          <a:lstStyle>
            <a:lvl1pPr>
              <a:defRPr lang="zh-CN" sz="2800" spc="150" baseline="0">
                <a:solidFill>
                  <a:schemeClr val="bg1"/>
                </a:solidFill>
              </a:defRPr>
            </a:lvl1pPr>
          </a:lstStyle>
          <a:p>
            <a:pPr rtl="0"/>
            <a:r>
              <a:rPr lang="zh-CN" dirty="0"/>
              <a:t>单击此处添加标题</a:t>
            </a:r>
            <a:endParaRPr lang="zh-CN" dirty="0"/>
          </a:p>
        </p:txBody>
      </p:sp>
      <p:sp>
        <p:nvSpPr>
          <p:cNvPr id="3" name="内容占位符 2"/>
          <p:cNvSpPr>
            <a:spLocks noGrp="1"/>
          </p:cNvSpPr>
          <p:nvPr>
            <p:ph idx="1" hasCustomPrompt="1"/>
          </p:nvPr>
        </p:nvSpPr>
        <p:spPr>
          <a:xfrm>
            <a:off x="1333500" y="2674013"/>
            <a:ext cx="2895600" cy="3269589"/>
          </a:xfrm>
        </p:spPr>
        <p:txBody>
          <a:bodyPr rtlCol="0">
            <a:normAutofit/>
          </a:bodyPr>
          <a:lstStyle>
            <a:lvl1pPr marL="0" indent="0">
              <a:lnSpc>
                <a:spcPct val="140000"/>
              </a:lnSpc>
              <a:spcBef>
                <a:spcPts val="1000"/>
              </a:spcBef>
              <a:buNone/>
              <a:defRPr lang="zh-CN" sz="1800">
                <a:solidFill>
                  <a:schemeClr val="bg1"/>
                </a:solidFill>
              </a:defRPr>
            </a:lvl1pPr>
            <a:lvl2pPr marL="457200" indent="0">
              <a:lnSpc>
                <a:spcPct val="140000"/>
              </a:lnSpc>
              <a:spcBef>
                <a:spcPts val="1000"/>
              </a:spcBef>
              <a:buNone/>
              <a:defRPr lang="zh-CN" sz="1800">
                <a:solidFill>
                  <a:schemeClr val="bg1"/>
                </a:solidFill>
              </a:defRPr>
            </a:lvl2pPr>
            <a:lvl3pPr marL="914400" indent="0">
              <a:lnSpc>
                <a:spcPct val="140000"/>
              </a:lnSpc>
              <a:spcBef>
                <a:spcPts val="1000"/>
              </a:spcBef>
              <a:buNone/>
              <a:defRPr lang="zh-CN" sz="1800">
                <a:solidFill>
                  <a:schemeClr val="bg1"/>
                </a:solidFill>
              </a:defRPr>
            </a:lvl3pPr>
            <a:lvl4pPr marL="1371600" indent="0">
              <a:lnSpc>
                <a:spcPct val="140000"/>
              </a:lnSpc>
              <a:spcBef>
                <a:spcPts val="1000"/>
              </a:spcBef>
              <a:buNone/>
              <a:defRPr lang="zh-CN" sz="1800">
                <a:solidFill>
                  <a:schemeClr val="bg1"/>
                </a:solidFill>
              </a:defRPr>
            </a:lvl4pPr>
            <a:lvl5pPr marL="1828800" indent="0">
              <a:lnSpc>
                <a:spcPct val="140000"/>
              </a:lnSpc>
              <a:spcBef>
                <a:spcPts val="1000"/>
              </a:spcBef>
              <a:buNone/>
              <a:defRPr lang="zh-CN" sz="1800">
                <a:solidFill>
                  <a:schemeClr val="bg1"/>
                </a:solidFill>
              </a:defRPr>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5" name="页脚占位符 4"/>
          <p:cNvSpPr>
            <a:spLocks noGrp="1"/>
          </p:cNvSpPr>
          <p:nvPr>
            <p:ph type="ftr" sz="quarter" idx="11"/>
          </p:nvPr>
        </p:nvSpPr>
        <p:spPr>
          <a:xfrm>
            <a:off x="1333500" y="6356349"/>
            <a:ext cx="3819228" cy="365125"/>
          </a:xfrm>
        </p:spPr>
        <p:txBody>
          <a:bodyPr rtlCol="0"/>
          <a:lstStyle>
            <a:lvl1pPr algn="l">
              <a:defRPr lang="zh-CN" sz="900"/>
            </a:lvl1pPr>
          </a:lstStyle>
          <a:p>
            <a:pPr rtl="0"/>
            <a:r>
              <a:rPr lang="zh-CN" dirty="0"/>
              <a:t>演示文稿标题</a:t>
            </a:r>
            <a:endParaRPr lang="zh-CN" dirty="0"/>
          </a:p>
        </p:txBody>
      </p:sp>
      <p:sp>
        <p:nvSpPr>
          <p:cNvPr id="6" name="幻灯片编号占位符 5"/>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en-US" altLang="zh-CN" smtClean="0"/>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节符 1">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991350" y="487018"/>
            <a:ext cx="4179570" cy="3377354"/>
          </a:xfrm>
        </p:spPr>
        <p:txBody>
          <a:bodyPr rtlCol="0" anchor="b">
            <a:noAutofit/>
          </a:bodyPr>
          <a:lstStyle>
            <a:lvl1pPr algn="l">
              <a:defRPr lang="zh-CN" sz="3600" spc="150" baseline="0">
                <a:solidFill>
                  <a:schemeClr val="tx1"/>
                </a:solidFill>
              </a:defRPr>
            </a:lvl1pPr>
          </a:lstStyle>
          <a:p>
            <a:pPr rtl="0"/>
            <a:r>
              <a:rPr lang="zh-CN" dirty="0"/>
              <a:t>单击此处添加标题</a:t>
            </a:r>
            <a:endParaRPr lang="zh-CN" dirty="0"/>
          </a:p>
        </p:txBody>
      </p:sp>
      <p:grpSp>
        <p:nvGrpSpPr>
          <p:cNvPr id="4" name="组 3"/>
          <p:cNvGrpSpPr/>
          <p:nvPr userDrawn="1"/>
        </p:nvGrpSpPr>
        <p:grpSpPr>
          <a:xfrm>
            <a:off x="0" y="0"/>
            <a:ext cx="6557818" cy="6858000"/>
            <a:chOff x="0" y="0"/>
            <a:chExt cx="4762501" cy="5186363"/>
          </a:xfrm>
        </p:grpSpPr>
        <p:cxnSp>
          <p:nvCxnSpPr>
            <p:cNvPr id="5" name="直接连接符​​(S) 4"/>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节符 2">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991350" y="487680"/>
            <a:ext cx="4179570" cy="3376691"/>
          </a:xfrm>
        </p:spPr>
        <p:txBody>
          <a:bodyPr rtlCol="0" anchor="b">
            <a:noAutofit/>
          </a:bodyPr>
          <a:lstStyle>
            <a:lvl1pPr algn="l">
              <a:defRPr lang="zh-CN" sz="3600" spc="150" baseline="0">
                <a:solidFill>
                  <a:schemeClr val="bg1"/>
                </a:solidFill>
              </a:defRPr>
            </a:lvl1pPr>
          </a:lstStyle>
          <a:p>
            <a:pPr rtl="0"/>
            <a:r>
              <a:rPr lang="zh-CN" dirty="0"/>
              <a:t>单击此处添加标题</a:t>
            </a:r>
            <a:endParaRPr lang="zh-CN" dirty="0"/>
          </a:p>
        </p:txBody>
      </p:sp>
      <p:cxnSp>
        <p:nvCxnSpPr>
          <p:cNvPr id="7" name="直接连接符​​(S) 6"/>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图片占位符 8"/>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1" fmla="*/ 0 w 6576291"/>
              <a:gd name="connsiteY0-2" fmla="*/ 5080 h 6872605"/>
              <a:gd name="connsiteX1-3" fmla="*/ 3604491 w 6576291"/>
              <a:gd name="connsiteY1-4" fmla="*/ 0 h 6872605"/>
              <a:gd name="connsiteX2-5" fmla="*/ 6576291 w 6576291"/>
              <a:gd name="connsiteY2-6" fmla="*/ 6872605 h 6872605"/>
              <a:gd name="connsiteX3-7" fmla="*/ 0 w 6576291"/>
              <a:gd name="connsiteY3-8" fmla="*/ 6872605 h 6872605"/>
              <a:gd name="connsiteX4-9" fmla="*/ 0 w 6576291"/>
              <a:gd name="connsiteY4-10" fmla="*/ 5080 h 6872605"/>
              <a:gd name="connsiteX0-11" fmla="*/ 0 w 6576291"/>
              <a:gd name="connsiteY0-12" fmla="*/ 0 h 6867525"/>
              <a:gd name="connsiteX1-13" fmla="*/ 3624811 w 6576291"/>
              <a:gd name="connsiteY1-14" fmla="*/ 10160 h 6867525"/>
              <a:gd name="connsiteX2-15" fmla="*/ 6576291 w 6576291"/>
              <a:gd name="connsiteY2-16" fmla="*/ 6867525 h 6867525"/>
              <a:gd name="connsiteX3-17" fmla="*/ 0 w 6576291"/>
              <a:gd name="connsiteY3-18" fmla="*/ 6867525 h 6867525"/>
              <a:gd name="connsiteX4-19" fmla="*/ 0 w 6576291"/>
              <a:gd name="connsiteY4-20" fmla="*/ 0 h 6867525"/>
              <a:gd name="connsiteX0-21" fmla="*/ 0 w 6576291"/>
              <a:gd name="connsiteY0-22" fmla="*/ 5080 h 6872605"/>
              <a:gd name="connsiteX1-23" fmla="*/ 3629891 w 6576291"/>
              <a:gd name="connsiteY1-24" fmla="*/ 0 h 6872605"/>
              <a:gd name="connsiteX2-25" fmla="*/ 6576291 w 6576291"/>
              <a:gd name="connsiteY2-26" fmla="*/ 6872605 h 6872605"/>
              <a:gd name="connsiteX3-27" fmla="*/ 0 w 6576291"/>
              <a:gd name="connsiteY3-28" fmla="*/ 6872605 h 6872605"/>
              <a:gd name="connsiteX4-29" fmla="*/ 0 w 6576291"/>
              <a:gd name="connsiteY4-30" fmla="*/ 5080 h 68726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rtlCol="0">
            <a:normAutofit/>
          </a:bodyPr>
          <a:lstStyle>
            <a:lvl1pPr marL="0" indent="0">
              <a:buNone/>
              <a:defRPr lang="zh-CN" sz="2000">
                <a:solidFill>
                  <a:schemeClr val="bg1"/>
                </a:solidFill>
              </a:defRPr>
            </a:lvl1pPr>
          </a:lstStyle>
          <a:p>
            <a:pPr rtl="0"/>
            <a:r>
              <a:rPr lang="zh-CN" altLang="en-US"/>
              <a:t>单击图标添加图片</a:t>
            </a:r>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简介">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22318" y="268360"/>
            <a:ext cx="7288282" cy="2121177"/>
          </a:xfrm>
        </p:spPr>
        <p:txBody>
          <a:bodyPr rtlCol="0" anchor="b">
            <a:normAutofit/>
          </a:bodyPr>
          <a:lstStyle>
            <a:lvl1pPr>
              <a:defRPr lang="zh-CN" sz="2800" kern="1200" spc="150" baseline="0" dirty="0">
                <a:solidFill>
                  <a:schemeClr val="tx1"/>
                </a:solidFill>
                <a:latin typeface="+mj-cs"/>
                <a:ea typeface="+mj-ea"/>
                <a:cs typeface="+mj-cs"/>
              </a:defRPr>
            </a:lvl1pPr>
          </a:lstStyle>
          <a:p>
            <a:pPr rtl="0"/>
            <a:r>
              <a:rPr lang="zh-CN" dirty="0"/>
              <a:t>单击此处添加标题</a:t>
            </a:r>
            <a:endParaRPr lang="zh-CN" dirty="0"/>
          </a:p>
        </p:txBody>
      </p:sp>
      <p:sp>
        <p:nvSpPr>
          <p:cNvPr id="3" name="内容占位符 3"/>
          <p:cNvSpPr>
            <a:spLocks noGrp="1"/>
          </p:cNvSpPr>
          <p:nvPr>
            <p:ph sz="half" idx="2" hasCustomPrompt="1"/>
          </p:nvPr>
        </p:nvSpPr>
        <p:spPr>
          <a:xfrm>
            <a:off x="1322388" y="2763078"/>
            <a:ext cx="7288212" cy="3407051"/>
          </a:xfrm>
        </p:spPr>
        <p:txBody>
          <a:bodyPr rtlCol="0">
            <a:normAutofit/>
          </a:bodyPr>
          <a:lstStyle>
            <a:lvl1pPr marL="0" indent="0">
              <a:lnSpc>
                <a:spcPct val="100000"/>
              </a:lnSpc>
              <a:buFont typeface="Arial" panose="02080604020202020204" pitchFamily="34" charset="0"/>
              <a:buNone/>
              <a:defRPr lang="zh-CN" sz="1800" b="1" spc="50" baseline="0"/>
            </a:lvl1pPr>
            <a:lvl2pPr marL="283210" indent="-285750">
              <a:lnSpc>
                <a:spcPct val="100000"/>
              </a:lnSpc>
              <a:spcBef>
                <a:spcPts val="1000"/>
              </a:spcBef>
              <a:buFont typeface="Arial" panose="02080604020202020204" pitchFamily="34" charset="0"/>
              <a:buChar char="•"/>
              <a:defRPr lang="zh-CN" sz="1800" spc="50" baseline="0"/>
            </a:lvl2pPr>
            <a:lvl3pPr marL="567055" indent="-285750">
              <a:lnSpc>
                <a:spcPct val="100000"/>
              </a:lnSpc>
              <a:spcBef>
                <a:spcPts val="1000"/>
              </a:spcBef>
              <a:buFont typeface="Arial" panose="02080604020202020204" pitchFamily="34" charset="0"/>
              <a:buChar char="•"/>
              <a:defRPr lang="zh-CN" sz="1800" spc="50" baseline="0"/>
            </a:lvl3pPr>
            <a:lvl4pPr marL="859790" indent="-285750">
              <a:lnSpc>
                <a:spcPct val="100000"/>
              </a:lnSpc>
              <a:spcBef>
                <a:spcPts val="1000"/>
              </a:spcBef>
              <a:buFont typeface="Arial" panose="02080604020202020204" pitchFamily="34" charset="0"/>
              <a:buChar char="•"/>
              <a:defRPr lang="zh-CN" sz="1800" spc="50" baseline="0"/>
            </a:lvl4pPr>
            <a:lvl5pPr marL="1143000" indent="-285750">
              <a:lnSpc>
                <a:spcPct val="100000"/>
              </a:lnSpc>
              <a:spcBef>
                <a:spcPts val="1000"/>
              </a:spcBef>
              <a:buFont typeface="Arial" panose="02080604020202020204" pitchFamily="34" charset="0"/>
              <a:buChar char="•"/>
              <a:defRPr lang="zh-CN" sz="1800" spc="50" baseline="0"/>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grpSp>
        <p:nvGrpSpPr>
          <p:cNvPr id="9" name="组 8"/>
          <p:cNvGrpSpPr/>
          <p:nvPr userDrawn="1"/>
        </p:nvGrpSpPr>
        <p:grpSpPr>
          <a:xfrm>
            <a:off x="9096374" y="-25401"/>
            <a:ext cx="3095625" cy="6883401"/>
            <a:chOff x="9096375" y="-25401"/>
            <a:chExt cx="3095625" cy="6883401"/>
          </a:xfrm>
        </p:grpSpPr>
        <p:cxnSp>
          <p:nvCxnSpPr>
            <p:cNvPr id="10" name="直接连接符​​(S) 9"/>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S) 10"/>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直接连接符​​(S) 11"/>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页脚占位符 4"/>
          <p:cNvSpPr>
            <a:spLocks noGrp="1"/>
          </p:cNvSpPr>
          <p:nvPr>
            <p:ph type="ftr" sz="quarter" idx="11"/>
          </p:nvPr>
        </p:nvSpPr>
        <p:spPr>
          <a:xfrm>
            <a:off x="1333500" y="6356349"/>
            <a:ext cx="3819228" cy="365125"/>
          </a:xfrm>
        </p:spPr>
        <p:txBody>
          <a:bodyPr rtlCol="0"/>
          <a:lstStyle>
            <a:lvl1pPr algn="l">
              <a:defRPr lang="zh-CN" sz="900"/>
            </a:lvl1pPr>
          </a:lstStyle>
          <a:p>
            <a:pPr rtl="0"/>
            <a:r>
              <a:rPr lang="zh-CN" dirty="0"/>
              <a:t>演示文稿标题</a:t>
            </a:r>
            <a:endParaRPr lang="zh-CN" dirty="0"/>
          </a:p>
        </p:txBody>
      </p:sp>
      <p:sp>
        <p:nvSpPr>
          <p:cNvPr id="16" name="幻灯片编号占位符 5"/>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en-US" altLang="zh-CN" smtClean="0"/>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分节符 3">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991350" y="406400"/>
            <a:ext cx="4179570" cy="3457971"/>
          </a:xfrm>
        </p:spPr>
        <p:txBody>
          <a:bodyPr rtlCol="0" anchor="b">
            <a:noAutofit/>
          </a:bodyPr>
          <a:lstStyle>
            <a:lvl1pPr algn="l">
              <a:defRPr lang="zh-CN" sz="3600" spc="150" baseline="0">
                <a:solidFill>
                  <a:schemeClr val="bg1"/>
                </a:solidFill>
              </a:defRPr>
            </a:lvl1pPr>
          </a:lstStyle>
          <a:p>
            <a:pPr rtl="0"/>
            <a:r>
              <a:rPr lang="zh-CN" dirty="0"/>
              <a:t>单击此处添加标题</a:t>
            </a:r>
            <a:endParaRPr lang="zh-CN" dirty="0"/>
          </a:p>
        </p:txBody>
      </p:sp>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1">
    <p:bg>
      <p:bgPr>
        <a:solidFill>
          <a:schemeClr val="accent1"/>
        </a:solidFill>
        <a:effectLst/>
      </p:bgPr>
    </p:bg>
    <p:spTree>
      <p:nvGrpSpPr>
        <p:cNvPr id="1" name=""/>
        <p:cNvGrpSpPr/>
        <p:nvPr/>
      </p:nvGrpSpPr>
      <p:grpSpPr>
        <a:xfrm>
          <a:off x="0" y="0"/>
          <a:ext cx="0" cy="0"/>
          <a:chOff x="0" y="0"/>
          <a:chExt cx="0" cy="0"/>
        </a:xfrm>
      </p:grpSpPr>
      <p:pic>
        <p:nvPicPr>
          <p:cNvPr id="10" name="图形 9"/>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093633" cy="3912394"/>
          </a:xfrm>
          <a:prstGeom prst="rect">
            <a:avLst/>
          </a:prstGeom>
        </p:spPr>
      </p:pic>
      <p:sp>
        <p:nvSpPr>
          <p:cNvPr id="2" name="标题 1"/>
          <p:cNvSpPr>
            <a:spLocks noGrp="1"/>
          </p:cNvSpPr>
          <p:nvPr>
            <p:ph type="title" hasCustomPrompt="1"/>
          </p:nvPr>
        </p:nvSpPr>
        <p:spPr>
          <a:xfrm>
            <a:off x="2933700" y="568961"/>
            <a:ext cx="8420100" cy="1780860"/>
          </a:xfrm>
        </p:spPr>
        <p:txBody>
          <a:bodyPr rtlCol="0" anchor="b">
            <a:normAutofit/>
          </a:bodyPr>
          <a:lstStyle>
            <a:lvl1pPr>
              <a:defRPr lang="zh-CN" sz="2800" kern="1200" spc="150" baseline="0" dirty="0">
                <a:solidFill>
                  <a:schemeClr val="tx1"/>
                </a:solidFill>
                <a:latin typeface="+mj-cs"/>
                <a:ea typeface="+mj-ea"/>
                <a:cs typeface="+mj-cs"/>
              </a:defRPr>
            </a:lvl1pPr>
          </a:lstStyle>
          <a:p>
            <a:pPr rtl="0"/>
            <a:r>
              <a:rPr lang="zh-CN" dirty="0"/>
              <a:t>单击此处添加标题</a:t>
            </a:r>
            <a:endParaRPr lang="zh-CN" dirty="0"/>
          </a:p>
        </p:txBody>
      </p:sp>
      <p:sp>
        <p:nvSpPr>
          <p:cNvPr id="3" name="文本占位符 2"/>
          <p:cNvSpPr>
            <a:spLocks noGrp="1"/>
          </p:cNvSpPr>
          <p:nvPr>
            <p:ph type="body" idx="1" hasCustomPrompt="1"/>
          </p:nvPr>
        </p:nvSpPr>
        <p:spPr>
          <a:xfrm>
            <a:off x="2933700" y="2797255"/>
            <a:ext cx="3924300" cy="464499"/>
          </a:xfrm>
        </p:spPr>
        <p:txBody>
          <a:bodyPr rtlCol="0" anchor="t">
            <a:norm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endParaRPr lang="zh-CN" dirty="0"/>
          </a:p>
        </p:txBody>
      </p:sp>
      <p:sp>
        <p:nvSpPr>
          <p:cNvPr id="7" name="内容占位符 3"/>
          <p:cNvSpPr>
            <a:spLocks noGrp="1"/>
          </p:cNvSpPr>
          <p:nvPr>
            <p:ph sz="half" idx="13" hasCustomPrompt="1"/>
          </p:nvPr>
        </p:nvSpPr>
        <p:spPr>
          <a:xfrm>
            <a:off x="2933700" y="3251596"/>
            <a:ext cx="3943627" cy="3234264"/>
          </a:xfrm>
        </p:spPr>
        <p:txBody>
          <a:bodyPr tIns="0" rtlCol="0">
            <a:normAutofit/>
          </a:bodyPr>
          <a:lstStyle>
            <a:lvl1pPr marL="0" indent="0">
              <a:lnSpc>
                <a:spcPct val="100000"/>
              </a:lnSpc>
              <a:buFont typeface="Arial" panose="02080604020202020204" pitchFamily="34" charset="0"/>
              <a:buNone/>
              <a:defRPr lang="zh-CN" sz="1800" b="0" spc="50" baseline="0"/>
            </a:lvl1pPr>
            <a:lvl2pPr marL="283210" indent="-285750">
              <a:lnSpc>
                <a:spcPct val="100000"/>
              </a:lnSpc>
              <a:spcBef>
                <a:spcPts val="1000"/>
              </a:spcBef>
              <a:buFont typeface="Arial" panose="02080604020202020204" pitchFamily="34" charset="0"/>
              <a:buChar char="•"/>
              <a:defRPr lang="zh-CN" sz="1800" spc="50" baseline="0"/>
            </a:lvl2pPr>
            <a:lvl3pPr marL="567055" indent="-285750">
              <a:lnSpc>
                <a:spcPct val="100000"/>
              </a:lnSpc>
              <a:spcBef>
                <a:spcPts val="1000"/>
              </a:spcBef>
              <a:buFont typeface="Arial" panose="02080604020202020204" pitchFamily="34" charset="0"/>
              <a:buChar char="•"/>
              <a:defRPr lang="zh-CN" sz="1800" spc="50" baseline="0"/>
            </a:lvl3pPr>
            <a:lvl4pPr marL="859790" indent="-285750">
              <a:lnSpc>
                <a:spcPct val="100000"/>
              </a:lnSpc>
              <a:spcBef>
                <a:spcPts val="1000"/>
              </a:spcBef>
              <a:buFont typeface="Arial" panose="02080604020202020204" pitchFamily="34" charset="0"/>
              <a:buChar char="•"/>
              <a:defRPr lang="zh-CN" sz="1800" spc="50" baseline="0"/>
            </a:lvl4pPr>
            <a:lvl5pPr marL="1143000" indent="-285750">
              <a:lnSpc>
                <a:spcPct val="100000"/>
              </a:lnSpc>
              <a:spcBef>
                <a:spcPts val="1000"/>
              </a:spcBef>
              <a:buFont typeface="Arial" panose="02080604020202020204" pitchFamily="34" charset="0"/>
              <a:buChar char="•"/>
              <a:defRPr lang="zh-CN" sz="1800" spc="50" baseline="0"/>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5" name="文本占位符 4"/>
          <p:cNvSpPr>
            <a:spLocks noGrp="1"/>
          </p:cNvSpPr>
          <p:nvPr>
            <p:ph type="body" sz="quarter" idx="3" hasCustomPrompt="1"/>
          </p:nvPr>
        </p:nvSpPr>
        <p:spPr>
          <a:xfrm>
            <a:off x="7410173" y="2797255"/>
            <a:ext cx="3943627" cy="464499"/>
          </a:xfrm>
        </p:spPr>
        <p:txBody>
          <a:bodyPr rtlCol="0" anchor="t">
            <a:norm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endParaRPr lang="zh-CN" dirty="0"/>
          </a:p>
        </p:txBody>
      </p:sp>
      <p:sp>
        <p:nvSpPr>
          <p:cNvPr id="9" name="内容占位符 3"/>
          <p:cNvSpPr>
            <a:spLocks noGrp="1"/>
          </p:cNvSpPr>
          <p:nvPr>
            <p:ph sz="half" idx="14" hasCustomPrompt="1"/>
          </p:nvPr>
        </p:nvSpPr>
        <p:spPr>
          <a:xfrm>
            <a:off x="7410173" y="3251595"/>
            <a:ext cx="3943627" cy="3234264"/>
          </a:xfrm>
        </p:spPr>
        <p:txBody>
          <a:bodyPr tIns="0" rtlCol="0">
            <a:normAutofit/>
          </a:bodyPr>
          <a:lstStyle>
            <a:lvl1pPr marL="0" indent="0">
              <a:lnSpc>
                <a:spcPct val="100000"/>
              </a:lnSpc>
              <a:buFont typeface="Arial" panose="02080604020202020204" pitchFamily="34" charset="0"/>
              <a:buNone/>
              <a:defRPr lang="zh-CN" sz="1800" b="0" spc="50" baseline="0"/>
            </a:lvl1pPr>
            <a:lvl2pPr marL="283210" indent="-285750">
              <a:lnSpc>
                <a:spcPct val="100000"/>
              </a:lnSpc>
              <a:spcBef>
                <a:spcPts val="1000"/>
              </a:spcBef>
              <a:buFont typeface="Arial" panose="02080604020202020204" pitchFamily="34" charset="0"/>
              <a:buChar char="•"/>
              <a:defRPr lang="zh-CN" sz="1800" spc="50" baseline="0"/>
            </a:lvl2pPr>
            <a:lvl3pPr marL="567055" indent="-285750">
              <a:lnSpc>
                <a:spcPct val="100000"/>
              </a:lnSpc>
              <a:spcBef>
                <a:spcPts val="1000"/>
              </a:spcBef>
              <a:buFont typeface="Arial" panose="02080604020202020204" pitchFamily="34" charset="0"/>
              <a:buChar char="•"/>
              <a:defRPr lang="zh-CN" sz="1800" spc="50" baseline="0"/>
            </a:lvl3pPr>
            <a:lvl4pPr marL="859790" indent="-285750">
              <a:lnSpc>
                <a:spcPct val="100000"/>
              </a:lnSpc>
              <a:spcBef>
                <a:spcPts val="1000"/>
              </a:spcBef>
              <a:buFont typeface="Arial" panose="02080604020202020204" pitchFamily="34" charset="0"/>
              <a:buChar char="•"/>
              <a:defRPr lang="zh-CN" sz="1800" spc="50" baseline="0"/>
            </a:lvl4pPr>
            <a:lvl5pPr marL="1143000" indent="-285750">
              <a:lnSpc>
                <a:spcPct val="100000"/>
              </a:lnSpc>
              <a:spcBef>
                <a:spcPts val="1000"/>
              </a:spcBef>
              <a:buFont typeface="Arial" panose="02080604020202020204" pitchFamily="34" charset="0"/>
              <a:buChar char="•"/>
              <a:defRPr lang="zh-CN" sz="1800" spc="50" baseline="0"/>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13" name="页脚占位符 4"/>
          <p:cNvSpPr>
            <a:spLocks noGrp="1"/>
          </p:cNvSpPr>
          <p:nvPr>
            <p:ph type="ftr" sz="quarter" idx="11"/>
          </p:nvPr>
        </p:nvSpPr>
        <p:spPr>
          <a:xfrm>
            <a:off x="2969260" y="6356349"/>
            <a:ext cx="3819228" cy="365125"/>
          </a:xfrm>
        </p:spPr>
        <p:txBody>
          <a:bodyPr rtlCol="0"/>
          <a:lstStyle>
            <a:lvl1pPr algn="l">
              <a:defRPr lang="zh-CN" sz="900"/>
            </a:lvl1pPr>
          </a:lstStyle>
          <a:p>
            <a:pPr rtl="0"/>
            <a:r>
              <a:rPr lang="zh-CN"/>
              <a:t>演示文稿标题</a:t>
            </a:r>
            <a:endParaRPr lang="zh-CN"/>
          </a:p>
        </p:txBody>
      </p:sp>
      <p:sp>
        <p:nvSpPr>
          <p:cNvPr id="14" name="幻灯片编号占位符 5"/>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en-US" altLang="zh-CN" smtClean="0"/>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栏内容 2">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41120" y="558801"/>
            <a:ext cx="9953308" cy="1780860"/>
          </a:xfrm>
        </p:spPr>
        <p:txBody>
          <a:bodyPr rtlCol="0" anchor="b">
            <a:normAutofit/>
          </a:bodyPr>
          <a:lstStyle>
            <a:lvl1pPr>
              <a:defRPr lang="zh-CN" sz="2800" kern="1200" spc="150" baseline="0" dirty="0">
                <a:solidFill>
                  <a:schemeClr val="tx1"/>
                </a:solidFill>
                <a:latin typeface="+mj-cs"/>
                <a:ea typeface="+mj-ea"/>
                <a:cs typeface="+mj-cs"/>
              </a:defRPr>
            </a:lvl1pPr>
          </a:lstStyle>
          <a:p>
            <a:pPr rtl="0"/>
            <a:r>
              <a:rPr lang="zh-CN" dirty="0"/>
              <a:t>单击此处添加标题</a:t>
            </a:r>
            <a:endParaRPr lang="zh-CN" dirty="0"/>
          </a:p>
        </p:txBody>
      </p:sp>
      <p:grpSp>
        <p:nvGrpSpPr>
          <p:cNvPr id="10" name="组 9"/>
          <p:cNvGrpSpPr/>
          <p:nvPr userDrawn="1"/>
        </p:nvGrpSpPr>
        <p:grpSpPr>
          <a:xfrm>
            <a:off x="4429817" y="0"/>
            <a:ext cx="7762183" cy="2754814"/>
            <a:chOff x="7334250" y="0"/>
            <a:chExt cx="4857750" cy="1724025"/>
          </a:xfrm>
        </p:grpSpPr>
        <p:cxnSp>
          <p:nvCxnSpPr>
            <p:cNvPr id="11" name="直接连接符​​(S) 10"/>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S) 11"/>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文本占位符 2"/>
          <p:cNvSpPr>
            <a:spLocks noGrp="1"/>
          </p:cNvSpPr>
          <p:nvPr>
            <p:ph type="body" idx="1" hasCustomPrompt="1"/>
          </p:nvPr>
        </p:nvSpPr>
        <p:spPr>
          <a:xfrm>
            <a:off x="1341120" y="2960877"/>
            <a:ext cx="2722880" cy="351284"/>
          </a:xfrm>
        </p:spPr>
        <p:txBody>
          <a:bodyPr rtlCol="0" anchor="t">
            <a:norm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endParaRPr lang="zh-CN" dirty="0"/>
          </a:p>
        </p:txBody>
      </p:sp>
      <p:sp>
        <p:nvSpPr>
          <p:cNvPr id="5" name="内容占位符 3"/>
          <p:cNvSpPr>
            <a:spLocks noGrp="1"/>
          </p:cNvSpPr>
          <p:nvPr>
            <p:ph sz="half" idx="15" hasCustomPrompt="1"/>
          </p:nvPr>
        </p:nvSpPr>
        <p:spPr>
          <a:xfrm>
            <a:off x="1341120" y="3392035"/>
            <a:ext cx="2722880" cy="2907164"/>
          </a:xfrm>
        </p:spPr>
        <p:txBody>
          <a:bodyPr tIns="0" rtlCol="0">
            <a:normAutofit/>
          </a:bodyPr>
          <a:lstStyle>
            <a:lvl1pPr marL="283210" indent="-283210">
              <a:lnSpc>
                <a:spcPct val="100000"/>
              </a:lnSpc>
              <a:buFont typeface="+mj-lt"/>
              <a:buAutoNum type="arabicPeriod"/>
              <a:defRPr lang="zh-CN" sz="1800" b="0" spc="50" baseline="0"/>
            </a:lvl1pPr>
            <a:lvl2pPr marL="567055" indent="-342900">
              <a:lnSpc>
                <a:spcPct val="100000"/>
              </a:lnSpc>
              <a:spcBef>
                <a:spcPts val="1000"/>
              </a:spcBef>
              <a:buFont typeface="+mj-lt"/>
              <a:buAutoNum type="alphaLcPeriod"/>
              <a:defRPr lang="zh-CN" sz="1800" spc="50" baseline="0"/>
            </a:lvl2pPr>
            <a:lvl3pPr marL="850265" indent="-342900">
              <a:lnSpc>
                <a:spcPct val="100000"/>
              </a:lnSpc>
              <a:spcBef>
                <a:spcPts val="1000"/>
              </a:spcBef>
              <a:buFont typeface="+mj-lt"/>
              <a:buAutoNum type="arabicParenR"/>
              <a:defRPr lang="zh-CN" sz="1800" spc="50" baseline="0"/>
            </a:lvl3pPr>
            <a:lvl4pPr marL="1042670" indent="-342900">
              <a:lnSpc>
                <a:spcPct val="100000"/>
              </a:lnSpc>
              <a:spcBef>
                <a:spcPts val="1000"/>
              </a:spcBef>
              <a:buFont typeface="+mj-lt"/>
              <a:buAutoNum type="alphaLcParenR"/>
              <a:defRPr lang="zh-CN" sz="1800" spc="50" baseline="0"/>
            </a:lvl4pPr>
            <a:lvl5pPr marL="1074420" indent="-400050">
              <a:lnSpc>
                <a:spcPct val="100000"/>
              </a:lnSpc>
              <a:spcBef>
                <a:spcPts val="1000"/>
              </a:spcBef>
              <a:buFont typeface="+mj-lt"/>
              <a:buAutoNum type="romanLcPeriod"/>
              <a:defRPr lang="zh-CN" sz="1800" spc="50" baseline="0"/>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p:txBody>
      </p:sp>
      <p:sp>
        <p:nvSpPr>
          <p:cNvPr id="17" name="文本占位符 2"/>
          <p:cNvSpPr>
            <a:spLocks noGrp="1"/>
          </p:cNvSpPr>
          <p:nvPr>
            <p:ph type="body" idx="10" hasCustomPrompt="1"/>
          </p:nvPr>
        </p:nvSpPr>
        <p:spPr>
          <a:xfrm>
            <a:off x="4754881" y="2960877"/>
            <a:ext cx="5516880" cy="351284"/>
          </a:xfrm>
        </p:spPr>
        <p:txBody>
          <a:bodyPr rtlCol="0" anchor="t">
            <a:norm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endParaRPr lang="zh-CN" dirty="0"/>
          </a:p>
        </p:txBody>
      </p:sp>
      <p:sp>
        <p:nvSpPr>
          <p:cNvPr id="3" name="内容占位符 3"/>
          <p:cNvSpPr>
            <a:spLocks noGrp="1"/>
          </p:cNvSpPr>
          <p:nvPr>
            <p:ph sz="half" idx="14" hasCustomPrompt="1"/>
          </p:nvPr>
        </p:nvSpPr>
        <p:spPr>
          <a:xfrm>
            <a:off x="4754881" y="3324859"/>
            <a:ext cx="5506720" cy="3031489"/>
          </a:xfrm>
        </p:spPr>
        <p:txBody>
          <a:bodyPr tIns="0" rtlCol="0">
            <a:normAutofit/>
          </a:bodyPr>
          <a:lstStyle>
            <a:lvl1pPr marL="0" indent="0">
              <a:lnSpc>
                <a:spcPct val="100000"/>
              </a:lnSpc>
              <a:buFont typeface="Arial" panose="02080604020202020204" pitchFamily="34" charset="0"/>
              <a:buNone/>
              <a:defRPr lang="zh-CN" sz="1800" b="0" spc="50" baseline="0"/>
            </a:lvl1pPr>
            <a:lvl2pPr marL="283210" indent="-285750">
              <a:lnSpc>
                <a:spcPct val="100000"/>
              </a:lnSpc>
              <a:spcBef>
                <a:spcPts val="1000"/>
              </a:spcBef>
              <a:buFont typeface="Arial" panose="02080604020202020204" pitchFamily="34" charset="0"/>
              <a:buChar char="•"/>
              <a:defRPr lang="zh-CN" sz="1800" spc="50" baseline="0"/>
            </a:lvl2pPr>
            <a:lvl3pPr marL="567055" indent="-285750">
              <a:lnSpc>
                <a:spcPct val="100000"/>
              </a:lnSpc>
              <a:spcBef>
                <a:spcPts val="1000"/>
              </a:spcBef>
              <a:buFont typeface="Arial" panose="02080604020202020204" pitchFamily="34" charset="0"/>
              <a:buChar char="•"/>
              <a:defRPr lang="zh-CN" sz="1800" spc="50" baseline="0"/>
            </a:lvl3pPr>
            <a:lvl4pPr marL="859790" indent="-285750">
              <a:lnSpc>
                <a:spcPct val="100000"/>
              </a:lnSpc>
              <a:spcBef>
                <a:spcPts val="1000"/>
              </a:spcBef>
              <a:buFont typeface="Arial" panose="02080604020202020204" pitchFamily="34" charset="0"/>
              <a:buChar char="•"/>
              <a:defRPr lang="zh-CN" sz="1800" spc="50" baseline="0"/>
            </a:lvl4pPr>
            <a:lvl5pPr marL="1143000" indent="-285750">
              <a:lnSpc>
                <a:spcPct val="100000"/>
              </a:lnSpc>
              <a:spcBef>
                <a:spcPts val="1000"/>
              </a:spcBef>
              <a:buFont typeface="Arial" panose="02080604020202020204" pitchFamily="34" charset="0"/>
              <a:buChar char="•"/>
              <a:defRPr lang="zh-CN" sz="1800" spc="50" baseline="0"/>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19" name="页脚占位符 4"/>
          <p:cNvSpPr>
            <a:spLocks noGrp="1"/>
          </p:cNvSpPr>
          <p:nvPr>
            <p:ph type="ftr" sz="quarter" idx="12"/>
          </p:nvPr>
        </p:nvSpPr>
        <p:spPr>
          <a:xfrm>
            <a:off x="1333500" y="6356349"/>
            <a:ext cx="3819228" cy="365125"/>
          </a:xfrm>
        </p:spPr>
        <p:txBody>
          <a:bodyPr rtlCol="0"/>
          <a:lstStyle>
            <a:lvl1pPr algn="l">
              <a:defRPr lang="zh-CN" sz="900"/>
            </a:lvl1pPr>
          </a:lstStyle>
          <a:p>
            <a:pPr rtl="0"/>
            <a:r>
              <a:rPr lang="zh-CN"/>
              <a:t>演示文稿标题</a:t>
            </a:r>
            <a:endParaRPr lang="zh-CN"/>
          </a:p>
        </p:txBody>
      </p:sp>
      <p:sp>
        <p:nvSpPr>
          <p:cNvPr id="20" name="幻灯片编号占位符 5"/>
          <p:cNvSpPr>
            <a:spLocks noGrp="1"/>
          </p:cNvSpPr>
          <p:nvPr>
            <p:ph type="sldNum" sz="quarter" idx="13"/>
          </p:nvPr>
        </p:nvSpPr>
        <p:spPr>
          <a:xfrm>
            <a:off x="10373350" y="6356349"/>
            <a:ext cx="987552" cy="365125"/>
          </a:xfrm>
        </p:spPr>
        <p:txBody>
          <a:bodyPr rtlCol="0"/>
          <a:lstStyle>
            <a:lvl1pPr>
              <a:defRPr lang="zh-CN" sz="900"/>
            </a:lvl1pPr>
          </a:lstStyle>
          <a:p>
            <a:pPr rtl="0"/>
            <a:fld id="{A49DFD55-3C28-40EF-9E31-A92D2E4017FF}" type="slidenum">
              <a:rPr lang="en-US" altLang="zh-CN" smtClean="0"/>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摘要">
    <p:spTree>
      <p:nvGrpSpPr>
        <p:cNvPr id="1" name=""/>
        <p:cNvGrpSpPr/>
        <p:nvPr/>
      </p:nvGrpSpPr>
      <p:grpSpPr>
        <a:xfrm>
          <a:off x="0" y="0"/>
          <a:ext cx="0" cy="0"/>
          <a:chOff x="0" y="0"/>
          <a:chExt cx="0" cy="0"/>
        </a:xfrm>
      </p:grpSpPr>
      <p:cxnSp>
        <p:nvCxnSpPr>
          <p:cNvPr id="11" name="直接连接符​​(S) 10"/>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5476874" y="1671639"/>
            <a:ext cx="5884027" cy="1204912"/>
          </a:xfrm>
        </p:spPr>
        <p:txBody>
          <a:bodyPr rtlCol="0" anchor="b">
            <a:normAutofit/>
          </a:bodyPr>
          <a:lstStyle>
            <a:lvl1pPr>
              <a:defRPr lang="zh-CN" sz="2800" kern="1200" spc="150" baseline="0" dirty="0">
                <a:solidFill>
                  <a:schemeClr val="tx1"/>
                </a:solidFill>
                <a:latin typeface="+mj-cs"/>
                <a:ea typeface="+mj-ea"/>
                <a:cs typeface="+mj-cs"/>
              </a:defRPr>
            </a:lvl1pPr>
          </a:lstStyle>
          <a:p>
            <a:pPr rtl="0"/>
            <a:r>
              <a:rPr lang="zh-CN" dirty="0"/>
              <a:t>单击此处添加标题</a:t>
            </a:r>
            <a:endParaRPr lang="zh-CN" dirty="0"/>
          </a:p>
        </p:txBody>
      </p:sp>
      <p:sp>
        <p:nvSpPr>
          <p:cNvPr id="13" name="图片占位符 12"/>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1" fmla="*/ 0 w 5476875"/>
              <a:gd name="connsiteY0-2" fmla="*/ 0 h 6858000"/>
              <a:gd name="connsiteX1-3" fmla="*/ 2520315 w 5476875"/>
              <a:gd name="connsiteY1-4" fmla="*/ 0 h 6858000"/>
              <a:gd name="connsiteX2-5" fmla="*/ 5476875 w 5476875"/>
              <a:gd name="connsiteY2-6" fmla="*/ 6858000 h 6858000"/>
              <a:gd name="connsiteX3-7" fmla="*/ 0 w 5476875"/>
              <a:gd name="connsiteY3-8" fmla="*/ 6858000 h 6858000"/>
              <a:gd name="connsiteX4-9" fmla="*/ 0 w 5476875"/>
              <a:gd name="connsiteY4-10" fmla="*/ 0 h 6858000"/>
              <a:gd name="connsiteX0-11" fmla="*/ 5080 w 5481955"/>
              <a:gd name="connsiteY0-12" fmla="*/ 0 h 6858000"/>
              <a:gd name="connsiteX1-13" fmla="*/ 2525395 w 5481955"/>
              <a:gd name="connsiteY1-14" fmla="*/ 0 h 6858000"/>
              <a:gd name="connsiteX2-15" fmla="*/ 5481955 w 5481955"/>
              <a:gd name="connsiteY2-16" fmla="*/ 6858000 h 6858000"/>
              <a:gd name="connsiteX3-17" fmla="*/ 5080 w 5481955"/>
              <a:gd name="connsiteY3-18" fmla="*/ 6858000 h 6858000"/>
              <a:gd name="connsiteX4-19" fmla="*/ 0 w 5481955"/>
              <a:gd name="connsiteY4-20" fmla="*/ 4805680 h 6858000"/>
              <a:gd name="connsiteX5" fmla="*/ 5080 w 5481955"/>
              <a:gd name="connsiteY5" fmla="*/ 0 h 6858000"/>
              <a:gd name="connsiteX0-21" fmla="*/ 5080 w 5481955"/>
              <a:gd name="connsiteY0-22" fmla="*/ 0 h 6863080"/>
              <a:gd name="connsiteX1-23" fmla="*/ 2525395 w 5481955"/>
              <a:gd name="connsiteY1-24" fmla="*/ 0 h 6863080"/>
              <a:gd name="connsiteX2-25" fmla="*/ 5481955 w 5481955"/>
              <a:gd name="connsiteY2-26" fmla="*/ 6858000 h 6863080"/>
              <a:gd name="connsiteX3-27" fmla="*/ 899160 w 5481955"/>
              <a:gd name="connsiteY3-28" fmla="*/ 6863080 h 6863080"/>
              <a:gd name="connsiteX4-29" fmla="*/ 0 w 5481955"/>
              <a:gd name="connsiteY4-30" fmla="*/ 4805680 h 6863080"/>
              <a:gd name="connsiteX5-31" fmla="*/ 5080 w 5481955"/>
              <a:gd name="connsiteY5-32" fmla="*/ 0 h 6863080"/>
              <a:gd name="connsiteX0-33" fmla="*/ 5080 w 5481955"/>
              <a:gd name="connsiteY0-34" fmla="*/ 0 h 6863080"/>
              <a:gd name="connsiteX1-35" fmla="*/ 2525395 w 5481955"/>
              <a:gd name="connsiteY1-36" fmla="*/ 0 h 6863080"/>
              <a:gd name="connsiteX2-37" fmla="*/ 5481955 w 5481955"/>
              <a:gd name="connsiteY2-38" fmla="*/ 6858000 h 6863080"/>
              <a:gd name="connsiteX3-39" fmla="*/ 899160 w 5481955"/>
              <a:gd name="connsiteY3-40" fmla="*/ 6863080 h 6863080"/>
              <a:gd name="connsiteX4-41" fmla="*/ 0 w 5481955"/>
              <a:gd name="connsiteY4-42" fmla="*/ 4805680 h 6863080"/>
              <a:gd name="connsiteX5-43" fmla="*/ 5080 w 5481955"/>
              <a:gd name="connsiteY5-44" fmla="*/ 0 h 6863080"/>
              <a:gd name="connsiteX0-45" fmla="*/ 5080 w 5481955"/>
              <a:gd name="connsiteY0-46" fmla="*/ 0 h 6863080"/>
              <a:gd name="connsiteX1-47" fmla="*/ 2525395 w 5481955"/>
              <a:gd name="connsiteY1-48" fmla="*/ 0 h 6863080"/>
              <a:gd name="connsiteX2-49" fmla="*/ 5481955 w 5481955"/>
              <a:gd name="connsiteY2-50" fmla="*/ 6858000 h 6863080"/>
              <a:gd name="connsiteX3-51" fmla="*/ 899160 w 5481955"/>
              <a:gd name="connsiteY3-52" fmla="*/ 6863080 h 6863080"/>
              <a:gd name="connsiteX4-53" fmla="*/ 0 w 5481955"/>
              <a:gd name="connsiteY4-54" fmla="*/ 4805680 h 6863080"/>
              <a:gd name="connsiteX5-55" fmla="*/ 5080 w 5481955"/>
              <a:gd name="connsiteY5-56" fmla="*/ 0 h 6863080"/>
              <a:gd name="connsiteX0-57" fmla="*/ 5080 w 5481955"/>
              <a:gd name="connsiteY0-58" fmla="*/ 0 h 6863080"/>
              <a:gd name="connsiteX1-59" fmla="*/ 2525395 w 5481955"/>
              <a:gd name="connsiteY1-60" fmla="*/ 0 h 6863080"/>
              <a:gd name="connsiteX2-61" fmla="*/ 5481955 w 5481955"/>
              <a:gd name="connsiteY2-62" fmla="*/ 6858000 h 6863080"/>
              <a:gd name="connsiteX3-63" fmla="*/ 899160 w 5481955"/>
              <a:gd name="connsiteY3-64" fmla="*/ 6863080 h 6863080"/>
              <a:gd name="connsiteX4-65" fmla="*/ 0 w 5481955"/>
              <a:gd name="connsiteY4-66" fmla="*/ 4759960 h 6863080"/>
              <a:gd name="connsiteX5-67" fmla="*/ 5080 w 5481955"/>
              <a:gd name="connsiteY5-68" fmla="*/ 0 h 6863080"/>
              <a:gd name="connsiteX0-69" fmla="*/ 5080 w 5481955"/>
              <a:gd name="connsiteY0-70" fmla="*/ 0 h 6863080"/>
              <a:gd name="connsiteX1-71" fmla="*/ 2525395 w 5481955"/>
              <a:gd name="connsiteY1-72" fmla="*/ 0 h 6863080"/>
              <a:gd name="connsiteX2-73" fmla="*/ 5481955 w 5481955"/>
              <a:gd name="connsiteY2-74" fmla="*/ 6858000 h 6863080"/>
              <a:gd name="connsiteX3-75" fmla="*/ 899160 w 5481955"/>
              <a:gd name="connsiteY3-76" fmla="*/ 6863080 h 6863080"/>
              <a:gd name="connsiteX4-77" fmla="*/ 0 w 5481955"/>
              <a:gd name="connsiteY4-78" fmla="*/ 4759960 h 6863080"/>
              <a:gd name="connsiteX5-79" fmla="*/ 5080 w 5481955"/>
              <a:gd name="connsiteY5-80" fmla="*/ 0 h 68630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rtlCol="0">
            <a:normAutofit/>
          </a:bodyPr>
          <a:lstStyle>
            <a:lvl1pPr marL="0" indent="0" algn="l">
              <a:buNone/>
              <a:defRPr lang="zh-CN" sz="2000">
                <a:solidFill>
                  <a:schemeClr val="tx1"/>
                </a:solidFill>
              </a:defRPr>
            </a:lvl1pPr>
          </a:lstStyle>
          <a:p>
            <a:pPr rtl="0"/>
            <a:r>
              <a:rPr lang="zh-CN" altLang="en-US"/>
              <a:t>单击图标添加图片</a:t>
            </a:r>
            <a:endParaRPr lang="zh-CN" dirty="0"/>
          </a:p>
        </p:txBody>
      </p:sp>
      <p:sp>
        <p:nvSpPr>
          <p:cNvPr id="4" name="页脚占位符 4"/>
          <p:cNvSpPr>
            <a:spLocks noGrp="1"/>
          </p:cNvSpPr>
          <p:nvPr>
            <p:ph type="ftr" sz="quarter" idx="11"/>
          </p:nvPr>
        </p:nvSpPr>
        <p:spPr>
          <a:xfrm>
            <a:off x="825500" y="6356349"/>
            <a:ext cx="3819228" cy="365125"/>
          </a:xfrm>
        </p:spPr>
        <p:txBody>
          <a:bodyPr rtlCol="0"/>
          <a:lstStyle>
            <a:lvl1pPr algn="l">
              <a:defRPr lang="zh-CN" sz="900"/>
            </a:lvl1pPr>
          </a:lstStyle>
          <a:p>
            <a:pPr rtl="0"/>
            <a:r>
              <a:rPr lang="zh-CN"/>
              <a:t>演示文稿标题</a:t>
            </a:r>
            <a:endParaRPr lang="zh-CN"/>
          </a:p>
        </p:txBody>
      </p:sp>
      <p:sp>
        <p:nvSpPr>
          <p:cNvPr id="5" name="幻灯片编号占位符 5"/>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en-US" altLang="zh-CN" smtClean="0"/>
            </a:fld>
            <a:endParaRPr lang="zh-CN" dirty="0"/>
          </a:p>
        </p:txBody>
      </p:sp>
      <p:sp>
        <p:nvSpPr>
          <p:cNvPr id="8" name="内容占位符 3"/>
          <p:cNvSpPr>
            <a:spLocks noGrp="1"/>
          </p:cNvSpPr>
          <p:nvPr>
            <p:ph sz="half" idx="14" hasCustomPrompt="1"/>
          </p:nvPr>
        </p:nvSpPr>
        <p:spPr>
          <a:xfrm>
            <a:off x="5453725" y="3660774"/>
            <a:ext cx="5907176" cy="2536826"/>
          </a:xfrm>
        </p:spPr>
        <p:txBody>
          <a:bodyPr tIns="0" rtlCol="0">
            <a:normAutofit/>
          </a:bodyPr>
          <a:lstStyle>
            <a:lvl1pPr marL="0" indent="0">
              <a:lnSpc>
                <a:spcPct val="100000"/>
              </a:lnSpc>
              <a:buFont typeface="Arial" panose="02080604020202020204" pitchFamily="34" charset="0"/>
              <a:buNone/>
              <a:defRPr lang="zh-CN" sz="1800" b="0" spc="50" baseline="0"/>
            </a:lvl1pPr>
            <a:lvl2pPr marL="283210" indent="-285750">
              <a:lnSpc>
                <a:spcPct val="100000"/>
              </a:lnSpc>
              <a:spcBef>
                <a:spcPts val="1000"/>
              </a:spcBef>
              <a:buFont typeface="Arial" panose="02080604020202020204" pitchFamily="34" charset="0"/>
              <a:buChar char="•"/>
              <a:defRPr lang="zh-CN" sz="1800" spc="50" baseline="0"/>
            </a:lvl2pPr>
            <a:lvl3pPr marL="567055" indent="-285750">
              <a:lnSpc>
                <a:spcPct val="100000"/>
              </a:lnSpc>
              <a:spcBef>
                <a:spcPts val="1000"/>
              </a:spcBef>
              <a:buFont typeface="Arial" panose="02080604020202020204" pitchFamily="34" charset="0"/>
              <a:buChar char="•"/>
              <a:defRPr lang="zh-CN" sz="1800" spc="50" baseline="0"/>
            </a:lvl3pPr>
            <a:lvl4pPr marL="859790" indent="-285750">
              <a:lnSpc>
                <a:spcPct val="100000"/>
              </a:lnSpc>
              <a:spcBef>
                <a:spcPts val="1000"/>
              </a:spcBef>
              <a:buFont typeface="Arial" panose="02080604020202020204" pitchFamily="34" charset="0"/>
              <a:buChar char="•"/>
              <a:defRPr lang="zh-CN" sz="1800" spc="50" baseline="0"/>
            </a:lvl4pPr>
            <a:lvl5pPr marL="1151890" indent="-285750">
              <a:lnSpc>
                <a:spcPct val="100000"/>
              </a:lnSpc>
              <a:spcBef>
                <a:spcPts val="1000"/>
              </a:spcBef>
              <a:buFont typeface="Arial" panose="02080604020202020204" pitchFamily="34" charset="0"/>
              <a:buChar char="•"/>
              <a:defRPr lang="zh-CN" sz="1800" spc="50" baseline="0"/>
            </a:lvl5pPr>
          </a:lstStyle>
          <a:p>
            <a:pPr lvl="0" rtl="0"/>
            <a:r>
              <a:rPr lang="zh-CN" dirty="0"/>
              <a:t>单击此处添加内容</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zh-CN"/>
            </a:defPPr>
          </a:lstStyle>
          <a:p>
            <a:pPr rtl="0"/>
            <a:r>
              <a:rPr lang="zh-CN" dirty="0"/>
              <a:t>单击此处编辑母版标题样式</a:t>
            </a:r>
            <a:endParaRPr lang="zh-CN"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zh-CN"/>
            </a:defPPr>
          </a:lstStyle>
          <a:p>
            <a:pPr lvl="0" rtl="0"/>
            <a:r>
              <a:rPr lang="zh-CN" dirty="0"/>
              <a:t>单击此处编辑母版文本样式</a:t>
            </a:r>
            <a:endParaRPr lang="zh-CN" dirty="0"/>
          </a:p>
          <a:p>
            <a:pPr lvl="1" rtl="0"/>
            <a:r>
              <a:rPr lang="zh-CN" dirty="0"/>
              <a:t>第二级</a:t>
            </a:r>
            <a:endParaRPr lang="zh-CN" dirty="0"/>
          </a:p>
          <a:p>
            <a:pPr lvl="2" rtl="0"/>
            <a:r>
              <a:rPr lang="zh-CN" dirty="0"/>
              <a:t>第三级</a:t>
            </a:r>
            <a:endParaRPr lang="zh-CN" dirty="0"/>
          </a:p>
          <a:p>
            <a:pPr lvl="3" rtl="0"/>
            <a:r>
              <a:rPr lang="zh-CN" dirty="0"/>
              <a:t>第四级</a:t>
            </a:r>
            <a:endParaRPr lang="zh-CN" dirty="0"/>
          </a:p>
          <a:p>
            <a:pPr lvl="4" rtl="0"/>
            <a:r>
              <a:rPr lang="zh-CN" dirty="0"/>
              <a:t>第五级</a:t>
            </a:r>
            <a:endParaRPr lang="zh-CN"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zh-CN" sz="1200">
                <a:solidFill>
                  <a:schemeClr val="tx1">
                    <a:tint val="75000"/>
                  </a:schemeClr>
                </a:solidFill>
              </a:defRPr>
            </a:lvl1pPr>
          </a:lstStyle>
          <a:p>
            <a:pPr rtl="0"/>
            <a:endParaRPr lang="zh-CN"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zh-CN" sz="1200">
                <a:solidFill>
                  <a:schemeClr val="tx1">
                    <a:tint val="75000"/>
                  </a:schemeClr>
                </a:solidFill>
              </a:defRPr>
            </a:lvl1pPr>
          </a:lstStyle>
          <a:p>
            <a:pPr rtl="0"/>
            <a:r>
              <a:rPr lang="zh-CN" dirty="0"/>
              <a:t>演示文稿标题</a:t>
            </a:r>
            <a:endParaRPr lang="zh-CN" dirty="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zh-CN" sz="1200">
                <a:solidFill>
                  <a:schemeClr val="tx1">
                    <a:tint val="75000"/>
                  </a:schemeClr>
                </a:solidFill>
              </a:defRPr>
            </a:lvl1pPr>
          </a:lstStyle>
          <a:p>
            <a:pPr rtl="0"/>
            <a:fld id="{A49DFD55-3C28-40EF-9E31-A92D2E4017FF}" type="slidenum">
              <a:rPr lang="en-US" altLang="zh-CN" smtClean="0"/>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lang="zh-CN" sz="4400" kern="1200" cap="all" baseline="0">
          <a:solidFill>
            <a:schemeClr val="tx1"/>
          </a:solidFill>
          <a:latin typeface="+mj-cs"/>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lang="zh-CN" sz="2800" kern="1200">
          <a:solidFill>
            <a:schemeClr val="tx1"/>
          </a:solidFill>
          <a:latin typeface="+mn-cs"/>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lang="zh-CN" sz="2400" kern="1200">
          <a:solidFill>
            <a:schemeClr val="tx1"/>
          </a:solidFill>
          <a:latin typeface="+mn-cs"/>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lang="zh-CN" sz="2000" kern="1200">
          <a:solidFill>
            <a:schemeClr val="tx1"/>
          </a:solidFill>
          <a:latin typeface="+mn-cs"/>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lang="zh-CN" sz="1800" kern="1200">
          <a:solidFill>
            <a:schemeClr val="tx1"/>
          </a:solidFill>
          <a:latin typeface="+mn-cs"/>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lang="zh-CN" sz="1800" kern="1200">
          <a:solidFill>
            <a:schemeClr val="tx1"/>
          </a:solidFill>
          <a:latin typeface="+mn-cs"/>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lang="zh-CN"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lang="zh-CN"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lang="zh-CN"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lang="zh-CN" sz="1800" kern="1200">
          <a:solidFill>
            <a:schemeClr val="tx1"/>
          </a:solidFill>
          <a:latin typeface="+mn-cs"/>
          <a:ea typeface="+mn-ea"/>
          <a:cs typeface="+mn-cs"/>
        </a:defRPr>
      </a:lvl9pPr>
    </p:bodyStyle>
    <p:otherStyle>
      <a:defPPr>
        <a:defRPr lang="zh-CN"/>
      </a:defPPr>
      <a:lvl1pPr marL="0" algn="l" defTabSz="914400" rtl="0" eaLnBrk="1" latinLnBrk="0" hangingPunct="1">
        <a:defRPr lang="zh-CN" sz="1800" kern="1200">
          <a:solidFill>
            <a:schemeClr val="tx1"/>
          </a:solidFill>
          <a:latin typeface="+mn-cs"/>
          <a:ea typeface="+mn-ea"/>
          <a:cs typeface="+mn-cs"/>
        </a:defRPr>
      </a:lvl1pPr>
      <a:lvl2pPr marL="457200" algn="l" defTabSz="914400" rtl="0" eaLnBrk="1" latinLnBrk="0" hangingPunct="1">
        <a:defRPr lang="zh-CN" sz="1800" kern="1200">
          <a:solidFill>
            <a:schemeClr val="tx1"/>
          </a:solidFill>
          <a:latin typeface="+mn-cs"/>
          <a:ea typeface="+mn-ea"/>
          <a:cs typeface="+mn-cs"/>
        </a:defRPr>
      </a:lvl2pPr>
      <a:lvl3pPr marL="914400" algn="l" defTabSz="914400" rtl="0" eaLnBrk="1" latinLnBrk="0" hangingPunct="1">
        <a:defRPr lang="zh-CN" sz="1800" kern="1200">
          <a:solidFill>
            <a:schemeClr val="tx1"/>
          </a:solidFill>
          <a:latin typeface="+mn-cs"/>
          <a:ea typeface="+mn-ea"/>
          <a:cs typeface="+mn-cs"/>
        </a:defRPr>
      </a:lvl3pPr>
      <a:lvl4pPr marL="1371600" algn="l" defTabSz="914400" rtl="0" eaLnBrk="1" latinLnBrk="0" hangingPunct="1">
        <a:defRPr lang="zh-CN" sz="1800" kern="1200">
          <a:solidFill>
            <a:schemeClr val="tx1"/>
          </a:solidFill>
          <a:latin typeface="+mn-cs"/>
          <a:ea typeface="+mn-ea"/>
          <a:cs typeface="+mn-cs"/>
        </a:defRPr>
      </a:lvl4pPr>
      <a:lvl5pPr marL="1828800" algn="l" defTabSz="914400" rtl="0" eaLnBrk="1" latinLnBrk="0" hangingPunct="1">
        <a:defRPr lang="zh-CN" sz="1800" kern="1200">
          <a:solidFill>
            <a:schemeClr val="tx1"/>
          </a:solidFill>
          <a:latin typeface="+mn-cs"/>
          <a:ea typeface="+mn-ea"/>
          <a:cs typeface="+mn-cs"/>
        </a:defRPr>
      </a:lvl5pPr>
      <a:lvl6pPr marL="2286000" algn="l" defTabSz="914400" rtl="0" eaLnBrk="1" latinLnBrk="0" hangingPunct="1">
        <a:defRPr lang="zh-CN" sz="1800" kern="1200">
          <a:solidFill>
            <a:schemeClr val="tx1"/>
          </a:solidFill>
          <a:latin typeface="+mn-cs"/>
          <a:ea typeface="+mn-ea"/>
          <a:cs typeface="+mn-cs"/>
        </a:defRPr>
      </a:lvl6pPr>
      <a:lvl7pPr marL="2743200" algn="l" defTabSz="914400" rtl="0" eaLnBrk="1" latinLnBrk="0" hangingPunct="1">
        <a:defRPr lang="zh-CN" sz="1800" kern="1200">
          <a:solidFill>
            <a:schemeClr val="tx1"/>
          </a:solidFill>
          <a:latin typeface="+mn-cs"/>
          <a:ea typeface="+mn-ea"/>
          <a:cs typeface="+mn-cs"/>
        </a:defRPr>
      </a:lvl7pPr>
      <a:lvl8pPr marL="3200400" algn="l" defTabSz="914400" rtl="0" eaLnBrk="1" latinLnBrk="0" hangingPunct="1">
        <a:defRPr lang="zh-CN" sz="1800" kern="1200">
          <a:solidFill>
            <a:schemeClr val="tx1"/>
          </a:solidFill>
          <a:latin typeface="+mn-cs"/>
          <a:ea typeface="+mn-ea"/>
          <a:cs typeface="+mn-cs"/>
        </a:defRPr>
      </a:lvl8pPr>
      <a:lvl9pPr marL="3657600" algn="l" defTabSz="914400" rtl="0" eaLnBrk="1" latinLnBrk="0" hangingPunct="1">
        <a:defRPr lang="zh-CN"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27.png"/><Relationship Id="rId1" Type="http://schemas.openxmlformats.org/officeDocument/2006/relationships/hyperlink" Target="https://www.luogu.com.cn/problem/P4448"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5.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slideLayout" Target="../slideLayouts/slideLayout5.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png"/></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8.xml"/><Relationship Id="rId7" Type="http://schemas.openxmlformats.org/officeDocument/2006/relationships/image" Target="../media/image45.png"/><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0.png"/><Relationship Id="rId1"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2.png"/><Relationship Id="rId1" Type="http://schemas.openxmlformats.org/officeDocument/2006/relationships/image" Target="../media/image5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5.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image" Target="../media/image58.png"/><Relationship Id="rId1" Type="http://schemas.openxmlformats.org/officeDocument/2006/relationships/image" Target="../media/image5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8.xml"/><Relationship Id="rId2" Type="http://schemas.openxmlformats.org/officeDocument/2006/relationships/image" Target="../media/image60.png"/><Relationship Id="rId1" Type="http://schemas.openxmlformats.org/officeDocument/2006/relationships/image" Target="../media/image59.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2.png"/><Relationship Id="rId1" Type="http://schemas.openxmlformats.org/officeDocument/2006/relationships/image" Target="../media/image6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3.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8.xml"/><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8.xml"/><Relationship Id="rId2" Type="http://schemas.openxmlformats.org/officeDocument/2006/relationships/hyperlink" Target="https://www.bilibili.com/video/BV1za411F76U/?spm_id_from=333.337.search-card.all.click" TargetMode="External"/><Relationship Id="rId1" Type="http://schemas.openxmlformats.org/officeDocument/2006/relationships/image" Target="../media/image6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5.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https://www.luogu.com.cn/paste/5c8x4faz" TargetMode="Externa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https://www.bilibili.com/bangumi/play/ep453031?spm_id_from=333.337.0.0"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918" y="3329790"/>
            <a:ext cx="4941771" cy="3200400"/>
          </a:xfrm>
        </p:spPr>
        <p:txBody>
          <a:bodyPr rtlCol="0" anchor="ctr"/>
          <a:lstStyle>
            <a:defPPr>
              <a:defRPr lang="zh-CN"/>
            </a:defPPr>
          </a:lstStyle>
          <a:p>
            <a:pPr rtl="0"/>
            <a:r>
              <a:rPr altLang="en-US" dirty="0">
                <a:ea typeface="宋体" charset="0"/>
              </a:rPr>
              <a:t>数学专题</a:t>
            </a:r>
            <a:br>
              <a:rPr lang="en-US" altLang="zh-CN" dirty="0"/>
            </a:br>
            <a:r>
              <a:rPr lang="en-US" altLang="zh-CN" sz="1100" dirty="0"/>
              <a:t>     </a:t>
            </a:r>
            <a:br>
              <a:rPr lang="en-US" altLang="zh-CN" sz="1100" dirty="0"/>
            </a:br>
            <a:r>
              <a:rPr lang="en-US" altLang="zh-CN" sz="1100" dirty="0"/>
              <a:t>            </a:t>
            </a:r>
            <a:r>
              <a:rPr lang="zh-CN" altLang="en-US" sz="1100" dirty="0"/>
              <a:t>邓竣壕</a:t>
            </a:r>
            <a:endParaRPr 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2388" y="457200"/>
            <a:ext cx="7288282" cy="672704"/>
          </a:xfrm>
        </p:spPr>
        <p:txBody>
          <a:bodyPr rtlCol="0"/>
          <a:lstStyle>
            <a:defPPr>
              <a:defRPr lang="zh-CN"/>
            </a:defPPr>
          </a:lstStyle>
          <a:p>
            <a:pPr rtl="0"/>
            <a:r>
              <a:rPr altLang="en-US" dirty="0">
                <a:ea typeface="宋体" charset="0"/>
              </a:rPr>
              <a:t>数颜色</a:t>
            </a:r>
            <a:endParaRPr altLang="en-US" dirty="0">
              <a:ea typeface="宋体" charset="0"/>
            </a:endParaRPr>
          </a:p>
        </p:txBody>
      </p:sp>
      <mc:AlternateContent xmlns:mc="http://schemas.openxmlformats.org/markup-compatibility/2006">
        <mc:Choice xmlns:a14="http://schemas.microsoft.com/office/drawing/2010/main" Requires="a14">
          <p:sp>
            <p:nvSpPr>
              <p:cNvPr id="3" name="文本占位符 2"/>
              <p:cNvSpPr>
                <a:spLocks noGrp="1"/>
              </p:cNvSpPr>
              <p:nvPr>
                <p:ph sz="half" idx="2"/>
              </p:nvPr>
            </p:nvSpPr>
            <p:spPr>
              <a:xfrm>
                <a:off x="1322388" y="2007298"/>
                <a:ext cx="9050962" cy="3407051"/>
              </a:xfrm>
            </p:spPr>
            <p:txBody>
              <a:bodyPr vert="horz" lIns="91440" tIns="45720" rIns="91440" bIns="45720" rtlCol="0" anchor="t">
                <a:normAutofit/>
              </a:bodyPr>
              <a:lstStyle>
                <a:defPPr>
                  <a:defRPr lang="zh-CN"/>
                </a:defPPr>
              </a:lstStyle>
              <a:p>
                <a:pPr rtl="0"/>
                <a:r>
                  <a:rPr lang="en-US" altLang="zh-CN" b="0" dirty="0">
                    <a:ea typeface="Microsoft YaHei UI" panose="020B0503020204020204" pitchFamily="34" charset="-122"/>
                  </a:rPr>
                  <a:t>n</a:t>
                </a:r>
                <a:r>
                  <a:rPr altLang="en-US" b="0" dirty="0">
                    <a:ea typeface="Microsoft YaHei UI" panose="020B0503020204020204" pitchFamily="34" charset="-122"/>
                  </a:rPr>
                  <a:t>种颜色球，每种颜色</a:t>
                </a:r>
                <a:r>
                  <a:rPr lang="en-US" altLang="zh-CN" b="0" dirty="0">
                    <a:ea typeface="Microsoft YaHei UI" panose="020B0503020204020204" pitchFamily="34" charset="-122"/>
                  </a:rPr>
                  <a:t>k</a:t>
                </a:r>
                <a:r>
                  <a:rPr altLang="en-US" b="0" dirty="0">
                    <a:ea typeface="Microsoft YaHei UI" panose="020B0503020204020204" pitchFamily="34" charset="-122"/>
                  </a:rPr>
                  <a:t>个，所有颜色第一个染为白色，求方案数，有取模</a:t>
                </a:r>
                <a:endParaRPr lang="en-US" altLang="zh-CN" b="0" dirty="0">
                  <a:ea typeface="Microsoft YaHei UI" panose="020B0503020204020204" pitchFamily="34" charset="-122"/>
                </a:endParaRPr>
              </a:p>
              <a:p>
                <a:pPr rtl="0"/>
                <a:endParaRPr lang="zh-CN" altLang="en-US" b="0" dirty="0">
                  <a:ea typeface="Microsoft YaHei UI" panose="020B0503020204020204" pitchFamily="34" charset="-122"/>
                </a:endParaRPr>
              </a:p>
              <a:p>
                <a:pPr rtl="0"/>
                <a14:m>
                  <m:oMathPara xmlns:m="http://schemas.openxmlformats.org/officeDocument/2006/math">
                    <m:oMathParaPr>
                      <m:jc m:val="centerGroup"/>
                    </m:oMathParaPr>
                    <m:oMath xmlns:m="http://schemas.openxmlformats.org/officeDocument/2006/math">
                      <m:r>
                        <a:rPr lang="en-US" altLang="zh-CN" b="0" i="1" dirty="0">
                          <a:latin typeface="DejaVu Math TeX Gyre" panose="02000503000000000000" charset="0"/>
                          <a:ea typeface="Microsoft YaHei UI" panose="020B0503020204020204" pitchFamily="34" charset="-122"/>
                          <a:cs typeface="DejaVu Math TeX Gyre" panose="02000503000000000000" charset="0"/>
                        </a:rPr>
                        <m:t>1</m:t>
                      </m:r>
                      <m:r>
                        <a:rPr lang="en-US" altLang="zh-CN" i="1" dirty="0">
                          <a:latin typeface="DejaVu Math TeX Gyre" panose="02000503000000000000" charset="0"/>
                          <a:ea typeface="Microsoft YaHei UI" panose="020B0503020204020204" pitchFamily="34" charset="-122"/>
                          <a:cs typeface="DejaVu Math TeX Gyre" panose="02000503000000000000" charset="0"/>
                        </a:rPr>
                        <m:t>≤</m:t>
                      </m:r>
                      <m:r>
                        <a:rPr lang="en-US" altLang="zh-CN" i="1" dirty="0">
                          <a:latin typeface="DejaVu Math TeX Gyre" panose="02000503000000000000" charset="0"/>
                          <a:ea typeface="Microsoft YaHei UI" panose="020B0503020204020204" pitchFamily="34" charset="-122"/>
                          <a:cs typeface="DejaVu Math TeX Gyre" panose="02000503000000000000" charset="0"/>
                        </a:rPr>
                        <m:t>𝒏</m:t>
                      </m:r>
                      <m:r>
                        <a:rPr lang="en-US" altLang="zh-CN" i="1" dirty="0">
                          <a:latin typeface="DejaVu Math TeX Gyre" panose="02000503000000000000" charset="0"/>
                          <a:ea typeface="Microsoft YaHei UI" panose="020B0503020204020204" pitchFamily="34" charset="-122"/>
                          <a:cs typeface="DejaVu Math TeX Gyre" panose="02000503000000000000" charset="0"/>
                        </a:rPr>
                        <m:t>,</m:t>
                      </m:r>
                      <m:r>
                        <a:rPr lang="en-US" altLang="zh-CN" i="1" dirty="0">
                          <a:latin typeface="DejaVu Math TeX Gyre" panose="02000503000000000000" charset="0"/>
                          <a:ea typeface="Microsoft YaHei UI" panose="020B0503020204020204" pitchFamily="34" charset="-122"/>
                          <a:cs typeface="DejaVu Math TeX Gyre" panose="02000503000000000000" charset="0"/>
                        </a:rPr>
                        <m:t>𝒌</m:t>
                      </m:r>
                      <m:r>
                        <a:rPr lang="en-US" altLang="zh-CN" b="1" i="1" dirty="0">
                          <a:latin typeface="DejaVu Math TeX Gyre" panose="02000503000000000000" charset="0"/>
                          <a:ea typeface="Microsoft YaHei UI" panose="020B0503020204020204" pitchFamily="34" charset="-122"/>
                          <a:cs typeface="DejaVu Math TeX Gyre" panose="02000503000000000000" charset="0"/>
                        </a:rPr>
                        <m:t>≤</m:t>
                      </m:r>
                      <m:r>
                        <a:rPr lang="en-US" altLang="zh-CN" b="1" i="1" dirty="0">
                          <a:latin typeface="DejaVu Math TeX Gyre" panose="02000503000000000000" charset="0"/>
                          <a:ea typeface="Microsoft YaHei UI" panose="020B0503020204020204" pitchFamily="34" charset="-122"/>
                          <a:cs typeface="DejaVu Math TeX Gyre" panose="02000503000000000000" charset="0"/>
                        </a:rPr>
                        <m:t>𝟐𝟎𝟎𝟎</m:t>
                      </m:r>
                    </m:oMath>
                  </m:oMathPara>
                </a14:m>
                <a:endParaRPr lang="en-US" altLang="zh-CN" b="0" dirty="0">
                  <a:ea typeface="Microsoft YaHei UI" panose="020B0503020204020204" pitchFamily="34" charset="-122"/>
                </a:endParaRPr>
              </a:p>
              <a:p>
                <a:pPr rtl="0"/>
                <a:r>
                  <a:rPr lang="en-US" altLang="zh-CN" b="0" dirty="0">
                    <a:ea typeface="Microsoft YaHei UI" panose="020B0503020204020204" pitchFamily="34" charset="-122"/>
                  </a:rPr>
                  <a:t>Hint 1: </a:t>
                </a:r>
                <a:r>
                  <a:rPr lang="zh-CN" altLang="en-US" b="0" dirty="0">
                    <a:ea typeface="Microsoft YaHei UI" panose="020B0503020204020204" pitchFamily="34" charset="-122"/>
                  </a:rPr>
                  <a:t>尝试白色单独考虑</a:t>
                </a:r>
                <a:endParaRPr lang="zh-CN" altLang="en-US" b="0" dirty="0">
                  <a:ea typeface="Microsoft YaHei UI" panose="020B0503020204020204" pitchFamily="34" charset="-122"/>
                </a:endParaRPr>
              </a:p>
              <a:p>
                <a:pPr rtl="0"/>
                <a:endParaRPr lang="zh-CN" b="0" dirty="0">
                  <a:ea typeface="Microsoft YaHei UI" panose="020B0503020204020204" pitchFamily="34" charset="-122"/>
                </a:endParaRPr>
              </a:p>
              <a:p>
                <a:pPr rtl="0"/>
                <a:r>
                  <a:rPr lang="en-US" altLang="zh-CN" b="0" dirty="0">
                    <a:ea typeface="Microsoft YaHei UI" panose="020B0503020204020204" pitchFamily="34" charset="-122"/>
                    <a:sym typeface="+mn-ea"/>
                  </a:rPr>
                  <a:t>Hint 2: </a:t>
                </a:r>
                <a:r>
                  <a:rPr altLang="en-US" b="0" dirty="0">
                    <a:ea typeface="Microsoft YaHei UI" panose="020B0503020204020204" pitchFamily="34" charset="-122"/>
                    <a:sym typeface="+mn-ea"/>
                  </a:rPr>
                  <a:t>前缀白色大于颜色数即合法</a:t>
                </a:r>
                <a:endParaRPr lang="zh-CN" b="0" dirty="0">
                  <a:ea typeface="Microsoft YaHei UI" panose="020B0503020204020204" pitchFamily="34" charset="-122"/>
                </a:endParaRPr>
              </a:p>
              <a:p>
                <a:pPr rtl="0"/>
                <a:endParaRPr lang="zh-CN" b="0" dirty="0">
                  <a:ea typeface="Microsoft YaHei UI" panose="020B0503020204020204" pitchFamily="34" charset="-122"/>
                </a:endParaRPr>
              </a:p>
            </p:txBody>
          </p:sp>
        </mc:Choice>
        <mc:Fallback>
          <p:sp>
            <p:nvSpPr>
              <p:cNvPr id="3" name="文本占位符 2"/>
              <p:cNvSpPr>
                <a:spLocks noRot="1" noChangeAspect="1" noMove="1" noResize="1" noEditPoints="1" noAdjustHandles="1" noChangeArrowheads="1" noChangeShapeType="1" noTextEdit="1"/>
              </p:cNvSpPr>
              <p:nvPr>
                <p:ph sz="half" idx="2"/>
              </p:nvPr>
            </p:nvSpPr>
            <p:spPr>
              <a:xfrm>
                <a:off x="1322388" y="2007298"/>
                <a:ext cx="9050962" cy="3407051"/>
              </a:xfrm>
              <a:blipFill rotWithShape="1">
                <a:blip r:embed="rId1"/>
                <a:stretch>
                  <a:fillRect l="-4" t="-2" r="7" b="10"/>
                </a:stretch>
              </a:blipFill>
            </p:spPr>
            <p:txBody>
              <a:bodyPr/>
              <a:lstStyle/>
              <a:p>
                <a:r>
                  <a:rPr lang="zh-CN" altLang="en-US">
                    <a:noFill/>
                  </a:rPr>
                  <a:t> </a:t>
                </a:r>
              </a:p>
            </p:txBody>
          </p:sp>
        </mc:Fallback>
      </mc:AlternateContent>
      <p:sp>
        <p:nvSpPr>
          <p:cNvPr id="14" name="幻灯片编号占位符 5"/>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4712" y="578399"/>
            <a:ext cx="9953308" cy="658985"/>
          </a:xfrm>
        </p:spPr>
        <p:txBody>
          <a:bodyPr rtlCol="0"/>
          <a:lstStyle>
            <a:defPPr>
              <a:defRPr lang="zh-CN"/>
            </a:defPPr>
          </a:lstStyle>
          <a:p>
            <a:pPr algn="l"/>
            <a:r>
              <a:rPr b="0" i="0" dirty="0">
                <a:solidFill>
                  <a:srgbClr val="333333"/>
                </a:solidFill>
                <a:effectLst/>
                <a:latin typeface="-apple-system"/>
              </a:rPr>
              <a:t>AT_agc002_f [AGC002F] Leftmost Ball</a:t>
            </a:r>
            <a:endParaRPr b="0" i="0" dirty="0">
              <a:solidFill>
                <a:srgbClr val="333333"/>
              </a:solidFill>
              <a:effectLst/>
              <a:latin typeface="-apple-system"/>
            </a:endParaRPr>
          </a:p>
        </p:txBody>
      </p:sp>
      <mc:AlternateContent xmlns:mc="http://schemas.openxmlformats.org/markup-compatibility/2006">
        <mc:Choice xmlns:a14="http://schemas.microsoft.com/office/drawing/2010/main" Requires="a14">
          <p:sp>
            <p:nvSpPr>
              <p:cNvPr id="36" name="内容占位符 35"/>
              <p:cNvSpPr>
                <a:spLocks noGrp="1"/>
              </p:cNvSpPr>
              <p:nvPr>
                <p:ph sz="half" idx="15"/>
              </p:nvPr>
            </p:nvSpPr>
            <p:spPr>
              <a:xfrm>
                <a:off x="1004712" y="1662531"/>
                <a:ext cx="8920481" cy="3988480"/>
              </a:xfrm>
            </p:spPr>
            <p:txBody>
              <a:bodyPr rtlCol="0">
                <a:normAutofit/>
              </a:bodyPr>
              <a:lstStyle>
                <a:defPPr>
                  <a:defRPr lang="zh-CN"/>
                </a:defPPr>
              </a:lstStyle>
              <a:p>
                <a:pPr marL="0" indent="0" rtl="0">
                  <a:buNone/>
                </a:pPr>
                <a14:m>
                  <m:oMathPara xmlns:m="http://schemas.openxmlformats.org/officeDocument/2006/math">
                    <m:oMathParaPr>
                      <m:jc m:val="centerGroup"/>
                    </m:oMathParaPr>
                    <m:oMath xmlns:m="http://schemas.openxmlformats.org/officeDocument/2006/math">
                      <m:sSub>
                        <m:sSubPr>
                          <m:ctrlPr>
                            <a:rPr lang="en-US" altLang="zh-CN" i="1" dirty="0">
                              <a:latin typeface="DejaVu Math TeX Gyre" panose="02000503000000000000" charset="0"/>
                              <a:cs typeface="DejaVu Math TeX Gyre" panose="02000503000000000000" charset="0"/>
                            </a:rPr>
                          </m:ctrlPr>
                        </m:sSubPr>
                        <m:e>
                          <m:r>
                            <a:rPr lang="en-US" altLang="zh-CN" i="1" dirty="0">
                              <a:latin typeface="DejaVu Math TeX Gyre" panose="02000503000000000000" charset="0"/>
                              <a:cs typeface="DejaVu Math TeX Gyre" panose="02000503000000000000" charset="0"/>
                            </a:rPr>
                            <m:t>𝑑𝑝</m:t>
                          </m:r>
                        </m:e>
                        <m:sub>
                          <m:r>
                            <a:rPr lang="en-US" altLang="zh-CN" i="1" dirty="0">
                              <a:latin typeface="DejaVu Math TeX Gyre" panose="02000503000000000000" charset="0"/>
                              <a:cs typeface="DejaVu Math TeX Gyre" panose="02000503000000000000" charset="0"/>
                            </a:rPr>
                            <m:t>𝑖</m:t>
                          </m:r>
                          <m:r>
                            <a:rPr lang="en-US" altLang="zh-CN" i="1" dirty="0">
                              <a:latin typeface="DejaVu Math TeX Gyre" panose="02000503000000000000" charset="0"/>
                              <a:cs typeface="DejaVu Math TeX Gyre" panose="02000503000000000000" charset="0"/>
                            </a:rPr>
                            <m:t>,</m:t>
                          </m:r>
                          <m:r>
                            <a:rPr lang="en-US" altLang="zh-CN" i="1" dirty="0">
                              <a:latin typeface="DejaVu Math TeX Gyre" panose="02000503000000000000" charset="0"/>
                              <a:cs typeface="DejaVu Math TeX Gyre" panose="02000503000000000000" charset="0"/>
                            </a:rPr>
                            <m:t>𝑗</m:t>
                          </m:r>
                        </m:sub>
                      </m:sSub>
                      <m:r>
                        <a:rPr lang="en-US" altLang="zh-CN" i="1" dirty="0">
                          <a:latin typeface="DejaVu Math TeX Gyre" panose="02000503000000000000" charset="0"/>
                          <a:cs typeface="DejaVu Math TeX Gyre" panose="02000503000000000000" charset="0"/>
                        </a:rPr>
                        <m:t>表示选了</m:t>
                      </m:r>
                      <m:r>
                        <a:rPr lang="en-US" altLang="zh-CN" i="1" dirty="0">
                          <a:latin typeface="DejaVu Math TeX Gyre" panose="02000503000000000000" charset="0"/>
                          <a:cs typeface="DejaVu Math TeX Gyre" panose="02000503000000000000" charset="0"/>
                        </a:rPr>
                        <m:t>𝑖</m:t>
                      </m:r>
                      <m:r>
                        <a:rPr lang="en-US" altLang="zh-CN" i="1" dirty="0">
                          <a:latin typeface="DejaVu Math TeX Gyre" panose="02000503000000000000" charset="0"/>
                          <a:cs typeface="DejaVu Math TeX Gyre" panose="02000503000000000000" charset="0"/>
                        </a:rPr>
                        <m:t>个白色与</m:t>
                      </m:r>
                      <m:r>
                        <a:rPr lang="en-US" altLang="zh-CN" i="1" dirty="0">
                          <a:latin typeface="DejaVu Math TeX Gyre" panose="02000503000000000000" charset="0"/>
                          <a:cs typeface="DejaVu Math TeX Gyre" panose="02000503000000000000" charset="0"/>
                        </a:rPr>
                        <m:t>𝑗</m:t>
                      </m:r>
                      <m:r>
                        <a:rPr lang="en-US" altLang="zh-CN" i="1" dirty="0">
                          <a:latin typeface="DejaVu Math TeX Gyre" panose="02000503000000000000" charset="0"/>
                          <a:cs typeface="DejaVu Math TeX Gyre" panose="02000503000000000000" charset="0"/>
                        </a:rPr>
                        <m:t>种颜色的方案数，每次选一个白色或选一个颜色，记得</m:t>
                      </m:r>
                    </m:oMath>
                  </m:oMathPara>
                </a14:m>
                <a:endParaRPr lang="en-US" altLang="zh-CN" i="1" dirty="0">
                  <a:latin typeface="DejaVu Math TeX Gyre" panose="02000503000000000000" charset="0"/>
                  <a:cs typeface="DejaVu Math TeX Gyre" panose="02000503000000000000" charset="0"/>
                </a:endParaRPr>
              </a:p>
              <a:p>
                <a:pPr marL="0" indent="0" rtl="0">
                  <a:buNone/>
                </a:pPr>
                <a14:m>
                  <m:oMathPara xmlns:m="http://schemas.openxmlformats.org/officeDocument/2006/math">
                    <m:oMathParaPr>
                      <m:jc m:val="centerGroup"/>
                    </m:oMathParaPr>
                    <m:oMath xmlns:m="http://schemas.openxmlformats.org/officeDocument/2006/math">
                      <m:r>
                        <a:rPr lang="en-US" altLang="zh-CN" i="1" dirty="0">
                          <a:latin typeface="DejaVu Math TeX Gyre" panose="02000503000000000000" charset="0"/>
                          <a:cs typeface="DejaVu Math TeX Gyre" panose="02000503000000000000" charset="0"/>
                        </a:rPr>
                        <m:t>用组合数</m:t>
                      </m:r>
                      <m:r>
                        <a:rPr lang="en-US" altLang="zh-CN" i="1" dirty="0">
                          <a:latin typeface="DejaVu Math TeX Gyre" panose="02000503000000000000" charset="0"/>
                          <a:cs typeface="DejaVu Math TeX Gyre" panose="02000503000000000000" charset="0"/>
                        </a:rPr>
                        <m:t>计算出之后的该颜色选择方案数，接着就不用考虑该颜色了</m:t>
                      </m:r>
                    </m:oMath>
                  </m:oMathPara>
                </a14:m>
                <a:endParaRPr lang="en-US" altLang="zh-CN" i="1" dirty="0">
                  <a:latin typeface="DejaVu Math TeX Gyre" panose="02000503000000000000" charset="0"/>
                  <a:cs typeface="DejaVu Math TeX Gyre" panose="02000503000000000000" charset="0"/>
                </a:endParaRPr>
              </a:p>
              <a:p>
                <a:pPr marL="0" indent="0" rtl="0">
                  <a:buNone/>
                </a:pPr>
                <a:endParaRPr lang="en-US" altLang="zh-CN" i="1" dirty="0">
                  <a:latin typeface="DejaVu Math TeX Gyre" panose="02000503000000000000" charset="0"/>
                  <a:cs typeface="DejaVu Math TeX Gyre" panose="02000503000000000000" charset="0"/>
                </a:endParaRPr>
              </a:p>
              <a:p>
                <a:pPr marL="0" indent="0" rtl="0">
                  <a:buNone/>
                </a:pPr>
                <a:r>
                  <a:rPr lang="en-US" altLang="zh-CN" i="1" dirty="0">
                    <a:latin typeface="DejaVu Math TeX Gyre" panose="02000503000000000000" charset="0"/>
                    <a:cs typeface="DejaVu Math TeX Gyre" panose="02000503000000000000" charset="0"/>
                  </a:rPr>
                  <a:t>dp[i][j]=dp[i-1][j]+dp[i][j-1]*(m-j+1)%mod*C(m*k-(j-1)*(k-1)-i-1,k-2);</a:t>
                </a:r>
                <a:endParaRPr lang="en-US" altLang="zh-CN" i="1" dirty="0">
                  <a:latin typeface="DejaVu Math TeX Gyre" panose="02000503000000000000" charset="0"/>
                  <a:cs typeface="DejaVu Math TeX Gyre" panose="02000503000000000000" charset="0"/>
                </a:endParaRPr>
              </a:p>
              <a:p>
                <a:pPr marL="0" indent="0" rtl="0">
                  <a:buNone/>
                </a:pPr>
                <a:endParaRPr altLang="en-US" i="1" dirty="0">
                  <a:latin typeface="DejaVu Math TeX Gyre" panose="02000503000000000000" charset="0"/>
                  <a:ea typeface="宋体" charset="0"/>
                  <a:cs typeface="DejaVu Math TeX Gyre" panose="02000503000000000000" charset="0"/>
                </a:endParaRPr>
              </a:p>
              <a:p>
                <a:pPr marL="0" indent="0" rtl="0">
                  <a:buNone/>
                </a:pPr>
                <a:r>
                  <a:rPr altLang="en-US" i="1" dirty="0">
                    <a:latin typeface="DejaVu Math TeX Gyre" panose="02000503000000000000" charset="0"/>
                    <a:ea typeface="宋体" charset="0"/>
                    <a:cs typeface="DejaVu Math TeX Gyre" panose="02000503000000000000" charset="0"/>
                  </a:rPr>
                  <a:t>记得特判</a:t>
                </a:r>
                <a:r>
                  <a:rPr lang="en-US" altLang="zh-CN" i="1" dirty="0">
                    <a:latin typeface="DejaVu Math TeX Gyre" panose="02000503000000000000" charset="0"/>
                    <a:ea typeface="宋体" charset="0"/>
                    <a:cs typeface="DejaVu Math TeX Gyre" panose="02000503000000000000" charset="0"/>
                  </a:rPr>
                  <a:t>k==1,</a:t>
                </a:r>
                <a:r>
                  <a:rPr altLang="en-US" i="1" dirty="0">
                    <a:latin typeface="DejaVu Math TeX Gyre" panose="02000503000000000000" charset="0"/>
                    <a:ea typeface="宋体" charset="0"/>
                    <a:cs typeface="DejaVu Math TeX Gyre" panose="02000503000000000000" charset="0"/>
                  </a:rPr>
                  <a:t>此处相当于不断考虑第一个非</a:t>
                </a:r>
                <a:r>
                  <a:rPr lang="en-US" altLang="zh-CN" i="1" dirty="0">
                    <a:latin typeface="DejaVu Math TeX Gyre" panose="02000503000000000000" charset="0"/>
                    <a:ea typeface="宋体" charset="0"/>
                    <a:cs typeface="DejaVu Math TeX Gyre" panose="02000503000000000000" charset="0"/>
                  </a:rPr>
                  <a:t>0</a:t>
                </a:r>
                <a:r>
                  <a:rPr altLang="en-US" i="1" dirty="0">
                    <a:latin typeface="DejaVu Math TeX Gyre" panose="02000503000000000000" charset="0"/>
                    <a:ea typeface="宋体" charset="0"/>
                    <a:cs typeface="DejaVu Math TeX Gyre" panose="02000503000000000000" charset="0"/>
                  </a:rPr>
                  <a:t>位的值基于其他颜色数不为</a:t>
                </a:r>
                <a:r>
                  <a:rPr lang="en-US" altLang="zh-CN" i="1" dirty="0">
                    <a:latin typeface="DejaVu Math TeX Gyre" panose="02000503000000000000" charset="0"/>
                    <a:ea typeface="宋体" charset="0"/>
                    <a:cs typeface="DejaVu Math TeX Gyre" panose="02000503000000000000" charset="0"/>
                  </a:rPr>
                  <a:t>0</a:t>
                </a:r>
                <a:r>
                  <a:rPr altLang="en-US" i="1" dirty="0">
                    <a:latin typeface="DejaVu Math TeX Gyre" panose="02000503000000000000" charset="0"/>
                    <a:ea typeface="宋体" charset="0"/>
                    <a:cs typeface="DejaVu Math TeX Gyre" panose="02000503000000000000" charset="0"/>
                  </a:rPr>
                  <a:t>，即并不全是白色</a:t>
                </a:r>
                <a:endParaRPr altLang="en-US" i="1" dirty="0">
                  <a:latin typeface="DejaVu Math TeX Gyre" panose="02000503000000000000" charset="0"/>
                  <a:ea typeface="宋体" charset="0"/>
                  <a:cs typeface="DejaVu Math TeX Gyre" panose="02000503000000000000" charset="0"/>
                </a:endParaRPr>
              </a:p>
            </p:txBody>
          </p:sp>
        </mc:Choice>
        <mc:Fallback>
          <p:sp>
            <p:nvSpPr>
              <p:cNvPr id="36" name="内容占位符 35"/>
              <p:cNvSpPr>
                <a:spLocks noRot="1" noChangeAspect="1" noMove="1" noResize="1" noEditPoints="1" noAdjustHandles="1" noChangeArrowheads="1" noChangeShapeType="1" noTextEdit="1"/>
              </p:cNvSpPr>
              <p:nvPr>
                <p:ph sz="half" idx="15"/>
              </p:nvPr>
            </p:nvSpPr>
            <p:spPr>
              <a:xfrm>
                <a:off x="1004712" y="1662531"/>
                <a:ext cx="8920481" cy="3988480"/>
              </a:xfrm>
              <a:blipFill rotWithShape="1">
                <a:blip r:embed="rId1"/>
                <a:stretch>
                  <a:fillRect l="-2" t="-3" r="2" b="4"/>
                </a:stretch>
              </a:blipFill>
            </p:spPr>
            <p:txBody>
              <a:bodyPr/>
              <a:lstStyle/>
              <a:p>
                <a:r>
                  <a:rPr lang="zh-CN" altLang="en-US">
                    <a:noFill/>
                  </a:rPr>
                  <a:t> </a:t>
                </a:r>
              </a:p>
            </p:txBody>
          </p:sp>
        </mc:Fallback>
      </mc:AlternateContent>
      <p:sp>
        <p:nvSpPr>
          <p:cNvPr id="68" name="灯片编号占位符 67"/>
          <p:cNvSpPr>
            <a:spLocks noGrp="1"/>
          </p:cNvSpPr>
          <p:nvPr>
            <p:ph type="sldNum" sz="quarter" idx="13"/>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sp>
        <p:nvSpPr>
          <p:cNvPr id="3" name="文本框 2"/>
          <p:cNvSpPr txBox="1"/>
          <p:nvPr/>
        </p:nvSpPr>
        <p:spPr>
          <a:xfrm>
            <a:off x="1268964" y="4777802"/>
            <a:ext cx="309880" cy="368300"/>
          </a:xfrm>
          <a:prstGeom prst="rect">
            <a:avLst/>
          </a:prstGeom>
          <a:noFill/>
        </p:spPr>
        <p:txBody>
          <a:bodyPr wrap="none" rtlCol="0">
            <a:spAutoFit/>
          </a:bodyPr>
          <a:lstStyle/>
          <a:p>
            <a:endParaRPr lang="en-US" altLang="zh-CN" dirty="0"/>
          </a:p>
        </p:txBody>
      </p:sp>
      <p:sp>
        <p:nvSpPr>
          <p:cNvPr id="6" name="文本框 5"/>
          <p:cNvSpPr txBox="1"/>
          <p:nvPr/>
        </p:nvSpPr>
        <p:spPr>
          <a:xfrm>
            <a:off x="5090097" y="3195891"/>
            <a:ext cx="309880" cy="368300"/>
          </a:xfrm>
          <a:prstGeom prst="rect">
            <a:avLst/>
          </a:prstGeom>
          <a:noFill/>
        </p:spPr>
        <p:txBody>
          <a:bodyPr wrap="none" rtlCol="0" anchor="t">
            <a:spAutoFit/>
          </a:bodyPr>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2388" y="457200"/>
            <a:ext cx="7288282" cy="672704"/>
          </a:xfrm>
        </p:spPr>
        <p:txBody>
          <a:bodyPr rtlCol="0"/>
          <a:lstStyle>
            <a:defPPr>
              <a:defRPr lang="zh-CN"/>
            </a:defPPr>
          </a:lstStyle>
          <a:p>
            <a:pPr rtl="0"/>
            <a:r>
              <a:rPr lang="zh-CN" dirty="0"/>
              <a:t>抢座位</a:t>
            </a:r>
            <a:endParaRPr lang="zh-CN" dirty="0"/>
          </a:p>
        </p:txBody>
      </p:sp>
      <mc:AlternateContent xmlns:mc="http://schemas.openxmlformats.org/markup-compatibility/2006">
        <mc:Choice xmlns:a14="http://schemas.microsoft.com/office/drawing/2010/main" Requires="a14">
          <p:sp>
            <p:nvSpPr>
              <p:cNvPr id="3" name="文本占位符 2"/>
              <p:cNvSpPr>
                <a:spLocks noGrp="1"/>
              </p:cNvSpPr>
              <p:nvPr>
                <p:ph sz="half" idx="2"/>
              </p:nvPr>
            </p:nvSpPr>
            <p:spPr>
              <a:xfrm>
                <a:off x="1322388" y="2007298"/>
                <a:ext cx="9050962" cy="3407051"/>
              </a:xfrm>
            </p:spPr>
            <p:txBody>
              <a:bodyPr vert="horz" lIns="91440" tIns="45720" rIns="91440" bIns="45720" rtlCol="0" anchor="t">
                <a:normAutofit/>
              </a:bodyPr>
              <a:lstStyle>
                <a:defPPr>
                  <a:defRPr lang="zh-CN"/>
                </a:defPPr>
              </a:lstStyle>
              <a:p>
                <a:pPr rtl="0"/>
                <a:r>
                  <a:rPr b="0">
                    <a:ea typeface="Microsoft YaHei UI" panose="020B0503020204020204" pitchFamily="34" charset="-122"/>
                  </a:rPr>
                  <a:t>给 n 个人安排座位，先给每个人一个 1∼n 的编号，设第 i 个人的编号为</a:t>
                </a:r>
                <a14:m>
                  <m:oMath xmlns:m="http://schemas.openxmlformats.org/officeDocument/2006/math">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oMath>
                </a14:m>
                <a:r>
                  <a:rPr b="0">
                    <a:ea typeface="Microsoft YaHei UI" panose="020B0503020204020204" pitchFamily="34" charset="-122"/>
                  </a:rPr>
                  <a:t>（不同人的编号可以相同）。接着从第一个人开始，大家依次入座，第 i 个人来了以后尝试坐到 </a:t>
                </a:r>
                <a14:m>
                  <m:oMath xmlns:m="http://schemas.openxmlformats.org/officeDocument/2006/math">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oMath>
                </a14:m>
                <a:r>
                  <a:rPr b="0">
                    <a:ea typeface="Microsoft YaHei UI" panose="020B0503020204020204" pitchFamily="34" charset="-122"/>
                  </a:rPr>
                  <a:t>，如果</a:t>
                </a:r>
                <a14:m>
                  <m:oMath xmlns:m="http://schemas.openxmlformats.org/officeDocument/2006/math">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oMath>
                </a14:m>
                <a:r>
                  <a:rPr b="0">
                    <a:ea typeface="Microsoft YaHei UI" panose="020B0503020204020204" pitchFamily="34" charset="-122"/>
                  </a:rPr>
                  <a:t>被占据了，就尝试</a:t>
                </a:r>
                <a14:m>
                  <m:oMath xmlns:m="http://schemas.openxmlformats.org/officeDocument/2006/math">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1</m:t>
                        </m:r>
                      </m:sub>
                    </m:sSub>
                  </m:oMath>
                </a14:m>
                <a:r>
                  <a:rPr b="0">
                    <a:ea typeface="Microsoft YaHei UI" panose="020B0503020204020204" pitchFamily="34" charset="-122"/>
                  </a:rPr>
                  <a:t>也被占据了的话就尝试</a:t>
                </a:r>
                <a14:m>
                  <m:oMath xmlns:m="http://schemas.openxmlformats.org/officeDocument/2006/math">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2</m:t>
                        </m:r>
                      </m:sub>
                    </m:sSub>
                  </m:oMath>
                </a14:m>
                <a:r>
                  <a:rPr b="0">
                    <a:ea typeface="Microsoft YaHei UI" panose="020B0503020204020204" pitchFamily="34" charset="-122"/>
                  </a:rPr>
                  <a:t> ……，如果一直尝试到第 n 个都不行，该安排方案就不合法。然而有 m 个人的编号已经确定（他们或许贿赂了你的上司...），你只能安排剩下的人的编号，求有多少种合法的安排方案。由于答案可能很大，只需输出其除以 M 后的余数即可。</a:t>
                </a:r>
                <a:endParaRPr b="0">
                  <a:ea typeface="Microsoft YaHei UI" panose="020B0503020204020204" pitchFamily="34" charset="-122"/>
                </a:endParaRPr>
              </a:p>
              <a:p>
                <a:pPr rtl="0"/>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icrosoft YaHei UI" panose="020B0503020204020204" pitchFamily="34" charset="-122"/>
                        </a:rPr>
                        <m:t>1</m:t>
                      </m:r>
                      <m:r>
                        <a:rPr lang="en-US" altLang="zh-CN" b="0" i="1" smtClean="0">
                          <a:latin typeface="Cambria Math" panose="02040503050406030204" pitchFamily="18" charset="0"/>
                          <a:ea typeface="Microsoft YaHei UI" panose="020B0503020204020204" pitchFamily="34" charset="-122"/>
                        </a:rPr>
                        <m:t>≤</m:t>
                      </m:r>
                      <m:r>
                        <a:rPr lang="en-US" altLang="zh-CN" b="0" i="1" smtClean="0">
                          <a:latin typeface="Cambria Math" panose="02040503050406030204" pitchFamily="18" charset="0"/>
                          <a:ea typeface="Microsoft YaHei UI" panose="020B0503020204020204" pitchFamily="34" charset="-122"/>
                        </a:rPr>
                        <m:t>𝑚</m:t>
                      </m:r>
                      <m:r>
                        <a:rPr lang="en-US" altLang="zh-CN" b="0" i="1" smtClean="0">
                          <a:latin typeface="Cambria Math" panose="02040503050406030204" pitchFamily="18" charset="0"/>
                          <a:ea typeface="Microsoft YaHei UI" panose="020B0503020204020204" pitchFamily="34" charset="-122"/>
                        </a:rPr>
                        <m:t>≤</m:t>
                      </m:r>
                      <m:r>
                        <a:rPr lang="en-US" altLang="zh-CN" b="0" i="1" smtClean="0">
                          <a:latin typeface="Cambria Math" panose="02040503050406030204" pitchFamily="18" charset="0"/>
                          <a:ea typeface="Microsoft YaHei UI" panose="020B0503020204020204" pitchFamily="34" charset="-122"/>
                        </a:rPr>
                        <m:t>𝑛</m:t>
                      </m:r>
                      <m:r>
                        <a:rPr lang="en-US" altLang="zh-CN" b="0" i="1" smtClean="0">
                          <a:latin typeface="Cambria Math" panose="02040503050406030204" pitchFamily="18" charset="0"/>
                          <a:ea typeface="Microsoft YaHei UI" panose="020B0503020204020204" pitchFamily="34" charset="-122"/>
                        </a:rPr>
                        <m:t>≤</m:t>
                      </m:r>
                      <m:r>
                        <a:rPr lang="en-US" altLang="zh-CN" b="0" i="1" smtClean="0">
                          <a:latin typeface="Cambria Math" panose="02040503050406030204" pitchFamily="18" charset="0"/>
                          <a:ea typeface="Microsoft YaHei UI" panose="020B0503020204020204" pitchFamily="34" charset="-122"/>
                        </a:rPr>
                        <m:t>300</m:t>
                      </m:r>
                    </m:oMath>
                  </m:oMathPara>
                </a14:m>
                <a:endParaRPr lang="en-US" altLang="zh-CN" b="0" i="1" smtClean="0">
                  <a:latin typeface="Cambria Math" panose="02040503050406030204" pitchFamily="18" charset="0"/>
                  <a:ea typeface="Microsoft YaHei UI" panose="020B0503020204020204" pitchFamily="34" charset="-122"/>
                </a:endParaRPr>
              </a:p>
              <a:p>
                <a:pPr rtl="0"/>
                <a:r>
                  <a:rPr lang="en-US" altLang="zh-CN" b="0" dirty="0">
                    <a:ea typeface="Microsoft YaHei UI" panose="020B0503020204020204" pitchFamily="34" charset="-122"/>
                  </a:rPr>
                  <a:t>Hint 1:</a:t>
                </a:r>
                <a:r>
                  <a:rPr altLang="en-US" b="0" dirty="0">
                    <a:ea typeface="Microsoft YaHei UI" panose="020B0503020204020204" pitchFamily="34" charset="-122"/>
                  </a:rPr>
                  <a:t>可考虑</a:t>
                </a:r>
                <a:r>
                  <a:rPr lang="en-US" altLang="zh-CN" b="0" dirty="0">
                    <a:ea typeface="Microsoft YaHei UI" panose="020B0503020204020204" pitchFamily="34" charset="-122"/>
                  </a:rPr>
                  <a:t>dp,</a:t>
                </a:r>
                <a:r>
                  <a:rPr altLang="en-US" b="0" dirty="0">
                    <a:ea typeface="Microsoft YaHei UI" panose="020B0503020204020204" pitchFamily="34" charset="-122"/>
                  </a:rPr>
                  <a:t>方案是否合法与位置无关，考虑为前缀减，因为只要每个点的后面点数数量都在能放的范围内即可放，即是前缀最小非负即可。</a:t>
                </a:r>
                <a:endParaRPr altLang="en-US" b="0" dirty="0">
                  <a:ea typeface="Microsoft YaHei UI" panose="020B0503020204020204" pitchFamily="34" charset="-122"/>
                </a:endParaRPr>
              </a:p>
            </p:txBody>
          </p:sp>
        </mc:Choice>
        <mc:Fallback>
          <p:sp>
            <p:nvSpPr>
              <p:cNvPr id="3" name="文本占位符 2"/>
              <p:cNvSpPr>
                <a:spLocks noRot="1" noChangeAspect="1" noMove="1" noResize="1" noEditPoints="1" noAdjustHandles="1" noChangeArrowheads="1" noChangeShapeType="1" noTextEdit="1"/>
              </p:cNvSpPr>
              <p:nvPr>
                <p:ph sz="half" idx="2"/>
              </p:nvPr>
            </p:nvSpPr>
            <p:spPr>
              <a:xfrm>
                <a:off x="1322388" y="2007298"/>
                <a:ext cx="9050962" cy="3407051"/>
              </a:xfrm>
              <a:blipFill rotWithShape="1">
                <a:blip r:embed="rId1"/>
                <a:stretch>
                  <a:fillRect l="-4" t="-2" r="7" b="10"/>
                </a:stretch>
              </a:blipFill>
            </p:spPr>
            <p:txBody>
              <a:bodyPr/>
              <a:lstStyle/>
              <a:p>
                <a:r>
                  <a:rPr lang="zh-CN" altLang="en-US">
                    <a:noFill/>
                  </a:rPr>
                  <a:t> </a:t>
                </a:r>
              </a:p>
            </p:txBody>
          </p:sp>
        </mc:Fallback>
      </mc:AlternateContent>
      <p:sp>
        <p:nvSpPr>
          <p:cNvPr id="14" name="幻灯片编号占位符 5"/>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par>
                                <p:cTn id="8" presetID="24"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to="" calcmode="lin" valueType="num">
                                      <p:cBhvr>
                                        <p:cTn id="15"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4712" y="578399"/>
            <a:ext cx="9953308" cy="658985"/>
          </a:xfrm>
        </p:spPr>
        <p:txBody>
          <a:bodyPr rtlCol="0"/>
          <a:lstStyle>
            <a:defPPr>
              <a:defRPr lang="zh-CN"/>
            </a:defPPr>
          </a:lstStyle>
          <a:p>
            <a:pPr algn="l"/>
            <a:r>
              <a:rPr lang="en-US" altLang="zh-CN" b="0" i="0" dirty="0">
                <a:solidFill>
                  <a:srgbClr val="333333"/>
                </a:solidFill>
                <a:effectLst/>
                <a:latin typeface="-apple-system"/>
              </a:rPr>
              <a:t>P2523 [HAOI2011] Problem c</a:t>
            </a:r>
            <a:endParaRPr lang="en-US" altLang="zh-CN" b="0" i="0" dirty="0">
              <a:solidFill>
                <a:srgbClr val="333333"/>
              </a:solidFill>
              <a:effectLst/>
              <a:latin typeface="-apple-system"/>
            </a:endParaRPr>
          </a:p>
        </p:txBody>
      </p:sp>
      <p:sp>
        <p:nvSpPr>
          <p:cNvPr id="36" name="内容占位符 35"/>
          <p:cNvSpPr>
            <a:spLocks noGrp="1"/>
          </p:cNvSpPr>
          <p:nvPr>
            <p:ph sz="half" idx="15"/>
          </p:nvPr>
        </p:nvSpPr>
        <p:spPr>
          <a:xfrm>
            <a:off x="1004712" y="1662531"/>
            <a:ext cx="8920481" cy="3988480"/>
          </a:xfrm>
        </p:spPr>
        <p:txBody>
          <a:bodyPr rtlCol="0">
            <a:normAutofit/>
          </a:bodyPr>
          <a:lstStyle>
            <a:defPPr>
              <a:defRPr lang="zh-CN"/>
            </a:defPPr>
          </a:lstStyle>
          <a:p>
            <a:pPr marL="0" indent="0" rtl="0">
              <a:buNone/>
            </a:pPr>
            <a:r>
              <a:rPr lang="en-US" altLang="zh-CN" dirty="0">
                <a:ea typeface="宋体" charset="0"/>
              </a:rPr>
              <a:t>dp[i][j]1-i</a:t>
            </a:r>
            <a:r>
              <a:rPr altLang="en-US" dirty="0">
                <a:ea typeface="宋体" charset="0"/>
              </a:rPr>
              <a:t>选了</a:t>
            </a:r>
            <a:r>
              <a:rPr lang="en-US" altLang="zh-CN" dirty="0">
                <a:ea typeface="宋体" charset="0"/>
              </a:rPr>
              <a:t>j</a:t>
            </a:r>
            <a:r>
              <a:rPr altLang="en-US" dirty="0">
                <a:ea typeface="宋体" charset="0"/>
              </a:rPr>
              <a:t>个的方案数，每个点都有后面选择的的最大值，然后转移即可</a:t>
            </a:r>
            <a:endParaRPr altLang="en-US" dirty="0">
              <a:ea typeface="宋体" charset="0"/>
            </a:endParaRPr>
          </a:p>
        </p:txBody>
      </p:sp>
      <p:sp>
        <p:nvSpPr>
          <p:cNvPr id="68" name="灯片编号占位符 67"/>
          <p:cNvSpPr>
            <a:spLocks noGrp="1"/>
          </p:cNvSpPr>
          <p:nvPr>
            <p:ph type="sldNum" sz="quarter" idx="13"/>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2388" y="457200"/>
            <a:ext cx="7288282" cy="672704"/>
          </a:xfrm>
        </p:spPr>
        <p:txBody>
          <a:bodyPr rtlCol="0"/>
          <a:lstStyle>
            <a:defPPr>
              <a:defRPr lang="zh-CN"/>
            </a:defPPr>
          </a:lstStyle>
          <a:p>
            <a:pPr rtl="0"/>
            <a:r>
              <a:rPr lang="zh-CN" altLang="en-US" dirty="0"/>
              <a:t>球球题</a:t>
            </a:r>
            <a:endParaRPr lang="zh-CN" dirty="0"/>
          </a:p>
        </p:txBody>
      </p:sp>
      <p:sp>
        <p:nvSpPr>
          <p:cNvPr id="14" name="幻灯片编号占位符 5"/>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mc:AlternateContent xmlns:mc="http://schemas.openxmlformats.org/markup-compatibility/2006">
        <mc:Choice xmlns:a14="http://schemas.microsoft.com/office/drawing/2010/main" Requires="a14">
          <p:sp>
            <p:nvSpPr>
              <p:cNvPr id="9" name="文本框 8"/>
              <p:cNvSpPr txBox="1"/>
              <p:nvPr/>
            </p:nvSpPr>
            <p:spPr>
              <a:xfrm>
                <a:off x="1445895" y="1611630"/>
                <a:ext cx="9152890" cy="1087755"/>
              </a:xfrm>
              <a:prstGeom prst="rect">
                <a:avLst/>
              </a:prstGeom>
              <a:noFill/>
            </p:spPr>
            <p:txBody>
              <a:bodyPr wrap="square" rtlCol="0">
                <a:spAutoFit/>
              </a:bodyPr>
              <a:p>
                <a:r>
                  <a:rPr lang="zh-CN" altLang="en-US">
                    <a:hlinkClick r:id="rId1" action="ppaction://hlinkfile"/>
                  </a:rPr>
                  <a:t>题目</a:t>
                </a:r>
                <a:endParaRPr lang="zh-CN" altLang="en-US">
                  <a:hlinkClick r:id="rId1" action="ppaction://hlinkfile"/>
                </a:endParaRPr>
              </a:p>
              <a:p>
                <a:endParaRPr lang="zh-CN" altLang="en-US"/>
              </a:p>
              <a:p>
                <a:r>
                  <a:rPr lang="en-US" altLang="zh-CN"/>
                  <a:t>Hint 1:</a:t>
                </a:r>
                <a14:m>
                  <m:oMath xmlns:m="http://schemas.openxmlformats.org/officeDocument/2006/math">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𝑎</m:t>
                        </m:r>
                      </m:e>
                      <m:sup>
                        <m:r>
                          <a:rPr lang="en-US" altLang="zh-CN" i="1">
                            <a:latin typeface="DejaVu Math TeX Gyre" panose="02000503000000000000" charset="0"/>
                            <a:cs typeface="DejaVu Math TeX Gyre" panose="02000503000000000000" charset="0"/>
                          </a:rPr>
                          <m:t>2</m:t>
                        </m:r>
                      </m:sup>
                    </m:sSup>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𝑥</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𝑦</m:t>
                    </m:r>
                    <m:r>
                      <a:rPr lang="en-US" altLang="zh-CN" i="1">
                        <a:latin typeface="DejaVu Math TeX Gyre" panose="02000503000000000000" charset="0"/>
                        <a:cs typeface="DejaVu Math TeX Gyre" panose="02000503000000000000" charset="0"/>
                      </a:rPr>
                      <m:t> </m:t>
                    </m:r>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𝑏</m:t>
                        </m:r>
                      </m:e>
                      <m:sup>
                        <m:r>
                          <a:rPr lang="en-US" altLang="zh-CN" i="1">
                            <a:latin typeface="DejaVu Math TeX Gyre" panose="02000503000000000000" charset="0"/>
                            <a:cs typeface="DejaVu Math TeX Gyre" panose="02000503000000000000" charset="0"/>
                          </a:rPr>
                          <m:t>2</m:t>
                        </m:r>
                      </m:sup>
                    </m:sSup>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𝑥</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𝑧</m:t>
                    </m:r>
                    <m:r>
                      <a:rPr lang="en-US" altLang="zh-CN" i="1">
                        <a:latin typeface="DejaVu Math TeX Gyre" panose="02000503000000000000" charset="0"/>
                        <a:cs typeface="DejaVu Math TeX Gyre" panose="02000503000000000000" charset="0"/>
                      </a:rPr>
                      <m:t> </m:t>
                    </m:r>
                    <m:f>
                      <m:fPr>
                        <m:ctrlPr>
                          <a:rPr lang="en-US" altLang="zh-CN" i="1">
                            <a:latin typeface="DejaVu Math TeX Gyre" panose="02000503000000000000" charset="0"/>
                            <a:cs typeface="DejaVu Math TeX Gyre" panose="02000503000000000000" charset="0"/>
                          </a:rPr>
                        </m:ctrlPr>
                      </m:fPr>
                      <m:num>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𝑎𝑏</m:t>
                            </m:r>
                            <m:r>
                              <a:rPr lang="en-US" altLang="zh-CN" i="1">
                                <a:latin typeface="DejaVu Math TeX Gyre" panose="02000503000000000000" charset="0"/>
                                <a:cs typeface="DejaVu Math TeX Gyre" panose="02000503000000000000" charset="0"/>
                              </a:rPr>
                              <m:t>)</m:t>
                            </m:r>
                          </m:e>
                          <m:sup>
                            <m:r>
                              <a:rPr lang="en-US" altLang="zh-CN" i="1">
                                <a:latin typeface="DejaVu Math TeX Gyre" panose="02000503000000000000" charset="0"/>
                                <a:cs typeface="DejaVu Math TeX Gyre" panose="02000503000000000000" charset="0"/>
                              </a:rPr>
                              <m:t>2</m:t>
                            </m:r>
                          </m:sup>
                        </m:sSup>
                      </m:num>
                      <m:den>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𝑥</m:t>
                            </m:r>
                          </m:e>
                          <m:sup>
                            <m:r>
                              <a:rPr lang="en-US" altLang="zh-CN" i="1">
                                <a:latin typeface="DejaVu Math TeX Gyre" panose="02000503000000000000" charset="0"/>
                                <a:cs typeface="DejaVu Math TeX Gyre" panose="02000503000000000000" charset="0"/>
                              </a:rPr>
                              <m:t>2</m:t>
                            </m:r>
                          </m:sup>
                        </m:sSup>
                      </m:den>
                    </m:f>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𝑦</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𝑧</m:t>
                    </m:r>
                    <m:r>
                      <a:rPr lang="en-US" altLang="zh-CN" i="1">
                        <a:latin typeface="DejaVu Math TeX Gyre" panose="02000503000000000000" charset="0"/>
                        <a:cs typeface="DejaVu Math TeX Gyre" panose="02000503000000000000" charset="0"/>
                      </a:rPr>
                      <m:t>,即便为若干颜色的方案数</m:t>
                    </m:r>
                  </m:oMath>
                </a14:m>
                <a:endParaRPr lang="en-US" altLang="zh-CN"/>
              </a:p>
            </p:txBody>
          </p:sp>
        </mc:Choice>
        <mc:Fallback>
          <p:sp>
            <p:nvSpPr>
              <p:cNvPr id="9" name="文本框 8"/>
              <p:cNvSpPr txBox="1">
                <a:spLocks noRot="1" noChangeAspect="1" noMove="1" noResize="1" noEditPoints="1" noAdjustHandles="1" noChangeArrowheads="1" noChangeShapeType="1" noTextEdit="1"/>
              </p:cNvSpPr>
              <p:nvPr/>
            </p:nvSpPr>
            <p:spPr>
              <a:xfrm>
                <a:off x="1445895" y="1611630"/>
                <a:ext cx="9152890" cy="108775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to="" calcmode="lin" valueType="num">
                                      <p:cBhvr>
                                        <p:cTn id="7" dur="1" fill="hold"/>
                                        <p:tgtEl>
                                          <p:spTgt spid="9">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 to="" calcmode="lin" valueType="num">
                                      <p:cBhvr>
                                        <p:cTn id="12" dur="1" fill="hold"/>
                                        <p:tgtEl>
                                          <p:spTgt spid="9">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2388" y="457200"/>
            <a:ext cx="7288282" cy="672704"/>
          </a:xfrm>
        </p:spPr>
        <p:txBody>
          <a:bodyPr rtlCol="0">
            <a:normAutofit fontScale="90000"/>
          </a:bodyPr>
          <a:lstStyle>
            <a:defPPr>
              <a:defRPr lang="zh-CN"/>
            </a:defPPr>
          </a:lstStyle>
          <a:p>
            <a:pPr algn="l" rtl="0">
              <a:buNone/>
            </a:pPr>
            <a:br>
              <a:rPr lang="zh-CN" altLang="en-US" b="0" i="0" dirty="0">
                <a:solidFill>
                  <a:srgbClr val="000000"/>
                </a:solidFill>
                <a:effectLst/>
                <a:latin typeface="Courier New" panose="02070309020205020404" pitchFamily="49" charset="0"/>
              </a:rPr>
            </a:br>
            <a:br>
              <a:rPr lang="zh-CN" altLang="en-US" b="0" i="0" dirty="0">
                <a:solidFill>
                  <a:srgbClr val="000000"/>
                </a:solidFill>
                <a:effectLst/>
                <a:latin typeface="Courier New" panose="02070309020205020404" pitchFamily="49" charset="0"/>
              </a:rPr>
            </a:br>
            <a:r>
              <a:rPr b="0" i="0" dirty="0">
                <a:solidFill>
                  <a:srgbClr val="333333"/>
                </a:solidFill>
                <a:effectLst/>
                <a:latin typeface="-apple-system"/>
              </a:rPr>
              <a:t>P4448 [AHOI2018初中组] 球球的排列</a:t>
            </a:r>
            <a:endParaRPr b="0" i="0" dirty="0">
              <a:solidFill>
                <a:srgbClr val="333333"/>
              </a:solidFill>
              <a:effectLst/>
              <a:latin typeface="-apple-system"/>
            </a:endParaRPr>
          </a:p>
        </p:txBody>
      </p:sp>
      <p:sp>
        <p:nvSpPr>
          <p:cNvPr id="3" name="文本占位符 2"/>
          <p:cNvSpPr>
            <a:spLocks noGrp="1"/>
          </p:cNvSpPr>
          <p:nvPr>
            <p:ph sz="half" idx="2"/>
          </p:nvPr>
        </p:nvSpPr>
        <p:spPr>
          <a:xfrm>
            <a:off x="1322388" y="1522106"/>
            <a:ext cx="9050962" cy="3407051"/>
          </a:xfrm>
        </p:spPr>
        <p:txBody>
          <a:bodyPr vert="horz" lIns="91440" tIns="45720" rIns="91440" bIns="45720" rtlCol="0" anchor="t">
            <a:normAutofit/>
          </a:bodyPr>
          <a:lstStyle>
            <a:defPPr>
              <a:defRPr lang="zh-CN"/>
            </a:defPPr>
          </a:lstStyle>
          <a:p>
            <a:r>
              <a:rPr altLang="en-US" b="0" dirty="0">
                <a:ea typeface="Microsoft YaHei UI" panose="020B0503020204020204" pitchFamily="34" charset="-122"/>
              </a:rPr>
              <a:t>可试着按颜色转移，那么只要知道当前颜色与之前的颜色的相邻且同色的数量就可转移了，注意特殊处理不同颜色间的转移</a:t>
            </a:r>
            <a:r>
              <a:rPr lang="en-US" altLang="zh-CN" b="0" dirty="0">
                <a:ea typeface="Microsoft YaHei UI" panose="020B0503020204020204" pitchFamily="34" charset="-122"/>
              </a:rPr>
              <a:t>,</a:t>
            </a:r>
            <a:r>
              <a:rPr altLang="en-US" b="0" dirty="0">
                <a:ea typeface="Microsoft YaHei UI" panose="020B0503020204020204" pitchFamily="34" charset="-122"/>
              </a:rPr>
              <a:t>转移很好写，就不说了，有问题下课来问。</a:t>
            </a:r>
            <a:endParaRPr altLang="en-US" b="0" dirty="0">
              <a:ea typeface="Microsoft YaHei UI" panose="020B0503020204020204" pitchFamily="34" charset="-122"/>
            </a:endParaRPr>
          </a:p>
        </p:txBody>
      </p:sp>
      <p:sp>
        <p:nvSpPr>
          <p:cNvPr id="14" name="幻灯片编号占位符 5"/>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22070" y="268605"/>
            <a:ext cx="7288530" cy="1029970"/>
          </a:xfrm>
        </p:spPr>
        <p:txBody>
          <a:bodyPr/>
          <a:p>
            <a:r>
              <a:rPr altLang="en-US">
                <a:ea typeface="宋体" charset="0"/>
              </a:rPr>
              <a:t>画画题</a:t>
            </a:r>
            <a:endParaRPr altLang="en-US">
              <a:ea typeface="宋体" charset="0"/>
            </a:endParaRPr>
          </a:p>
        </p:txBody>
      </p:sp>
      <p:pic>
        <p:nvPicPr>
          <p:cNvPr id="6" name="内容占位符 5"/>
          <p:cNvPicPr>
            <a:picLocks noChangeAspect="1"/>
          </p:cNvPicPr>
          <p:nvPr>
            <p:ph sz="half" idx="2"/>
          </p:nvPr>
        </p:nvPicPr>
        <p:blipFill>
          <a:blip r:embed="rId1"/>
          <a:stretch>
            <a:fillRect/>
          </a:stretch>
        </p:blipFill>
        <p:spPr>
          <a:xfrm>
            <a:off x="1322070" y="2282825"/>
            <a:ext cx="8028940" cy="1578610"/>
          </a:xfrm>
          <a:prstGeom prst="rect">
            <a:avLst/>
          </a:prstGeom>
        </p:spPr>
      </p:pic>
      <p:sp>
        <p:nvSpPr>
          <p:cNvPr id="4" name="灯片编号占位符 3"/>
          <p:cNvSpPr>
            <a:spLocks noGrp="1"/>
          </p:cNvSpPr>
          <p:nvPr>
            <p:ph type="sldNum" sz="quarter" idx="12"/>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2"/>
          </p:nvPr>
        </p:nvSpPr>
        <p:spPr/>
        <p:txBody>
          <a:bodyPr/>
          <a:p>
            <a:r>
              <a:rPr lang="zh-CN" altLang="en-US"/>
              <a:t>如果有一段长为</a:t>
            </a:r>
            <a:r>
              <a:rPr lang="en-US" altLang="zh-CN"/>
              <a:t>K</a:t>
            </a:r>
            <a:r>
              <a:rPr altLang="en-US">
                <a:ea typeface="宋体" charset="0"/>
              </a:rPr>
              <a:t>且颜色相同，则合法，可构造出方案。</a:t>
            </a:r>
            <a:endParaRPr altLang="en-US">
              <a:ea typeface="宋体" charset="0"/>
            </a:endParaRPr>
          </a:p>
          <a:p>
            <a:r>
              <a:rPr altLang="en-US">
                <a:ea typeface="宋体" charset="0"/>
              </a:rPr>
              <a:t>全部减去无长为</a:t>
            </a:r>
            <a:r>
              <a:rPr lang="en-US" altLang="zh-CN">
                <a:ea typeface="宋体" charset="0"/>
              </a:rPr>
              <a:t>K</a:t>
            </a:r>
            <a:r>
              <a:rPr altLang="en-US">
                <a:ea typeface="宋体" charset="0"/>
              </a:rPr>
              <a:t>即可。</a:t>
            </a:r>
            <a:endParaRPr altLang="en-US">
              <a:ea typeface="宋体" charset="0"/>
            </a:endParaRPr>
          </a:p>
          <a:p>
            <a:endParaRPr altLang="en-US">
              <a:ea typeface="宋体" charset="0"/>
            </a:endParaRPr>
          </a:p>
        </p:txBody>
      </p:sp>
      <p:sp>
        <p:nvSpPr>
          <p:cNvPr id="4" name="灯片编号占位符 3"/>
          <p:cNvSpPr>
            <a:spLocks noGrp="1"/>
          </p:cNvSpPr>
          <p:nvPr>
            <p:ph type="sldNum" sz="quarter" idx="12"/>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91350" y="487018"/>
            <a:ext cx="4179570" cy="3377354"/>
          </a:xfrm>
        </p:spPr>
        <p:txBody>
          <a:bodyPr rtlCol="0"/>
          <a:lstStyle>
            <a:defPPr>
              <a:defRPr lang="zh-CN"/>
            </a:defPPr>
          </a:lstStyle>
          <a:p>
            <a:pPr rtl="0"/>
            <a:r>
              <a:rPr altLang="en-US" dirty="0">
                <a:ea typeface="宋体" charset="0"/>
              </a:rPr>
              <a:t>数论</a:t>
            </a:r>
            <a:endParaRPr altLang="en-US" dirty="0">
              <a:ea typeface="宋体"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2388" y="457200"/>
            <a:ext cx="7288282" cy="672704"/>
          </a:xfrm>
        </p:spPr>
        <p:txBody>
          <a:bodyPr rtlCol="0"/>
          <a:lstStyle>
            <a:defPPr>
              <a:defRPr lang="zh-CN"/>
            </a:defPPr>
          </a:lstStyle>
          <a:p>
            <a:pPr rtl="0"/>
            <a:r>
              <a:rPr altLang="en-US" dirty="0">
                <a:ea typeface="宋体" charset="0"/>
              </a:rPr>
              <a:t>热身题</a:t>
            </a:r>
            <a:endParaRPr altLang="en-US" dirty="0">
              <a:ea typeface="宋体" charset="0"/>
            </a:endParaRPr>
          </a:p>
        </p:txBody>
      </p:sp>
      <p:sp>
        <p:nvSpPr>
          <p:cNvPr id="14" name="幻灯片编号占位符 5"/>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mc:AlternateContent xmlns:mc="http://schemas.openxmlformats.org/markup-compatibility/2006">
        <mc:Choice xmlns:a14="http://schemas.microsoft.com/office/drawing/2010/main" Requires="a14">
          <p:sp>
            <p:nvSpPr>
              <p:cNvPr id="4" name="内容占位符 3"/>
              <p:cNvSpPr>
                <a:spLocks noGrp="1"/>
              </p:cNvSpPr>
              <p:nvPr>
                <p:ph sz="half" idx="2"/>
              </p:nvPr>
            </p:nvSpPr>
            <p:spPr>
              <a:xfrm>
                <a:off x="1322457" y="1460751"/>
                <a:ext cx="9426407" cy="3407051"/>
              </a:xfrm>
            </p:spPr>
            <p:txBody>
              <a:bodyPr>
                <a:normAutofit lnSpcReduction="20000"/>
              </a:bodyPr>
              <a:lstStyle/>
              <a:p>
                <a:r>
                  <a:rPr lang="zh-CN" altLang="en-US" b="0" dirty="0"/>
                  <a:t>构造最幸运的数字，即所有仅由数字“8”组成且是 L 的倍数的正整数中的最小值。</a:t>
                </a:r>
                <a:endParaRPr lang="zh-CN" altLang="en-US" b="0" dirty="0"/>
              </a:p>
              <a:p>
                <a14:m>
                  <m:oMathPara xmlns:m="http://schemas.openxmlformats.org/officeDocument/2006/math">
                    <m:oMathParaPr>
                      <m:jc m:val="centerGroup"/>
                    </m:oMathParaPr>
                    <m:oMath xmlns:m="http://schemas.openxmlformats.org/officeDocument/2006/math">
                      <m:r>
                        <a:rPr lang="en-US" altLang="zh-CN" b="0" i="1" dirty="0">
                          <a:latin typeface="DejaVu Math TeX Gyre" panose="02000503000000000000" charset="0"/>
                          <a:cs typeface="DejaVu Math TeX Gyre" panose="02000503000000000000" charset="0"/>
                        </a:rPr>
                        <m:t>1</m:t>
                      </m:r>
                      <m:r>
                        <a:rPr lang="en-US" altLang="zh-CN" i="1" dirty="0">
                          <a:latin typeface="DejaVu Math TeX Gyre" panose="02000503000000000000" charset="0"/>
                          <a:cs typeface="DejaVu Math TeX Gyre" panose="02000503000000000000" charset="0"/>
                        </a:rPr>
                        <m:t>≤</m:t>
                      </m:r>
                      <m:r>
                        <a:rPr lang="en-US" altLang="zh-CN" i="1" dirty="0">
                          <a:latin typeface="DejaVu Math TeX Gyre" panose="02000503000000000000" charset="0"/>
                          <a:cs typeface="DejaVu Math TeX Gyre" panose="02000503000000000000" charset="0"/>
                        </a:rPr>
                        <m:t>𝑳</m:t>
                      </m:r>
                      <m:r>
                        <a:rPr lang="en-US" altLang="zh-CN" b="1" i="1" dirty="0">
                          <a:latin typeface="DejaVu Math TeX Gyre" panose="02000503000000000000" charset="0"/>
                          <a:cs typeface="DejaVu Math TeX Gyre" panose="02000503000000000000" charset="0"/>
                        </a:rPr>
                        <m:t>≤</m:t>
                      </m:r>
                      <m:r>
                        <a:rPr lang="en-US" altLang="zh-CN" b="1" i="1" dirty="0">
                          <a:latin typeface="DejaVu Math TeX Gyre" panose="02000503000000000000" charset="0"/>
                          <a:cs typeface="DejaVu Math TeX Gyre" panose="02000503000000000000" charset="0"/>
                        </a:rPr>
                        <m:t>𝟐</m:t>
                      </m:r>
                      <m:r>
                        <a:rPr lang="en-US" altLang="zh-CN" b="1" i="1" dirty="0">
                          <a:latin typeface="DejaVu Math TeX Gyre" panose="02000503000000000000" charset="0"/>
                          <a:cs typeface="DejaVu Math TeX Gyre" panose="02000503000000000000" charset="0"/>
                        </a:rPr>
                        <m:t>𝒆</m:t>
                      </m:r>
                      <m:r>
                        <a:rPr lang="en-US" altLang="zh-CN" b="1" i="1" dirty="0">
                          <a:latin typeface="DejaVu Math TeX Gyre" panose="02000503000000000000" charset="0"/>
                          <a:cs typeface="DejaVu Math TeX Gyre" panose="02000503000000000000" charset="0"/>
                        </a:rPr>
                        <m:t>𝟗</m:t>
                      </m:r>
                    </m:oMath>
                  </m:oMathPara>
                </a14:m>
                <a:endParaRPr lang="en-US" altLang="zh-CN" b="1" i="1" dirty="0">
                  <a:latin typeface="DejaVu Math TeX Gyre" panose="02000503000000000000" charset="0"/>
                  <a:cs typeface="DejaVu Math TeX Gyre" panose="02000503000000000000" charset="0"/>
                </a:endParaRPr>
              </a:p>
              <a:p>
                <a:r>
                  <a:rPr lang="en-US" altLang="zh-CN" b="0" dirty="0"/>
                  <a:t>Hint1:88888888888.....8=</a:t>
                </a:r>
                <a14:m>
                  <m:oMath xmlns:m="http://schemas.openxmlformats.org/officeDocument/2006/math">
                    <m:r>
                      <a:rPr lang="en-US" altLang="zh-CN" b="0" dirty="0">
                        <a:latin typeface="DejaVu Math TeX Gyre" panose="02000503000000000000" charset="0"/>
                      </a:rPr>
                      <m:t>8</m:t>
                    </m:r>
                    <m:f>
                      <m:fPr>
                        <m:ctrlPr>
                          <a:rPr lang="en-US" altLang="zh-CN" b="0" i="1" dirty="0">
                            <a:latin typeface="DejaVu Math TeX Gyre" panose="02000503000000000000" charset="0"/>
                            <a:cs typeface="DejaVu Math TeX Gyre" panose="02000503000000000000" charset="0"/>
                          </a:rPr>
                        </m:ctrlPr>
                      </m:fPr>
                      <m:num>
                        <m:sSup>
                          <m:sSupPr>
                            <m:ctrlPr>
                              <a:rPr lang="en-US" altLang="zh-CN" b="0" i="1" dirty="0">
                                <a:latin typeface="DejaVu Math TeX Gyre" panose="02000503000000000000" charset="0"/>
                                <a:cs typeface="DejaVu Math TeX Gyre" panose="02000503000000000000" charset="0"/>
                              </a:rPr>
                            </m:ctrlPr>
                          </m:sSupPr>
                          <m:e>
                            <m:r>
                              <a:rPr lang="en-US" altLang="zh-CN" b="0" i="1" dirty="0">
                                <a:latin typeface="DejaVu Math TeX Gyre" panose="02000503000000000000" charset="0"/>
                                <a:cs typeface="DejaVu Math TeX Gyre" panose="02000503000000000000" charset="0"/>
                              </a:rPr>
                              <m:t>10</m:t>
                            </m:r>
                          </m:e>
                          <m:sup>
                            <m:r>
                              <a:rPr lang="en-US" altLang="zh-CN" b="0" i="1" dirty="0">
                                <a:latin typeface="DejaVu Math TeX Gyre" panose="02000503000000000000" charset="0"/>
                                <a:cs typeface="DejaVu Math TeX Gyre" panose="02000503000000000000" charset="0"/>
                              </a:rPr>
                              <m:t>𝑥</m:t>
                            </m:r>
                          </m:sup>
                        </m:sSup>
                        <m:r>
                          <a:rPr lang="en-US" altLang="zh-CN" b="0" i="1" dirty="0">
                            <a:latin typeface="DejaVu Math TeX Gyre" panose="02000503000000000000" charset="0"/>
                            <a:cs typeface="DejaVu Math TeX Gyre" panose="02000503000000000000" charset="0"/>
                          </a:rPr>
                          <m:t>−</m:t>
                        </m:r>
                        <m:r>
                          <a:rPr lang="en-US" altLang="zh-CN" b="0" i="1" dirty="0">
                            <a:latin typeface="DejaVu Math TeX Gyre" panose="02000503000000000000" charset="0"/>
                            <a:cs typeface="DejaVu Math TeX Gyre" panose="02000503000000000000" charset="0"/>
                          </a:rPr>
                          <m:t>1</m:t>
                        </m:r>
                      </m:num>
                      <m:den>
                        <m:r>
                          <a:rPr lang="en-US" altLang="zh-CN" b="0" i="1" dirty="0">
                            <a:latin typeface="DejaVu Math TeX Gyre" panose="02000503000000000000" charset="0"/>
                            <a:cs typeface="DejaVu Math TeX Gyre" panose="02000503000000000000" charset="0"/>
                          </a:rPr>
                          <m:t>9</m:t>
                        </m:r>
                      </m:den>
                    </m:f>
                  </m:oMath>
                </a14:m>
                <a:endParaRPr lang="en-US" altLang="zh-CN" b="0" i="1" dirty="0">
                  <a:latin typeface="DejaVu Math TeX Gyre" panose="02000503000000000000" charset="0"/>
                  <a:cs typeface="DejaVu Math TeX Gyre" panose="02000503000000000000" charset="0"/>
                </a:endParaRPr>
              </a:p>
              <a:p>
                <a:endParaRPr lang="en-US" altLang="zh-CN" b="0" dirty="0"/>
              </a:p>
              <a:p>
                <a:r>
                  <a:rPr lang="en-US" altLang="zh-CN" b="0" dirty="0"/>
                  <a:t>Hint2:</a:t>
                </a:r>
                <a:r>
                  <a:rPr altLang="en-US" b="0" dirty="0">
                    <a:ea typeface="宋体" charset="0"/>
                  </a:rPr>
                  <a:t>令</a:t>
                </a:r>
                <a:r>
                  <a:rPr lang="en-US" altLang="zh-CN" b="0" dirty="0">
                    <a:ea typeface="宋体" charset="0"/>
                  </a:rPr>
                  <a:t>d=gcd(8,L)</a:t>
                </a:r>
                <a:endParaRPr lang="en-US" altLang="zh-CN" b="0" dirty="0">
                  <a:ea typeface="宋体" charset="0"/>
                </a:endParaRPr>
              </a:p>
              <a:p>
                <a:endParaRPr lang="en-US" altLang="zh-CN" b="0" dirty="0">
                  <a:ea typeface="宋体" charset="0"/>
                </a:endParaRPr>
              </a:p>
              <a:p>
                <a:r>
                  <a:rPr lang="en-US" altLang="zh-CN" b="0" dirty="0">
                    <a:ea typeface="宋体" charset="0"/>
                  </a:rPr>
                  <a:t>Hint3:</a:t>
                </a:r>
                <a14:m>
                  <m:oMath xmlns:m="http://schemas.openxmlformats.org/officeDocument/2006/math">
                    <m:sSup>
                      <m:sSupPr>
                        <m:ctrlPr>
                          <a:rPr lang="en-US" altLang="zh-CN" b="0" i="1" dirty="0">
                            <a:latin typeface="DejaVu Math TeX Gyre" panose="02000503000000000000" charset="0"/>
                            <a:ea typeface="宋体" charset="0"/>
                            <a:cs typeface="DejaVu Math TeX Gyre" panose="02000503000000000000" charset="0"/>
                          </a:rPr>
                        </m:ctrlPr>
                      </m:sSupPr>
                      <m:e>
                        <m:r>
                          <a:rPr lang="en-US" altLang="zh-CN" b="0" i="1" dirty="0">
                            <a:latin typeface="DejaVu Math TeX Gyre" panose="02000503000000000000" charset="0"/>
                            <a:ea typeface="宋体" charset="0"/>
                            <a:cs typeface="DejaVu Math TeX Gyre" panose="02000503000000000000" charset="0"/>
                          </a:rPr>
                          <m:t>10</m:t>
                        </m:r>
                      </m:e>
                      <m:sup>
                        <m:r>
                          <a:rPr lang="en-US" altLang="zh-CN" b="0" i="1" dirty="0">
                            <a:latin typeface="DejaVu Math TeX Gyre" panose="02000503000000000000" charset="0"/>
                            <a:ea typeface="宋体" charset="0"/>
                            <a:cs typeface="DejaVu Math TeX Gyre" panose="02000503000000000000" charset="0"/>
                          </a:rPr>
                          <m:t>𝑥</m:t>
                        </m:r>
                      </m:sup>
                    </m:sSup>
                    <m:r>
                      <a:rPr lang="en-US" altLang="zh-CN" i="1" dirty="0">
                        <a:latin typeface="DejaVu Math TeX Gyre" panose="02000503000000000000" charset="0"/>
                        <a:ea typeface="宋体" charset="0"/>
                        <a:cs typeface="DejaVu Math TeX Gyre" panose="02000503000000000000" charset="0"/>
                      </a:rPr>
                      <m:t>≡</m:t>
                    </m:r>
                    <m:r>
                      <a:rPr lang="en-US" altLang="zh-CN" i="1" dirty="0">
                        <a:latin typeface="DejaVu Math TeX Gyre" panose="02000503000000000000" charset="0"/>
                        <a:ea typeface="宋体" charset="0"/>
                        <a:cs typeface="DejaVu Math TeX Gyre" panose="02000503000000000000" charset="0"/>
                      </a:rPr>
                      <m:t>𝟏</m:t>
                    </m:r>
                    <m:r>
                      <a:rPr lang="en-US" altLang="zh-CN" i="1" dirty="0">
                        <a:latin typeface="DejaVu Math TeX Gyre" panose="02000503000000000000" charset="0"/>
                        <a:ea typeface="宋体" charset="0"/>
                        <a:cs typeface="DejaVu Math TeX Gyre" panose="02000503000000000000" charset="0"/>
                      </a:rPr>
                      <m:t> </m:t>
                    </m:r>
                    <m:r>
                      <a:rPr lang="en-US" altLang="zh-CN" i="1" dirty="0">
                        <a:latin typeface="DejaVu Math TeX Gyre" panose="02000503000000000000" charset="0"/>
                        <a:ea typeface="宋体" charset="0"/>
                        <a:cs typeface="DejaVu Math TeX Gyre" panose="02000503000000000000" charset="0"/>
                      </a:rPr>
                      <m:t>(</m:t>
                    </m:r>
                    <m:r>
                      <a:rPr lang="en-US" altLang="zh-CN" i="1" dirty="0">
                        <a:latin typeface="DejaVu Math TeX Gyre" panose="02000503000000000000" charset="0"/>
                        <a:ea typeface="宋体" charset="0"/>
                        <a:cs typeface="DejaVu Math TeX Gyre" panose="02000503000000000000" charset="0"/>
                      </a:rPr>
                      <m:t>𝒎𝒐𝒅</m:t>
                    </m:r>
                    <m:r>
                      <a:rPr lang="en-US" altLang="zh-CN" i="1" dirty="0">
                        <a:latin typeface="DejaVu Math TeX Gyre" panose="02000503000000000000" charset="0"/>
                        <a:ea typeface="宋体" charset="0"/>
                        <a:cs typeface="DejaVu Math TeX Gyre" panose="02000503000000000000" charset="0"/>
                      </a:rPr>
                      <m:t> </m:t>
                    </m:r>
                    <m:f>
                      <m:fPr>
                        <m:ctrlPr>
                          <a:rPr lang="en-US" altLang="zh-CN" i="1" dirty="0">
                            <a:latin typeface="DejaVu Math TeX Gyre" panose="02000503000000000000" charset="0"/>
                            <a:ea typeface="宋体" charset="0"/>
                            <a:cs typeface="DejaVu Math TeX Gyre" panose="02000503000000000000" charset="0"/>
                          </a:rPr>
                        </m:ctrlPr>
                      </m:fPr>
                      <m:num>
                        <m:r>
                          <a:rPr lang="en-US" altLang="zh-CN" i="1" dirty="0">
                            <a:latin typeface="DejaVu Math TeX Gyre" panose="02000503000000000000" charset="0"/>
                            <a:ea typeface="宋体" charset="0"/>
                            <a:cs typeface="DejaVu Math TeX Gyre" panose="02000503000000000000" charset="0"/>
                          </a:rPr>
                          <m:t>𝟗</m:t>
                        </m:r>
                        <m:r>
                          <a:rPr lang="en-US" altLang="zh-CN" i="1" dirty="0">
                            <a:latin typeface="DejaVu Math TeX Gyre" panose="02000503000000000000" charset="0"/>
                            <a:ea typeface="宋体" charset="0"/>
                            <a:cs typeface="DejaVu Math TeX Gyre" panose="02000503000000000000" charset="0"/>
                          </a:rPr>
                          <m:t>𝑳</m:t>
                        </m:r>
                      </m:num>
                      <m:den>
                        <m:r>
                          <a:rPr lang="en-US" altLang="zh-CN" i="1" dirty="0">
                            <a:latin typeface="DejaVu Math TeX Gyre" panose="02000503000000000000" charset="0"/>
                            <a:ea typeface="宋体" charset="0"/>
                            <a:cs typeface="DejaVu Math TeX Gyre" panose="02000503000000000000" charset="0"/>
                          </a:rPr>
                          <m:t>𝒅</m:t>
                        </m:r>
                      </m:den>
                    </m:f>
                    <m:r>
                      <a:rPr lang="en-US" altLang="zh-CN" i="1" dirty="0">
                        <a:latin typeface="DejaVu Math TeX Gyre" panose="02000503000000000000" charset="0"/>
                        <a:ea typeface="宋体" charset="0"/>
                        <a:cs typeface="DejaVu Math TeX Gyre" panose="02000503000000000000" charset="0"/>
                      </a:rPr>
                      <m:t>)</m:t>
                    </m:r>
                  </m:oMath>
                </a14:m>
                <a:endParaRPr lang="en-US" altLang="zh-CN" i="1" dirty="0">
                  <a:latin typeface="DejaVu Math TeX Gyre" panose="02000503000000000000" charset="0"/>
                  <a:ea typeface="宋体" charset="0"/>
                  <a:cs typeface="DejaVu Math TeX Gyre" panose="02000503000000000000" charset="0"/>
                </a:endParaRPr>
              </a:p>
              <a:p>
                <a:r>
                  <a:rPr altLang="en-US" b="0" dirty="0">
                    <a:ea typeface="宋体" charset="0"/>
                  </a:rPr>
                  <a:t>即判断是否有逆元，若有，则为</a:t>
                </a:r>
                <a14:m>
                  <m:oMath xmlns:m="http://schemas.openxmlformats.org/officeDocument/2006/math">
                    <m:r>
                      <a:rPr lang="en-US" altLang="en-US" i="1" dirty="0">
                        <a:latin typeface="DejaVu Math TeX Gyre" panose="02000503000000000000" charset="0"/>
                        <a:ea typeface="宋体" charset="0"/>
                        <a:cs typeface="DejaVu Math TeX Gyre" panose="02000503000000000000" charset="0"/>
                      </a:rPr>
                      <m:t>𝜑</m:t>
                    </m:r>
                    <m:r>
                      <a:rPr lang="en-US" altLang="en-US" i="1" dirty="0">
                        <a:latin typeface="DejaVu Math TeX Gyre" panose="02000503000000000000" charset="0"/>
                        <a:ea typeface="宋体" charset="0"/>
                        <a:cs typeface="DejaVu Math TeX Gyre" panose="02000503000000000000" charset="0"/>
                      </a:rPr>
                      <m:t>（</m:t>
                    </m:r>
                    <m:f>
                      <m:fPr>
                        <m:ctrlPr>
                          <a:rPr lang="en-US" altLang="en-US" i="1" dirty="0">
                            <a:latin typeface="DejaVu Math TeX Gyre" panose="02000503000000000000" charset="0"/>
                            <a:ea typeface="宋体" charset="0"/>
                            <a:cs typeface="DejaVu Math TeX Gyre" panose="02000503000000000000" charset="0"/>
                          </a:rPr>
                        </m:ctrlPr>
                      </m:fPr>
                      <m:num>
                        <m:r>
                          <a:rPr lang="en-US" altLang="en-US" i="1" dirty="0">
                            <a:latin typeface="DejaVu Math TeX Gyre" panose="02000503000000000000" charset="0"/>
                            <a:ea typeface="宋体" charset="0"/>
                            <a:cs typeface="DejaVu Math TeX Gyre" panose="02000503000000000000" charset="0"/>
                          </a:rPr>
                          <m:t>𝟗</m:t>
                        </m:r>
                        <m:r>
                          <a:rPr lang="en-US" altLang="en-US" i="1" dirty="0">
                            <a:latin typeface="DejaVu Math TeX Gyre" panose="02000503000000000000" charset="0"/>
                            <a:ea typeface="宋体" charset="0"/>
                            <a:cs typeface="DejaVu Math TeX Gyre" panose="02000503000000000000" charset="0"/>
                          </a:rPr>
                          <m:t>𝑳</m:t>
                        </m:r>
                      </m:num>
                      <m:den>
                        <m:r>
                          <a:rPr lang="en-US" altLang="en-US" i="1" dirty="0">
                            <a:latin typeface="DejaVu Math TeX Gyre" panose="02000503000000000000" charset="0"/>
                            <a:ea typeface="宋体" charset="0"/>
                            <a:cs typeface="DejaVu Math TeX Gyre" panose="02000503000000000000" charset="0"/>
                          </a:rPr>
                          <m:t>𝒅</m:t>
                        </m:r>
                      </m:den>
                    </m:f>
                    <m:r>
                      <a:rPr lang="en-US" altLang="en-US" i="1" dirty="0">
                        <a:latin typeface="DejaVu Math TeX Gyre" panose="02000503000000000000" charset="0"/>
                        <a:ea typeface="宋体" charset="0"/>
                        <a:cs typeface="DejaVu Math TeX Gyre" panose="02000503000000000000" charset="0"/>
                      </a:rPr>
                      <m:t>）的因数，直接根号求即可</m:t>
                    </m:r>
                  </m:oMath>
                </a14:m>
                <a:endParaRPr altLang="en-US" b="0" dirty="0">
                  <a:ea typeface="宋体" charset="0"/>
                </a:endParaRPr>
              </a:p>
            </p:txBody>
          </p:sp>
        </mc:Choice>
        <mc:Fallback>
          <p:sp>
            <p:nvSpPr>
              <p:cNvPr id="4" name="内容占位符 3"/>
              <p:cNvSpPr>
                <a:spLocks noRot="1" noChangeAspect="1" noMove="1" noResize="1" noEditPoints="1" noAdjustHandles="1" noChangeArrowheads="1" noChangeShapeType="1" noTextEdit="1"/>
              </p:cNvSpPr>
              <p:nvPr>
                <p:ph sz="half" idx="2"/>
              </p:nvPr>
            </p:nvSpPr>
            <p:spPr>
              <a:xfrm>
                <a:off x="1322457" y="1460751"/>
                <a:ext cx="9426407" cy="3407051"/>
              </a:xfrm>
              <a:blipFill rotWithShape="1">
                <a:blip r:embed="rId1"/>
                <a:stretch>
                  <a:fillRect l="-4" t="-511" r="2" b="15"/>
                </a:stretch>
              </a:blipFill>
            </p:spPr>
            <p:txBody>
              <a:bodyPr/>
              <a:lstStyle/>
              <a:p>
                <a:r>
                  <a:rPr lang="zh-CN" altLang="en-US">
                    <a:noFill/>
                  </a:rPr>
                  <a:t> </a:t>
                </a:r>
              </a:p>
            </p:txBody>
          </p:sp>
        </mc:Fallback>
      </mc:AlternateContent>
      <p:sp>
        <p:nvSpPr>
          <p:cNvPr id="3" name="文本框 2"/>
          <p:cNvSpPr txBox="1"/>
          <p:nvPr/>
        </p:nvSpPr>
        <p:spPr>
          <a:xfrm>
            <a:off x="3556000" y="3260408"/>
            <a:ext cx="5080000" cy="337185"/>
          </a:xfrm>
          <a:prstGeom prst="rect">
            <a:avLst/>
          </a:prstGeom>
        </p:spPr>
        <p:txBody>
          <a:bodyPr>
            <a:spAutoFit/>
          </a:bodyPr>
          <a:p>
            <a:pPr marL="0" indent="0">
              <a:spcAft>
                <a:spcPts val="500"/>
              </a:spcAft>
            </a:pPr>
            <a:r>
              <a:rPr lang="en-US" altLang="zh-CN" sz="1600" b="1" i="0">
                <a:solidFill>
                  <a:srgbClr val="FFFFFF"/>
                </a:solidFill>
                <a:latin typeface="-apple-system"/>
                <a:ea typeface="-apple-system"/>
              </a:rPr>
              <a:t>P4448 [AHOI2018</a:t>
            </a:r>
            <a:r>
              <a:rPr altLang="en-US" sz="1600" b="1" i="0">
                <a:solidFill>
                  <a:srgbClr val="FFFFFF"/>
                </a:solidFill>
                <a:latin typeface="-apple-system"/>
                <a:ea typeface="-apple-system"/>
              </a:rPr>
              <a:t>初中组</a:t>
            </a:r>
            <a:r>
              <a:rPr altLang="zh-CN" sz="1600" b="1" i="0">
                <a:solidFill>
                  <a:srgbClr val="FFFFFF"/>
                </a:solidFill>
                <a:latin typeface="-apple-system"/>
                <a:ea typeface="-apple-system"/>
              </a:rPr>
              <a:t>] </a:t>
            </a:r>
            <a:r>
              <a:rPr altLang="en-US" sz="1600" b="1" i="0">
                <a:solidFill>
                  <a:srgbClr val="FFFFFF"/>
                </a:solidFill>
                <a:latin typeface="-apple-system"/>
                <a:ea typeface="-apple-system"/>
              </a:rPr>
              <a:t>球球的排列</a:t>
            </a:r>
            <a:endParaRPr altLang="en-US" sz="1600" b="1" i="0">
              <a:solidFill>
                <a:srgbClr val="FFFFFF"/>
              </a:solidFill>
              <a:latin typeface="-apple-system"/>
              <a:ea typeface="-apple-system"/>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to="" calcmode="lin" valueType="num">
                                      <p:cBhvr>
                                        <p:cTn id="7" dur="1" fill="hold"/>
                                        <p:tgtEl>
                                          <p:spTgt spid="4">
                                            <p:txEl>
                                              <p:pRg st="2" end="2"/>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 to="" calcmode="lin" valueType="num">
                                      <p:cBhvr>
                                        <p:cTn id="12" dur="1" fill="hold"/>
                                        <p:tgtEl>
                                          <p:spTgt spid="4">
                                            <p:txEl>
                                              <p:pRg st="4" end="4"/>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to="" calcmode="lin" valueType="num">
                                      <p:cBhvr>
                                        <p:cTn id="17" dur="1" fill="hold"/>
                                        <p:tgtEl>
                                          <p:spTgt spid="4">
                                            <p:txEl>
                                              <p:pRg st="6" end="6"/>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 to="" calcmode="lin" valueType="num">
                                      <p:cBhvr>
                                        <p:cTn id="22" dur="1" fill="hold"/>
                                        <p:tgtEl>
                                          <p:spTgt spid="4">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3500" y="1020445"/>
            <a:ext cx="2895600" cy="1325563"/>
          </a:xfrm>
        </p:spPr>
        <p:txBody>
          <a:bodyPr rtlCol="0"/>
          <a:lstStyle>
            <a:defPPr>
              <a:defRPr lang="zh-CN"/>
            </a:defPPr>
          </a:lstStyle>
          <a:p>
            <a:pPr rtl="0"/>
            <a:r>
              <a:rPr lang="zh-CN" altLang="en-US" dirty="0"/>
              <a:t>目录</a:t>
            </a:r>
            <a:endParaRPr lang="zh-CN" dirty="0"/>
          </a:p>
        </p:txBody>
      </p:sp>
      <p:sp>
        <p:nvSpPr>
          <p:cNvPr id="3" name="内容占位符 2"/>
          <p:cNvSpPr>
            <a:spLocks noGrp="1"/>
          </p:cNvSpPr>
          <p:nvPr>
            <p:ph idx="1"/>
          </p:nvPr>
        </p:nvSpPr>
        <p:spPr>
          <a:xfrm>
            <a:off x="1333500" y="2674013"/>
            <a:ext cx="2895600" cy="3269589"/>
          </a:xfrm>
        </p:spPr>
        <p:txBody>
          <a:bodyPr rtlCol="0">
            <a:normAutofit/>
          </a:bodyPr>
          <a:lstStyle>
            <a:defPPr>
              <a:defRPr lang="zh-CN"/>
            </a:defPPr>
          </a:lstStyle>
          <a:p>
            <a:pPr rtl="0"/>
            <a:r>
              <a:rPr lang="zh-CN" dirty="0"/>
              <a:t>主题一</a:t>
            </a:r>
            <a:r>
              <a:rPr lang="en-US" altLang="zh-CN" dirty="0"/>
              <a:t> gcd</a:t>
            </a:r>
            <a:endParaRPr lang="zh-CN" dirty="0"/>
          </a:p>
          <a:p>
            <a:pPr rtl="0"/>
            <a:r>
              <a:rPr lang="zh-CN" dirty="0"/>
              <a:t>主题二</a:t>
            </a:r>
            <a:r>
              <a:rPr lang="en-US" altLang="zh-CN" dirty="0"/>
              <a:t> </a:t>
            </a:r>
            <a:r>
              <a:rPr altLang="en-US" dirty="0">
                <a:ea typeface="宋体" charset="0"/>
              </a:rPr>
              <a:t>组合数学</a:t>
            </a:r>
            <a:endParaRPr lang="zh-CN" dirty="0"/>
          </a:p>
          <a:p>
            <a:pPr rtl="0"/>
            <a:r>
              <a:rPr lang="zh-CN" dirty="0"/>
              <a:t>主题三</a:t>
            </a:r>
            <a:r>
              <a:rPr lang="en-US" altLang="zh-CN" dirty="0"/>
              <a:t> </a:t>
            </a:r>
            <a:r>
              <a:rPr altLang="en-US" dirty="0">
                <a:ea typeface="宋体" charset="0"/>
              </a:rPr>
              <a:t>数论</a:t>
            </a:r>
            <a:endParaRPr lang="zh-CN" dirty="0"/>
          </a:p>
          <a:p>
            <a:pPr rtl="0"/>
            <a:r>
              <a:rPr lang="zh-CN" dirty="0"/>
              <a:t>主题四</a:t>
            </a:r>
            <a:r>
              <a:rPr lang="en-US" altLang="zh-CN" dirty="0"/>
              <a:t> ???</a:t>
            </a:r>
            <a:endParaRPr lang="zh-CN" dirty="0"/>
          </a:p>
        </p:txBody>
      </p:sp>
      <p:sp>
        <p:nvSpPr>
          <p:cNvPr id="5" name="幻灯片编号占位符 5"/>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sz="half" idx="2"/>
          </p:nvPr>
        </p:nvPicPr>
        <p:blipFill>
          <a:blip r:embed="rId1"/>
          <a:stretch>
            <a:fillRect/>
          </a:stretch>
        </p:blipFill>
        <p:spPr>
          <a:xfrm>
            <a:off x="0" y="0"/>
            <a:ext cx="6038850" cy="4646930"/>
          </a:xfrm>
          <a:prstGeom prst="rect">
            <a:avLst/>
          </a:prstGeom>
        </p:spPr>
      </p:pic>
      <p:sp>
        <p:nvSpPr>
          <p:cNvPr id="4" name="灯片编号占位符 3"/>
          <p:cNvSpPr>
            <a:spLocks noGrp="1"/>
          </p:cNvSpPr>
          <p:nvPr>
            <p:ph type="sldNum" sz="quarter" idx="12"/>
          </p:nvPr>
        </p:nvSpPr>
        <p:spPr/>
        <p:txBody>
          <a:bodyPr/>
          <a:p>
            <a:pPr rtl="0"/>
            <a:fld id="{A49DFD55-3C28-40EF-9E31-A92D2E4017FF}" type="slidenum">
              <a:rPr lang="en-US" altLang="zh-CN" smtClean="0"/>
            </a:fld>
            <a:endParaRPr lang="zh-CN" dirty="0"/>
          </a:p>
        </p:txBody>
      </p:sp>
      <p:sp>
        <p:nvSpPr>
          <p:cNvPr id="6" name="文本框 5"/>
          <p:cNvSpPr txBox="1"/>
          <p:nvPr/>
        </p:nvSpPr>
        <p:spPr>
          <a:xfrm>
            <a:off x="4493895" y="3906520"/>
            <a:ext cx="5203825" cy="368300"/>
          </a:xfrm>
          <a:prstGeom prst="rect">
            <a:avLst/>
          </a:prstGeom>
          <a:noFill/>
        </p:spPr>
        <p:txBody>
          <a:bodyPr wrap="square" rtlCol="0">
            <a:spAutoFit/>
          </a:bodyPr>
          <a:p>
            <a:r>
              <a:rPr lang="zh-CN" altLang="en-US"/>
              <a:t>借此来讲讲</a:t>
            </a:r>
            <a:r>
              <a:rPr lang="en-US" altLang="zh-CN"/>
              <a:t>BSGS</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en-US">
                <a:ea typeface="宋体" charset="0"/>
              </a:rPr>
              <a:t>知识点</a:t>
            </a:r>
            <a:endParaRPr altLang="en-US">
              <a:ea typeface="宋体" charset="0"/>
            </a:endParaRPr>
          </a:p>
        </p:txBody>
      </p:sp>
      <p:sp>
        <p:nvSpPr>
          <p:cNvPr id="3" name="内容占位符 2"/>
          <p:cNvSpPr>
            <a:spLocks noGrp="1"/>
          </p:cNvSpPr>
          <p:nvPr>
            <p:ph sz="half" idx="2"/>
          </p:nvPr>
        </p:nvSpPr>
        <p:spPr/>
        <p:txBody>
          <a:bodyPr/>
          <a:p>
            <a:r>
              <a:rPr altLang="en-US">
                <a:ea typeface="宋体" charset="0"/>
                <a:sym typeface="+mn-ea"/>
              </a:rPr>
              <a:t>根据一些人的反馈，我打算讲一下</a:t>
            </a:r>
            <a:r>
              <a:rPr lang="en-US" altLang="zh-CN">
                <a:ea typeface="宋体" charset="0"/>
                <a:sym typeface="+mn-ea"/>
              </a:rPr>
              <a:t>exCRT</a:t>
            </a:r>
            <a:r>
              <a:rPr altLang="en-US">
                <a:ea typeface="宋体" charset="0"/>
                <a:sym typeface="+mn-ea"/>
              </a:rPr>
              <a:t>与</a:t>
            </a:r>
            <a:r>
              <a:rPr lang="en-US" altLang="zh-CN">
                <a:ea typeface="宋体" charset="0"/>
                <a:sym typeface="+mn-ea"/>
              </a:rPr>
              <a:t>exGCD,</a:t>
            </a:r>
            <a:r>
              <a:rPr altLang="en-US">
                <a:ea typeface="宋体" charset="0"/>
                <a:sym typeface="+mn-ea"/>
              </a:rPr>
              <a:t>若是大部分人都会就跳过。</a:t>
            </a:r>
            <a:endParaRPr altLang="en-US">
              <a:ea typeface="宋体" charset="0"/>
            </a:endParaRPr>
          </a:p>
          <a:p>
            <a:endParaRPr lang="zh-CN" altLang="en-US"/>
          </a:p>
        </p:txBody>
      </p:sp>
      <p:sp>
        <p:nvSpPr>
          <p:cNvPr id="4" name="灯片编号占位符 3"/>
          <p:cNvSpPr>
            <a:spLocks noGrp="1"/>
          </p:cNvSpPr>
          <p:nvPr>
            <p:ph type="sldNum" sz="quarter" idx="12"/>
          </p:nvPr>
        </p:nvSpPr>
        <p:spPr/>
        <p:txBody>
          <a:bodyPr/>
          <a:p>
            <a:pPr rtl="0"/>
            <a:fld id="{A49DFD55-3C28-40EF-9E31-A92D2E4017FF}" type="slidenum">
              <a:rPr lang="en-US" altLang="zh-CN" smtClean="0"/>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to="" calcmode="lin" valueType="num">
                                      <p:cBhvr>
                                        <p:cTn id="13"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2388" y="457200"/>
            <a:ext cx="7288282" cy="672704"/>
          </a:xfrm>
        </p:spPr>
        <p:txBody>
          <a:bodyPr rtlCol="0"/>
          <a:lstStyle>
            <a:defPPr>
              <a:defRPr lang="zh-CN"/>
            </a:defPPr>
          </a:lstStyle>
          <a:p>
            <a:pPr rtl="0"/>
            <a:r>
              <a:rPr altLang="en-US" dirty="0">
                <a:ea typeface="宋体" charset="0"/>
              </a:rPr>
              <a:t>狄利克雷卷积</a:t>
            </a:r>
            <a:endParaRPr altLang="en-US" dirty="0">
              <a:ea typeface="宋体" charset="0"/>
            </a:endParaRPr>
          </a:p>
        </p:txBody>
      </p:sp>
      <p:sp>
        <p:nvSpPr>
          <p:cNvPr id="14" name="幻灯片编号占位符 5"/>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pic>
        <p:nvPicPr>
          <p:cNvPr id="3" name="内容占位符 2"/>
          <p:cNvPicPr>
            <a:picLocks noChangeAspect="1"/>
          </p:cNvPicPr>
          <p:nvPr>
            <p:ph sz="half" idx="2"/>
          </p:nvPr>
        </p:nvPicPr>
        <p:blipFill>
          <a:blip r:embed="rId1"/>
          <a:stretch>
            <a:fillRect/>
          </a:stretch>
        </p:blipFill>
        <p:spPr>
          <a:xfrm>
            <a:off x="1558925" y="1129665"/>
            <a:ext cx="2638425" cy="561975"/>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1402715" y="1845310"/>
                <a:ext cx="4598035" cy="2310765"/>
              </a:xfrm>
              <a:prstGeom prst="rect">
                <a:avLst/>
              </a:prstGeom>
              <a:noFill/>
            </p:spPr>
            <p:txBody>
              <a:bodyPr wrap="square" rtlCol="0">
                <a:spAutoFit/>
              </a:bodyPr>
              <a:p>
                <a:r>
                  <a:rPr altLang="en-US">
                    <a:ea typeface="宋体" charset="0"/>
                  </a:rPr>
                  <a:t>满足结合律，分配率，交换律与等式的性质</a:t>
                </a:r>
                <a:endParaRPr altLang="en-US">
                  <a:ea typeface="宋体" charset="0"/>
                </a:endParaRPr>
              </a:p>
              <a:p>
                <a:endParaRPr altLang="en-US">
                  <a:ea typeface="宋体" charset="0"/>
                </a:endParaRPr>
              </a:p>
              <a:p>
                <a:r>
                  <a:rPr altLang="en-US">
                    <a:ea typeface="宋体" charset="0"/>
                  </a:rPr>
                  <a:t>单位元，即</a:t>
                </a:r>
                <a:r>
                  <a:rPr lang="en-US" altLang="zh-CN">
                    <a:ea typeface="宋体" charset="0"/>
                  </a:rPr>
                  <a:t>f*g=f</a:t>
                </a:r>
                <a:r>
                  <a:rPr altLang="en-US">
                    <a:ea typeface="宋体" charset="0"/>
                  </a:rPr>
                  <a:t>的</a:t>
                </a:r>
                <a:r>
                  <a:rPr lang="en-US" altLang="zh-CN">
                    <a:ea typeface="宋体" charset="0"/>
                  </a:rPr>
                  <a:t>g,</a:t>
                </a:r>
                <a:endParaRPr lang="en-US" altLang="zh-CN">
                  <a:ea typeface="宋体" charset="0"/>
                </a:endParaRPr>
              </a:p>
              <a:p>
                <a:r>
                  <a:rPr altLang="en-US">
                    <a:ea typeface="宋体" charset="0"/>
                  </a:rPr>
                  <a:t>逆元，即</a:t>
                </a:r>
                <a:r>
                  <a:rPr lang="en-US" altLang="zh-CN">
                    <a:ea typeface="宋体" charset="0"/>
                  </a:rPr>
                  <a:t>f*g=</a:t>
                </a:r>
                <a14:m>
                  <m:oMath xmlns:m="http://schemas.openxmlformats.org/officeDocument/2006/math">
                    <m:r>
                      <a:rPr lang="en-US" altLang="zh-CN" i="1">
                        <a:latin typeface="DejaVu Math TeX Gyre" panose="02000503000000000000" charset="0"/>
                        <a:ea typeface="宋体" charset="0"/>
                        <a:cs typeface="DejaVu Math TeX Gyre" panose="02000503000000000000" charset="0"/>
                      </a:rPr>
                      <m:t>𝜀</m:t>
                    </m:r>
                  </m:oMath>
                </a14:m>
                <a:endParaRPr lang="en-US" altLang="zh-CN" i="1">
                  <a:latin typeface="DejaVu Math TeX Gyre" panose="02000503000000000000" charset="0"/>
                  <a:ea typeface="宋体" charset="0"/>
                  <a:cs typeface="DejaVu Math TeX Gyre" panose="02000503000000000000" charset="0"/>
                </a:endParaRPr>
              </a:p>
              <a:p>
                <a:r>
                  <a:rPr altLang="en-US">
                    <a:ea typeface="宋体" charset="0"/>
                  </a:rPr>
                  <a:t>定义几个函数，</a:t>
                </a:r>
                <a:r>
                  <a:rPr lang="en-US" altLang="zh-CN">
                    <a:ea typeface="宋体" charset="0"/>
                  </a:rPr>
                  <a:t>I</a:t>
                </a:r>
                <a:r>
                  <a:rPr altLang="en-US">
                    <a:ea typeface="宋体" charset="0"/>
                  </a:rPr>
                  <a:t>（</a:t>
                </a:r>
                <a:r>
                  <a:rPr lang="en-US" altLang="zh-CN">
                    <a:ea typeface="宋体" charset="0"/>
                  </a:rPr>
                  <a:t>i</a:t>
                </a:r>
                <a:r>
                  <a:rPr altLang="en-US">
                    <a:ea typeface="宋体" charset="0"/>
                  </a:rPr>
                  <a:t>）</a:t>
                </a:r>
                <a:r>
                  <a:rPr lang="en-US" altLang="zh-CN">
                    <a:ea typeface="宋体" charset="0"/>
                  </a:rPr>
                  <a:t>=1,Id(i)=i</a:t>
                </a:r>
                <a:endParaRPr lang="en-US" altLang="zh-CN">
                  <a:ea typeface="宋体" charset="0"/>
                </a:endParaRPr>
              </a:p>
              <a:p>
                <a:r>
                  <a:rPr altLang="en-US">
                    <a:ea typeface="宋体" charset="0"/>
                  </a:rPr>
                  <a:t>由</a:t>
                </a:r>
                <a:r>
                  <a:rPr lang="en-US" altLang="zh-CN">
                    <a:ea typeface="宋体" charset="0"/>
                  </a:rPr>
                  <a:t>I*g=</a:t>
                </a:r>
                <a14:m>
                  <m:oMath xmlns:m="http://schemas.openxmlformats.org/officeDocument/2006/math">
                    <m:r>
                      <a:rPr lang="en-US" altLang="zh-CN" i="1">
                        <a:latin typeface="DejaVu Math TeX Gyre" panose="02000503000000000000" charset="0"/>
                        <a:ea typeface="宋体" charset="0"/>
                        <a:cs typeface="DejaVu Math TeX Gyre" panose="02000503000000000000" charset="0"/>
                      </a:rPr>
                      <m:t>𝜀</m:t>
                    </m:r>
                  </m:oMath>
                </a14:m>
                <a:r>
                  <a:rPr altLang="en-US">
                    <a:ea typeface="宋体" charset="0"/>
                  </a:rPr>
                  <a:t>的式子中我们推出了</a:t>
                </a:r>
                <a14:m>
                  <m:oMath xmlns:m="http://schemas.openxmlformats.org/officeDocument/2006/math">
                    <m:r>
                      <a:rPr lang="en-US" altLang="en-US" i="1">
                        <a:latin typeface="DejaVu Math TeX Gyre" panose="02000503000000000000" charset="0"/>
                        <a:ea typeface="宋体" charset="0"/>
                        <a:cs typeface="DejaVu Math TeX Gyre" panose="02000503000000000000" charset="0"/>
                      </a:rPr>
                      <m:t>𝜇</m:t>
                    </m:r>
                  </m:oMath>
                </a14:m>
                <a:endParaRPr lang="en-US" altLang="en-US" i="1">
                  <a:latin typeface="DejaVu Math TeX Gyre" panose="02000503000000000000" charset="0"/>
                  <a:ea typeface="宋体" charset="0"/>
                  <a:cs typeface="DejaVu Math TeX Gyre" panose="02000503000000000000" charset="0"/>
                </a:endParaRPr>
              </a:p>
              <a:p>
                <a:r>
                  <a:rPr altLang="en-US">
                    <a:ea typeface="宋体" charset="0"/>
                  </a:rPr>
                  <a:t>而</a:t>
                </a:r>
                <a:r>
                  <a:rPr lang="en-US" altLang="zh-CN">
                    <a:ea typeface="宋体" charset="0"/>
                  </a:rPr>
                  <a:t>I*g=Id</a:t>
                </a:r>
                <a:r>
                  <a:rPr altLang="en-US">
                    <a:ea typeface="宋体" charset="0"/>
                  </a:rPr>
                  <a:t>的式子我们推出了</a:t>
                </a:r>
                <a14:m>
                  <m:oMath xmlns:m="http://schemas.openxmlformats.org/officeDocument/2006/math">
                    <m:r>
                      <a:rPr lang="en-US" altLang="en-US" i="1">
                        <a:latin typeface="DejaVu Math TeX Gyre" panose="02000503000000000000" charset="0"/>
                        <a:ea typeface="宋体" charset="0"/>
                        <a:cs typeface="DejaVu Math TeX Gyre" panose="02000503000000000000" charset="0"/>
                      </a:rPr>
                      <m:t>𝜑</m:t>
                    </m:r>
                  </m:oMath>
                </a14:m>
                <a:endParaRPr lang="en-US" altLang="en-US" i="1">
                  <a:latin typeface="DejaVu Math TeX Gyre" panose="02000503000000000000" charset="0"/>
                  <a:ea typeface="宋体" charset="0"/>
                  <a:cs typeface="DejaVu Math TeX Gyre" panose="02000503000000000000" charset="0"/>
                </a:endParaRPr>
              </a:p>
              <a:p>
                <a:r>
                  <a:rPr altLang="en-US">
                    <a:ea typeface="宋体" charset="0"/>
                  </a:rPr>
                  <a:t>之后便可开启</a:t>
                </a:r>
                <a14:m>
                  <m:oMath xmlns:m="http://schemas.openxmlformats.org/officeDocument/2006/math">
                    <m:r>
                      <a:rPr lang="en-US" altLang="en-US" i="1">
                        <a:latin typeface="DejaVu Math TeX Gyre" panose="02000503000000000000" charset="0"/>
                        <a:ea typeface="宋体" charset="0"/>
                        <a:cs typeface="DejaVu Math TeX Gyre" panose="02000503000000000000" charset="0"/>
                      </a:rPr>
                      <m:t>𝜇</m:t>
                    </m:r>
                    <m:r>
                      <a:rPr lang="en-US" altLang="en-US" i="1">
                        <a:latin typeface="DejaVu Math TeX Gyre" panose="02000503000000000000" charset="0"/>
                        <a:ea typeface="宋体" charset="0"/>
                        <a:cs typeface="DejaVu Math TeX Gyre" panose="02000503000000000000" charset="0"/>
                      </a:rPr>
                      <m:t>与</m:t>
                    </m:r>
                    <m:r>
                      <a:rPr lang="en-US" altLang="en-US" i="1">
                        <a:latin typeface="DejaVu Math TeX Gyre" panose="02000503000000000000" charset="0"/>
                        <a:ea typeface="宋体" charset="0"/>
                        <a:cs typeface="DejaVu Math TeX Gyre" panose="02000503000000000000" charset="0"/>
                      </a:rPr>
                      <m:t>𝜑</m:t>
                    </m:r>
                    <m:r>
                      <a:rPr lang="en-US" altLang="en-US" i="1">
                        <a:latin typeface="DejaVu Math TeX Gyre" panose="02000503000000000000" charset="0"/>
                        <a:ea typeface="宋体" charset="0"/>
                        <a:cs typeface="DejaVu Math TeX Gyre" panose="02000503000000000000" charset="0"/>
                      </a:rPr>
                      <m:t>的运用了</m:t>
                    </m:r>
                  </m:oMath>
                </a14:m>
                <a:endParaRPr lang="en-US" altLang="zh-CN">
                  <a:ea typeface="宋体"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402715" y="1845310"/>
                <a:ext cx="4598035" cy="2310765"/>
              </a:xfrm>
              <a:prstGeom prst="rect">
                <a:avLst/>
              </a:prstGeom>
              <a:blipFill rotWithShape="1">
                <a:blip r:embed="rId2"/>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3674110" y="2291080"/>
            <a:ext cx="2990850" cy="476250"/>
          </a:xfrm>
          <a:prstGeom prst="rect">
            <a:avLst/>
          </a:prstGeom>
        </p:spPr>
      </p:pic>
      <p:pic>
        <p:nvPicPr>
          <p:cNvPr id="4" name="图片 3"/>
          <p:cNvPicPr>
            <a:picLocks noChangeAspect="1"/>
          </p:cNvPicPr>
          <p:nvPr/>
        </p:nvPicPr>
        <p:blipFill>
          <a:blip r:embed="rId4"/>
          <a:stretch>
            <a:fillRect/>
          </a:stretch>
        </p:blipFill>
        <p:spPr>
          <a:xfrm>
            <a:off x="6664960" y="2955925"/>
            <a:ext cx="4619625" cy="3505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22318" y="-1056250"/>
            <a:ext cx="7288282" cy="2121177"/>
          </a:xfrm>
        </p:spPr>
        <p:txBody>
          <a:bodyPr/>
          <a:p>
            <a:r>
              <a:rPr altLang="en-US">
                <a:ea typeface="宋体" charset="0"/>
              </a:rPr>
              <a:t>欧拉函数</a:t>
            </a:r>
            <a:endParaRPr altLang="en-US">
              <a:ea typeface="宋体" charset="0"/>
            </a:endParaRPr>
          </a:p>
        </p:txBody>
      </p:sp>
      <p:pic>
        <p:nvPicPr>
          <p:cNvPr id="5" name="内容占位符 4"/>
          <p:cNvPicPr>
            <a:picLocks noChangeAspect="1"/>
          </p:cNvPicPr>
          <p:nvPr>
            <p:ph sz="half" idx="2"/>
          </p:nvPr>
        </p:nvPicPr>
        <p:blipFill>
          <a:blip r:embed="rId1"/>
          <a:stretch>
            <a:fillRect/>
          </a:stretch>
        </p:blipFill>
        <p:spPr>
          <a:xfrm>
            <a:off x="1454150" y="1391285"/>
            <a:ext cx="6781800" cy="1266825"/>
          </a:xfrm>
          <a:prstGeom prst="rect">
            <a:avLst/>
          </a:prstGeom>
        </p:spPr>
      </p:pic>
      <p:sp>
        <p:nvSpPr>
          <p:cNvPr id="4" name="灯片编号占位符 3"/>
          <p:cNvSpPr>
            <a:spLocks noGrp="1"/>
          </p:cNvSpPr>
          <p:nvPr>
            <p:ph type="sldNum" sz="quarter" idx="12"/>
          </p:nvPr>
        </p:nvSpPr>
        <p:spPr/>
        <p:txBody>
          <a:bodyPr/>
          <a:p>
            <a:pPr rtl="0"/>
            <a:fld id="{A49DFD55-3C28-40EF-9E31-A92D2E4017FF}" type="slidenum">
              <a:rPr lang="en-US" altLang="zh-CN" smtClean="0"/>
            </a:fld>
            <a:endParaRPr lang="zh-CN" dirty="0"/>
          </a:p>
        </p:txBody>
      </p:sp>
      <p:pic>
        <p:nvPicPr>
          <p:cNvPr id="6" name="图片 5"/>
          <p:cNvPicPr>
            <a:picLocks noChangeAspect="1"/>
          </p:cNvPicPr>
          <p:nvPr/>
        </p:nvPicPr>
        <p:blipFill>
          <a:blip r:embed="rId2"/>
          <a:stretch>
            <a:fillRect/>
          </a:stretch>
        </p:blipFill>
        <p:spPr>
          <a:xfrm>
            <a:off x="1525270" y="2732405"/>
            <a:ext cx="4829175" cy="1028700"/>
          </a:xfrm>
          <a:prstGeom prst="rect">
            <a:avLst/>
          </a:prstGeom>
        </p:spPr>
      </p:pic>
      <p:pic>
        <p:nvPicPr>
          <p:cNvPr id="7" name="图片 6"/>
          <p:cNvPicPr>
            <a:picLocks noChangeAspect="1"/>
          </p:cNvPicPr>
          <p:nvPr/>
        </p:nvPicPr>
        <p:blipFill>
          <a:blip r:embed="rId3"/>
          <a:stretch>
            <a:fillRect/>
          </a:stretch>
        </p:blipFill>
        <p:spPr>
          <a:xfrm>
            <a:off x="1454150" y="3709035"/>
            <a:ext cx="7096125" cy="25336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22318" y="-1152135"/>
            <a:ext cx="7288282" cy="2121177"/>
          </a:xfrm>
        </p:spPr>
        <p:txBody>
          <a:bodyPr/>
          <a:p>
            <a:r>
              <a:rPr altLang="en-US">
                <a:ea typeface="宋体" charset="0"/>
              </a:rPr>
              <a:t>欧拉函数</a:t>
            </a:r>
            <a:endParaRPr altLang="en-US">
              <a:ea typeface="宋体" charset="0"/>
            </a:endParaRPr>
          </a:p>
        </p:txBody>
      </p:sp>
      <p:pic>
        <p:nvPicPr>
          <p:cNvPr id="5" name="内容占位符 4"/>
          <p:cNvPicPr>
            <a:picLocks noChangeAspect="1"/>
          </p:cNvPicPr>
          <p:nvPr>
            <p:ph sz="half" idx="2"/>
          </p:nvPr>
        </p:nvPicPr>
        <p:blipFill>
          <a:blip r:embed="rId1"/>
          <a:stretch>
            <a:fillRect/>
          </a:stretch>
        </p:blipFill>
        <p:spPr>
          <a:xfrm>
            <a:off x="1322070" y="892810"/>
            <a:ext cx="4674870" cy="3740150"/>
          </a:xfrm>
          <a:prstGeom prst="rect">
            <a:avLst/>
          </a:prstGeom>
        </p:spPr>
      </p:pic>
      <p:sp>
        <p:nvSpPr>
          <p:cNvPr id="4" name="灯片编号占位符 3"/>
          <p:cNvSpPr>
            <a:spLocks noGrp="1"/>
          </p:cNvSpPr>
          <p:nvPr>
            <p:ph type="sldNum" sz="quarter" idx="12"/>
          </p:nvPr>
        </p:nvSpPr>
        <p:spPr/>
        <p:txBody>
          <a:bodyPr/>
          <a:p>
            <a:pPr rtl="0"/>
            <a:fld id="{A49DFD55-3C28-40EF-9E31-A92D2E4017FF}" type="slidenum">
              <a:rPr lang="en-US" altLang="zh-CN" smtClean="0"/>
            </a:fld>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4712" y="578399"/>
            <a:ext cx="9953308" cy="658985"/>
          </a:xfrm>
        </p:spPr>
        <p:txBody>
          <a:bodyPr rtlCol="0">
            <a:normAutofit/>
          </a:bodyPr>
          <a:lstStyle>
            <a:defPPr>
              <a:defRPr lang="zh-CN"/>
            </a:defPPr>
          </a:lstStyle>
          <a:p>
            <a:pPr algn="l" rtl="0">
              <a:buNone/>
            </a:pPr>
            <a:r>
              <a:rPr lang="zh-CN" altLang="en-US" b="0" i="0" dirty="0">
                <a:solidFill>
                  <a:srgbClr val="333333"/>
                </a:solidFill>
                <a:effectLst/>
                <a:latin typeface="-apple-system"/>
              </a:rPr>
              <a:t>莫反（若是很多人未接触过可讲点基础的）</a:t>
            </a:r>
            <a:endParaRPr lang="en-US" altLang="zh-CN" b="0" i="0" dirty="0">
              <a:solidFill>
                <a:srgbClr val="333333"/>
              </a:solidFill>
              <a:effectLst/>
              <a:latin typeface="-apple-system"/>
            </a:endParaRPr>
          </a:p>
        </p:txBody>
      </p:sp>
      <p:pic>
        <p:nvPicPr>
          <p:cNvPr id="3" name="内容占位符 2"/>
          <p:cNvPicPr>
            <a:picLocks noChangeAspect="1"/>
          </p:cNvPicPr>
          <p:nvPr>
            <p:ph sz="half" idx="15"/>
          </p:nvPr>
        </p:nvPicPr>
        <p:blipFill>
          <a:blip r:embed="rId1"/>
          <a:stretch>
            <a:fillRect/>
          </a:stretch>
        </p:blipFill>
        <p:spPr>
          <a:xfrm>
            <a:off x="1116965" y="1575435"/>
            <a:ext cx="4400550" cy="1162050"/>
          </a:xfrm>
          <a:prstGeom prst="rect">
            <a:avLst/>
          </a:prstGeom>
        </p:spPr>
      </p:pic>
      <p:sp>
        <p:nvSpPr>
          <p:cNvPr id="68" name="灯片编号占位符 67"/>
          <p:cNvSpPr>
            <a:spLocks noGrp="1"/>
          </p:cNvSpPr>
          <p:nvPr>
            <p:ph type="sldNum" sz="quarter" idx="13"/>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mc:AlternateContent xmlns:mc="http://schemas.openxmlformats.org/markup-compatibility/2006">
        <mc:Choice xmlns:a14="http://schemas.microsoft.com/office/drawing/2010/main" Requires="a14">
          <p:sp>
            <p:nvSpPr>
              <p:cNvPr id="4" name="文本框 3"/>
              <p:cNvSpPr txBox="1"/>
              <p:nvPr/>
            </p:nvSpPr>
            <p:spPr>
              <a:xfrm>
                <a:off x="1283335" y="3168650"/>
                <a:ext cx="5255895" cy="472440"/>
              </a:xfrm>
              <a:prstGeom prst="rect">
                <a:avLst/>
              </a:prstGeom>
              <a:noFill/>
            </p:spPr>
            <p:txBody>
              <a:bodyPr wrap="square" rtlCol="0">
                <a:spAutoFit/>
              </a:bodyPr>
              <a:p>
                <a:r>
                  <a:rPr lang="en-US" altLang="zh-CN"/>
                  <a:t>ans=</a:t>
                </a:r>
                <a14:m>
                  <m:oMath xmlns:m="http://schemas.openxmlformats.org/officeDocument/2006/math">
                    <m:nary>
                      <m:naryPr>
                        <m:chr m:val="∑"/>
                        <m:limLoc m:val="undOvr"/>
                        <m:ctrlPr>
                          <a:rPr lang="en-US" altLang="zh-CN" i="1">
                            <a:latin typeface="DejaVu Math TeX Gyre" panose="02000503000000000000" charset="0"/>
                            <a:cs typeface="DejaVu Math TeX Gyre" panose="02000503000000000000" charset="0"/>
                          </a:rPr>
                        </m:ctrlPr>
                      </m:naryPr>
                      <m:sub>
                        <m:r>
                          <a:rPr lang="en-US" altLang="zh-CN" i="1">
                            <a:latin typeface="DejaVu Math TeX Gyre" panose="02000503000000000000" charset="0"/>
                            <a:cs typeface="DejaVu Math TeX Gyre" panose="02000503000000000000" charset="0"/>
                          </a:rPr>
                          <m:t>𝑖</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up>
                        <m:r>
                          <a:rPr lang="en-US" altLang="zh-CN" i="1">
                            <a:latin typeface="DejaVu Math TeX Gyre" panose="02000503000000000000" charset="0"/>
                            <a:cs typeface="DejaVu Math TeX Gyre" panose="02000503000000000000" charset="0"/>
                          </a:rPr>
                          <m:t>𝑛</m:t>
                        </m:r>
                      </m:sup>
                      <m:e>
                        <m:nary>
                          <m:naryPr>
                            <m:chr m:val="∑"/>
                            <m:limLoc m:val="subSup"/>
                            <m:ctrlPr>
                              <a:rPr lang="en-US" altLang="zh-CN" i="1">
                                <a:latin typeface="DejaVu Math TeX Gyre" panose="02000503000000000000" charset="0"/>
                                <a:cs typeface="DejaVu Math TeX Gyre" panose="02000503000000000000" charset="0"/>
                              </a:rPr>
                            </m:ctrlPr>
                          </m:naryPr>
                          <m:sub>
                            <m:r>
                              <a:rPr lang="en-US" altLang="zh-CN" i="1">
                                <a:latin typeface="DejaVu Math TeX Gyre" panose="02000503000000000000" charset="0"/>
                                <a:cs typeface="DejaVu Math TeX Gyre" panose="02000503000000000000" charset="0"/>
                              </a:rPr>
                              <m:t>𝑗</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up>
                            <m:r>
                              <a:rPr lang="en-US" altLang="zh-CN" i="1">
                                <a:latin typeface="DejaVu Math TeX Gyre" panose="02000503000000000000" charset="0"/>
                                <a:cs typeface="DejaVu Math TeX Gyre" panose="02000503000000000000" charset="0"/>
                              </a:rPr>
                              <m:t>𝑚</m:t>
                            </m:r>
                          </m:sup>
                          <m:e>
                            <m:r>
                              <a:rPr lang="en-US" altLang="zh-CN" i="1">
                                <a:latin typeface="DejaVu Math TeX Gyre" panose="02000503000000000000" charset="0"/>
                                <a:cs typeface="DejaVu Math TeX Gyre" panose="02000503000000000000" charset="0"/>
                              </a:rPr>
                              <m:t>𝑙𝑐𝑚</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𝑖</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𝑗</m:t>
                            </m:r>
                            <m:r>
                              <a:rPr lang="en-US" altLang="zh-CN" i="1">
                                <a:latin typeface="DejaVu Math TeX Gyre" panose="02000503000000000000" charset="0"/>
                                <a:cs typeface="DejaVu Math TeX Gyre" panose="02000503000000000000" charset="0"/>
                              </a:rPr>
                              <m:t>)</m:t>
                            </m:r>
                          </m:e>
                        </m:nary>
                      </m:e>
                    </m:nary>
                  </m:oMath>
                </a14:m>
                <a:endParaRPr lang="en-US" altLang="zh-CN"/>
              </a:p>
            </p:txBody>
          </p:sp>
        </mc:Choice>
        <mc:Fallback>
          <p:sp>
            <p:nvSpPr>
              <p:cNvPr id="4" name="文本框 3"/>
              <p:cNvSpPr txBox="1">
                <a:spLocks noRot="1" noChangeAspect="1" noMove="1" noResize="1" noEditPoints="1" noAdjustHandles="1" noChangeArrowheads="1" noChangeShapeType="1" noTextEdit="1"/>
              </p:cNvSpPr>
              <p:nvPr/>
            </p:nvSpPr>
            <p:spPr>
              <a:xfrm>
                <a:off x="1283335" y="3168650"/>
                <a:ext cx="5255895" cy="472440"/>
              </a:xfrm>
              <a:prstGeom prst="rect">
                <a:avLst/>
              </a:prstGeom>
              <a:blipFill rotWithShape="1">
                <a:blip r:embed="rId2"/>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1283335" y="3934460"/>
            <a:ext cx="3196590" cy="535305"/>
          </a:xfrm>
          <a:prstGeom prst="rect">
            <a:avLst/>
          </a:prstGeom>
        </p:spPr>
      </p:pic>
      <p:pic>
        <p:nvPicPr>
          <p:cNvPr id="7" name="图片 6"/>
          <p:cNvPicPr>
            <a:picLocks noChangeAspect="1"/>
          </p:cNvPicPr>
          <p:nvPr/>
        </p:nvPicPr>
        <p:blipFill>
          <a:blip r:embed="rId4"/>
          <a:stretch>
            <a:fillRect/>
          </a:stretch>
        </p:blipFill>
        <p:spPr>
          <a:xfrm>
            <a:off x="6266180" y="2737485"/>
            <a:ext cx="3867150" cy="1323975"/>
          </a:xfrm>
          <a:prstGeom prst="rect">
            <a:avLst/>
          </a:prstGeom>
        </p:spPr>
      </p:pic>
      <p:pic>
        <p:nvPicPr>
          <p:cNvPr id="8" name="图片 7"/>
          <p:cNvPicPr>
            <a:picLocks noChangeAspect="1"/>
          </p:cNvPicPr>
          <p:nvPr/>
        </p:nvPicPr>
        <p:blipFill>
          <a:blip r:embed="rId5"/>
          <a:stretch>
            <a:fillRect/>
          </a:stretch>
        </p:blipFill>
        <p:spPr>
          <a:xfrm>
            <a:off x="6266180" y="1575435"/>
            <a:ext cx="3381375" cy="1057275"/>
          </a:xfrm>
          <a:prstGeom prst="rect">
            <a:avLst/>
          </a:prstGeom>
        </p:spPr>
      </p:pic>
      <p:sp>
        <p:nvSpPr>
          <p:cNvPr id="9" name="文本框 8"/>
          <p:cNvSpPr txBox="1"/>
          <p:nvPr/>
        </p:nvSpPr>
        <p:spPr>
          <a:xfrm>
            <a:off x="6270625" y="4198620"/>
            <a:ext cx="4217035" cy="368300"/>
          </a:xfrm>
          <a:prstGeom prst="rect">
            <a:avLst/>
          </a:prstGeom>
          <a:noFill/>
        </p:spPr>
        <p:txBody>
          <a:bodyPr wrap="square" rtlCol="0">
            <a:spAutoFit/>
          </a:bodyPr>
          <a:p>
            <a:r>
              <a:rPr altLang="en-US">
                <a:ea typeface="宋体" charset="0"/>
              </a:rPr>
              <a:t>每次给定</a:t>
            </a:r>
            <a:r>
              <a:rPr lang="en-US" altLang="zh-CN">
                <a:ea typeface="宋体" charset="0"/>
              </a:rPr>
              <a:t>n,m</a:t>
            </a:r>
            <a:r>
              <a:rPr altLang="en-US">
                <a:ea typeface="宋体" charset="0"/>
              </a:rPr>
              <a:t>，每次根号计算</a:t>
            </a:r>
            <a:endParaRPr altLang="en-US">
              <a:ea typeface="宋体" charset="0"/>
            </a:endParaRPr>
          </a:p>
        </p:txBody>
      </p:sp>
      <p:pic>
        <p:nvPicPr>
          <p:cNvPr id="5" name="图片 4"/>
          <p:cNvPicPr>
            <a:picLocks noChangeAspect="1"/>
          </p:cNvPicPr>
          <p:nvPr/>
        </p:nvPicPr>
        <p:blipFill>
          <a:blip r:embed="rId6"/>
          <a:stretch>
            <a:fillRect/>
          </a:stretch>
        </p:blipFill>
        <p:spPr>
          <a:xfrm>
            <a:off x="1004570" y="4704080"/>
            <a:ext cx="7372350" cy="1287145"/>
          </a:xfrm>
          <a:prstGeom prst="rect">
            <a:avLst/>
          </a:prstGeom>
        </p:spPr>
      </p:pic>
      <p:pic>
        <p:nvPicPr>
          <p:cNvPr id="11" name="图片 10"/>
          <p:cNvPicPr>
            <a:picLocks noChangeAspect="1"/>
          </p:cNvPicPr>
          <p:nvPr/>
        </p:nvPicPr>
        <p:blipFill>
          <a:blip r:embed="rId7"/>
          <a:stretch>
            <a:fillRect/>
          </a:stretch>
        </p:blipFill>
        <p:spPr>
          <a:xfrm>
            <a:off x="6539230" y="6048375"/>
            <a:ext cx="4600575" cy="3714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41120" y="-868044"/>
            <a:ext cx="9953308" cy="1780860"/>
          </a:xfrm>
        </p:spPr>
        <p:txBody>
          <a:bodyPr/>
          <a:p>
            <a:r>
              <a:rPr lang="zh-CN" altLang="en-US"/>
              <a:t>第一个</a:t>
            </a:r>
            <a:endParaRPr lang="zh-CN" altLang="en-US"/>
          </a:p>
        </p:txBody>
      </p:sp>
      <p:sp>
        <p:nvSpPr>
          <p:cNvPr id="3" name="文本占位符 2"/>
          <p:cNvSpPr>
            <a:spLocks noGrp="1"/>
          </p:cNvSpPr>
          <p:nvPr>
            <p:ph type="body" idx="1"/>
          </p:nvPr>
        </p:nvSpPr>
        <p:spPr/>
        <p:txBody>
          <a:bodyPr/>
          <a:p>
            <a:endParaRPr lang="zh-CN" altLang="en-US"/>
          </a:p>
        </p:txBody>
      </p:sp>
      <p:pic>
        <p:nvPicPr>
          <p:cNvPr id="8" name="内容占位符 7"/>
          <p:cNvPicPr>
            <a:picLocks noChangeAspect="1"/>
          </p:cNvPicPr>
          <p:nvPr>
            <p:ph sz="half" idx="15"/>
          </p:nvPr>
        </p:nvPicPr>
        <p:blipFill>
          <a:blip r:embed="rId1"/>
          <a:stretch>
            <a:fillRect/>
          </a:stretch>
        </p:blipFill>
        <p:spPr>
          <a:xfrm>
            <a:off x="1235075" y="1146810"/>
            <a:ext cx="3166110" cy="2035175"/>
          </a:xfrm>
          <a:prstGeom prst="rect">
            <a:avLst/>
          </a:prstGeom>
        </p:spPr>
      </p:pic>
      <p:sp>
        <p:nvSpPr>
          <p:cNvPr id="5" name="文本占位符 4"/>
          <p:cNvSpPr>
            <a:spLocks noGrp="1"/>
          </p:cNvSpPr>
          <p:nvPr>
            <p:ph type="body" idx="10"/>
          </p:nvPr>
        </p:nvSpPr>
        <p:spPr>
          <a:xfrm>
            <a:off x="4933950" y="3429000"/>
            <a:ext cx="5981700" cy="925830"/>
          </a:xfrm>
        </p:spPr>
        <p:txBody>
          <a:bodyPr>
            <a:normAutofit/>
          </a:bodyPr>
          <a:p>
            <a:r>
              <a:rPr altLang="en-US">
                <a:ea typeface="宋体" charset="0"/>
              </a:rPr>
              <a:t>最后发现上式等价于前缀约数个数</a:t>
            </a:r>
            <a:r>
              <a:rPr lang="en-US" altLang="zh-CN">
                <a:ea typeface="宋体" charset="0"/>
              </a:rPr>
              <a:t>(</a:t>
            </a:r>
            <a:r>
              <a:rPr altLang="en-US">
                <a:ea typeface="宋体" charset="0"/>
              </a:rPr>
              <a:t>用埃式筛理解</a:t>
            </a:r>
            <a:r>
              <a:rPr lang="en-US" altLang="zh-CN">
                <a:ea typeface="宋体" charset="0"/>
              </a:rPr>
              <a:t>),</a:t>
            </a:r>
            <a:r>
              <a:rPr altLang="en-US">
                <a:ea typeface="宋体" charset="0"/>
              </a:rPr>
              <a:t>预处理出前缀约数个数即可。</a:t>
            </a:r>
            <a:endParaRPr altLang="en-US">
              <a:ea typeface="宋体" charset="0"/>
            </a:endParaRPr>
          </a:p>
        </p:txBody>
      </p:sp>
      <p:pic>
        <p:nvPicPr>
          <p:cNvPr id="9" name="内容占位符 8"/>
          <p:cNvPicPr>
            <a:picLocks noChangeAspect="1"/>
          </p:cNvPicPr>
          <p:nvPr>
            <p:ph sz="half" idx="14"/>
          </p:nvPr>
        </p:nvPicPr>
        <p:blipFill>
          <a:blip r:embed="rId2"/>
          <a:stretch>
            <a:fillRect/>
          </a:stretch>
        </p:blipFill>
        <p:spPr>
          <a:xfrm>
            <a:off x="1193165" y="3181985"/>
            <a:ext cx="3561715" cy="2111375"/>
          </a:xfrm>
          <a:prstGeom prst="rect">
            <a:avLst/>
          </a:prstGeom>
        </p:spPr>
      </p:pic>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pic>
        <p:nvPicPr>
          <p:cNvPr id="10" name="图片 9"/>
          <p:cNvPicPr>
            <a:picLocks noChangeAspect="1"/>
          </p:cNvPicPr>
          <p:nvPr/>
        </p:nvPicPr>
        <p:blipFill>
          <a:blip r:embed="rId3"/>
          <a:stretch>
            <a:fillRect/>
          </a:stretch>
        </p:blipFill>
        <p:spPr>
          <a:xfrm>
            <a:off x="4401185" y="1146810"/>
            <a:ext cx="2338070" cy="20847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8" name="内容占位符 7"/>
          <p:cNvPicPr>
            <a:picLocks noChangeAspect="1"/>
          </p:cNvPicPr>
          <p:nvPr>
            <p:ph sz="half" idx="15"/>
          </p:nvPr>
        </p:nvPicPr>
        <p:blipFill>
          <a:blip r:embed="rId1"/>
          <a:stretch>
            <a:fillRect/>
          </a:stretch>
        </p:blipFill>
        <p:spPr>
          <a:xfrm>
            <a:off x="697230" y="558800"/>
            <a:ext cx="9171940" cy="3408045"/>
          </a:xfrm>
          <a:prstGeom prst="rect">
            <a:avLst/>
          </a:prstGeom>
        </p:spPr>
      </p:pic>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pic>
        <p:nvPicPr>
          <p:cNvPr id="9" name="图片 8"/>
          <p:cNvPicPr>
            <a:picLocks noChangeAspect="1"/>
          </p:cNvPicPr>
          <p:nvPr/>
        </p:nvPicPr>
        <p:blipFill>
          <a:blip r:embed="rId2"/>
          <a:stretch>
            <a:fillRect/>
          </a:stretch>
        </p:blipFill>
        <p:spPr>
          <a:xfrm>
            <a:off x="697230" y="3966845"/>
            <a:ext cx="4314825" cy="25431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07160" y="-609599"/>
            <a:ext cx="9953308" cy="1780860"/>
          </a:xfrm>
        </p:spPr>
        <p:txBody>
          <a:bodyPr/>
          <a:p>
            <a:r>
              <a:rPr lang="zh-CN" altLang="en-US"/>
              <a:t>莫反</a:t>
            </a:r>
            <a:endParaRPr lang="zh-CN" altLang="en-US"/>
          </a:p>
        </p:txBody>
      </p:sp>
      <p:sp>
        <p:nvSpPr>
          <p:cNvPr id="3" name="文本占位符 2"/>
          <p:cNvSpPr>
            <a:spLocks noGrp="1"/>
          </p:cNvSpPr>
          <p:nvPr>
            <p:ph type="body" idx="1"/>
          </p:nvPr>
        </p:nvSpPr>
        <p:spPr/>
        <p:txBody>
          <a:bodyPr/>
          <a:p>
            <a:endParaRPr lang="zh-CN" altLang="en-US"/>
          </a:p>
        </p:txBody>
      </p:sp>
      <p:pic>
        <p:nvPicPr>
          <p:cNvPr id="8" name="内容占位符 7"/>
          <p:cNvPicPr>
            <a:picLocks noChangeAspect="1"/>
          </p:cNvPicPr>
          <p:nvPr>
            <p:ph sz="half" idx="15"/>
          </p:nvPr>
        </p:nvPicPr>
        <p:blipFill>
          <a:blip r:embed="rId1"/>
          <a:stretch>
            <a:fillRect/>
          </a:stretch>
        </p:blipFill>
        <p:spPr>
          <a:xfrm>
            <a:off x="1229995" y="1216025"/>
            <a:ext cx="9143365" cy="2096135"/>
          </a:xfrm>
          <a:prstGeom prst="rect">
            <a:avLst/>
          </a:prstGeom>
        </p:spPr>
      </p:pic>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pic>
        <p:nvPicPr>
          <p:cNvPr id="9" name="图片 8"/>
          <p:cNvPicPr>
            <a:picLocks noChangeAspect="1"/>
          </p:cNvPicPr>
          <p:nvPr/>
        </p:nvPicPr>
        <p:blipFill>
          <a:blip r:embed="rId2"/>
          <a:stretch>
            <a:fillRect/>
          </a:stretch>
        </p:blipFill>
        <p:spPr>
          <a:xfrm>
            <a:off x="1229995" y="3312160"/>
            <a:ext cx="6734175" cy="2905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41120" y="134621"/>
            <a:ext cx="9953308" cy="1780860"/>
          </a:xfrm>
        </p:spPr>
        <p:txBody>
          <a:bodyPr/>
          <a:p>
            <a:r>
              <a:rPr altLang="en-US">
                <a:ea typeface="宋体" charset="0"/>
              </a:rPr>
              <a:t>推导</a:t>
            </a:r>
            <a:endParaRPr lang="en-US" altLang="zh-CN">
              <a:ea typeface="宋体" charset="0"/>
            </a:endParaRPr>
          </a:p>
        </p:txBody>
      </p:sp>
      <mc:AlternateContent xmlns:mc="http://schemas.openxmlformats.org/markup-compatibility/2006">
        <mc:Choice xmlns:a14="http://schemas.microsoft.com/office/drawing/2010/main" Requires="a14">
          <p:sp>
            <p:nvSpPr>
              <p:cNvPr id="3" name="文本占位符 2"/>
              <p:cNvSpPr>
                <a:spLocks noGrp="1"/>
              </p:cNvSpPr>
              <p:nvPr>
                <p:ph type="body" idx="1"/>
              </p:nvPr>
            </p:nvSpPr>
            <p:spPr>
              <a:xfrm>
                <a:off x="1341120" y="2069465"/>
                <a:ext cx="10142220" cy="4040505"/>
              </a:xfrm>
            </p:spPr>
            <p:txBody>
              <a:bodyPr>
                <a:normAutofit/>
              </a:bodyPr>
              <a:p>
                <a:r>
                  <a:rPr lang="en-US" altLang="zh-CN"/>
                  <a:t>ans=</a:t>
                </a:r>
                <a14:m>
                  <m:oMath xmlns:m="http://schemas.openxmlformats.org/officeDocument/2006/math">
                    <m:nary>
                      <m:naryPr>
                        <m:chr m:val="∑"/>
                        <m:limLoc m:val="undOvr"/>
                        <m:ctrlPr>
                          <a:rPr lang="en-US" altLang="zh-CN" i="1">
                            <a:latin typeface="DejaVu Math TeX Gyre" panose="02000503000000000000" charset="0"/>
                            <a:cs typeface="DejaVu Math TeX Gyre" panose="02000503000000000000" charset="0"/>
                          </a:rPr>
                        </m:ctrlPr>
                      </m:naryPr>
                      <m:sub>
                        <m:r>
                          <a:rPr lang="en-US" altLang="zh-CN" i="1">
                            <a:latin typeface="DejaVu Math TeX Gyre" panose="02000503000000000000" charset="0"/>
                            <a:cs typeface="DejaVu Math TeX Gyre" panose="02000503000000000000" charset="0"/>
                          </a:rPr>
                          <m:t>𝒊</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𝟏</m:t>
                        </m:r>
                      </m:sub>
                      <m:sup>
                        <m:r>
                          <a:rPr lang="en-US" altLang="zh-CN" i="1">
                            <a:latin typeface="DejaVu Math TeX Gyre" panose="02000503000000000000" charset="0"/>
                            <a:cs typeface="DejaVu Math TeX Gyre" panose="02000503000000000000" charset="0"/>
                          </a:rPr>
                          <m:t>𝒏</m:t>
                        </m:r>
                      </m:sup>
                      <m:e>
                        <m:nary>
                          <m:naryPr>
                            <m:chr m:val="∑"/>
                            <m:limLoc m:val="undOvr"/>
                            <m:ctrlPr>
                              <a:rPr lang="en-US" altLang="zh-CN" i="1">
                                <a:latin typeface="DejaVu Math TeX Gyre" panose="02000503000000000000" charset="0"/>
                                <a:cs typeface="DejaVu Math TeX Gyre" panose="02000503000000000000" charset="0"/>
                              </a:rPr>
                            </m:ctrlPr>
                          </m:naryPr>
                          <m:sub>
                            <m:r>
                              <a:rPr lang="en-US" altLang="zh-CN" i="1">
                                <a:latin typeface="DejaVu Math TeX Gyre" panose="02000503000000000000" charset="0"/>
                                <a:cs typeface="DejaVu Math TeX Gyre" panose="02000503000000000000" charset="0"/>
                              </a:rPr>
                              <m:t>𝒋</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𝟏</m:t>
                            </m:r>
                          </m:sub>
                          <m:sup>
                            <m:r>
                              <a:rPr lang="en-US" altLang="zh-CN" i="1">
                                <a:latin typeface="DejaVu Math TeX Gyre" panose="02000503000000000000" charset="0"/>
                                <a:cs typeface="DejaVu Math TeX Gyre" panose="02000503000000000000" charset="0"/>
                              </a:rPr>
                              <m:t>𝒊</m:t>
                            </m:r>
                          </m:sup>
                          <m:e>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𝒈𝒄𝒅</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𝒊</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𝒊</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𝒋</m:t>
                                </m:r>
                                <m:r>
                                  <a:rPr lang="en-US" altLang="zh-CN" i="1">
                                    <a:latin typeface="DejaVu Math TeX Gyre" panose="02000503000000000000" charset="0"/>
                                    <a:cs typeface="DejaVu Math TeX Gyre" panose="02000503000000000000" charset="0"/>
                                  </a:rPr>
                                  <m:t>)</m:t>
                                </m:r>
                              </m:e>
                              <m:sup>
                                <m:r>
                                  <a:rPr lang="en-US" altLang="zh-CN" i="1">
                                    <a:latin typeface="DejaVu Math TeX Gyre" panose="02000503000000000000" charset="0"/>
                                    <a:cs typeface="DejaVu Math TeX Gyre" panose="02000503000000000000" charset="0"/>
                                  </a:rPr>
                                  <m:t>𝒌</m:t>
                                </m:r>
                              </m:sup>
                            </m:sSup>
                          </m:e>
                        </m:nary>
                      </m:e>
                    </m:nary>
                  </m:oMath>
                </a14:m>
                <a:r>
                  <a:rPr lang="en-US" altLang="zh-CN"/>
                  <a:t>    (</a:t>
                </a:r>
                <a:r>
                  <a:rPr altLang="en-US">
                    <a:ea typeface="宋体" charset="0"/>
                  </a:rPr>
                  <a:t>发现可以</a:t>
                </a:r>
                <a14:m>
                  <m:oMath xmlns:m="http://schemas.openxmlformats.org/officeDocument/2006/math">
                    <m:r>
                      <a:rPr lang="en-US" altLang="zh-CN">
                        <a:latin typeface="DejaVu Math TeX Gyre" panose="02000503000000000000" charset="0"/>
                        <a:ea typeface="宋体" charset="0"/>
                      </a:rPr>
                      <m:t>将近</m:t>
                    </m:r>
                    <m:sSup>
                      <m:sSupPr>
                        <m:ctrlPr>
                          <a:rPr lang="en-US" altLang="en-US" i="1">
                            <a:latin typeface="DejaVu Math TeX Gyre" panose="02000503000000000000" charset="0"/>
                            <a:ea typeface="宋体" charset="0"/>
                            <a:cs typeface="DejaVu Math TeX Gyre" panose="02000503000000000000" charset="0"/>
                          </a:rPr>
                        </m:ctrlPr>
                      </m:sSupPr>
                      <m:e>
                        <m:r>
                          <a:rPr lang="en-US" altLang="en-US" i="1">
                            <a:latin typeface="DejaVu Math TeX Gyre" panose="02000503000000000000" charset="0"/>
                            <a:ea typeface="宋体" charset="0"/>
                            <a:cs typeface="DejaVu Math TeX Gyre" panose="02000503000000000000" charset="0"/>
                          </a:rPr>
                          <m:t>𝒏</m:t>
                        </m:r>
                      </m:e>
                      <m:sup>
                        <m:r>
                          <a:rPr lang="en-US" altLang="en-US" i="1">
                            <a:latin typeface="DejaVu Math TeX Gyre" panose="02000503000000000000" charset="0"/>
                            <a:ea typeface="宋体" charset="0"/>
                            <a:cs typeface="DejaVu Math TeX Gyre" panose="02000503000000000000" charset="0"/>
                          </a:rPr>
                          <m:t>2</m:t>
                        </m:r>
                      </m:sup>
                    </m:sSup>
                    <m:r>
                      <a:rPr lang="en-US" altLang="en-US" i="1">
                        <a:latin typeface="DejaVu Math TeX Gyre" panose="02000503000000000000" charset="0"/>
                        <a:ea typeface="宋体" charset="0"/>
                        <a:cs typeface="DejaVu Math TeX Gyre" panose="02000503000000000000" charset="0"/>
                      </a:rPr>
                      <m:t>)好吧，肯定是要把</m:t>
                    </m:r>
                    <m:r>
                      <a:rPr lang="en-US" altLang="en-US" i="1">
                        <a:latin typeface="DejaVu Math TeX Gyre" panose="02000503000000000000" charset="0"/>
                        <a:ea typeface="宋体" charset="0"/>
                        <a:cs typeface="DejaVu Math TeX Gyre" panose="02000503000000000000" charset="0"/>
                      </a:rPr>
                      <m:t>𝒈𝒄𝒅</m:t>
                    </m:r>
                    <m:r>
                      <a:rPr lang="en-US" altLang="en-US" i="1">
                        <a:latin typeface="DejaVu Math TeX Gyre" panose="02000503000000000000" charset="0"/>
                        <a:ea typeface="宋体" charset="0"/>
                        <a:cs typeface="DejaVu Math TeX Gyre" panose="02000503000000000000" charset="0"/>
                      </a:rPr>
                      <m:t>提出来的</m:t>
                    </m:r>
                  </m:oMath>
                </a14:m>
                <a:endParaRPr lang="en-US" altLang="en-US" i="1">
                  <a:latin typeface="DejaVu Math TeX Gyre" panose="02000503000000000000" charset="0"/>
                  <a:ea typeface="宋体" charset="0"/>
                  <a:cs typeface="DejaVu Math TeX Gyre" panose="02000503000000000000" charset="0"/>
                </a:endParaRPr>
              </a:p>
              <a:p>
                <a:r>
                  <a:rPr lang="en-US" altLang="en-US" i="1">
                    <a:latin typeface="DejaVu Math TeX Gyre" panose="02000503000000000000" charset="0"/>
                    <a:ea typeface="宋体" charset="0"/>
                    <a:cs typeface="DejaVu Math TeX Gyre" panose="02000503000000000000" charset="0"/>
                  </a:rPr>
                  <a:t>     =</a:t>
                </a:r>
                <a14:m>
                  <m:oMath xmlns:m="http://schemas.openxmlformats.org/officeDocument/2006/math">
                    <m:nary>
                      <m:naryPr>
                        <m:chr m:val="∑"/>
                        <m:limLoc m:val="undOvr"/>
                        <m:ctrlPr>
                          <a:rPr lang="en-US" altLang="en-US" i="1">
                            <a:latin typeface="DejaVu Math TeX Gyre" panose="02000503000000000000" charset="0"/>
                            <a:ea typeface="宋体" charset="0"/>
                            <a:cs typeface="DejaVu Math TeX Gyre" panose="02000503000000000000" charset="0"/>
                          </a:rPr>
                        </m:ctrlPr>
                      </m:naryPr>
                      <m:sub>
                        <m:r>
                          <a:rPr lang="en-US" altLang="en-US" i="1">
                            <a:latin typeface="DejaVu Math TeX Gyre" panose="02000503000000000000" charset="0"/>
                            <a:ea typeface="宋体" charset="0"/>
                            <a:cs typeface="DejaVu Math TeX Gyre" panose="02000503000000000000" charset="0"/>
                          </a:rPr>
                          <m:t>𝒅</m:t>
                        </m:r>
                        <m:r>
                          <a:rPr lang="en-US" altLang="en-US" i="1">
                            <a:latin typeface="DejaVu Math TeX Gyre" panose="02000503000000000000" charset="0"/>
                            <a:ea typeface="宋体" charset="0"/>
                            <a:cs typeface="DejaVu Math TeX Gyre" panose="02000503000000000000" charset="0"/>
                          </a:rPr>
                          <m:t>=</m:t>
                        </m:r>
                        <m:r>
                          <a:rPr lang="en-US" altLang="en-US" i="1">
                            <a:latin typeface="DejaVu Math TeX Gyre" panose="02000503000000000000" charset="0"/>
                            <a:ea typeface="宋体" charset="0"/>
                            <a:cs typeface="DejaVu Math TeX Gyre" panose="02000503000000000000" charset="0"/>
                          </a:rPr>
                          <m:t>𝟏</m:t>
                        </m:r>
                      </m:sub>
                      <m:sup>
                        <m:r>
                          <a:rPr lang="en-US" altLang="en-US" i="1">
                            <a:latin typeface="DejaVu Math TeX Gyre" panose="02000503000000000000" charset="0"/>
                            <a:ea typeface="宋体" charset="0"/>
                            <a:cs typeface="DejaVu Math TeX Gyre" panose="02000503000000000000" charset="0"/>
                          </a:rPr>
                          <m:t>𝒏</m:t>
                        </m:r>
                      </m:sup>
                      <m:e>
                        <m:sSup>
                          <m:sSupPr>
                            <m:ctrlPr>
                              <a:rPr lang="en-US" altLang="en-US" i="1">
                                <a:latin typeface="DejaVu Math TeX Gyre" panose="02000503000000000000" charset="0"/>
                                <a:ea typeface="宋体" charset="0"/>
                                <a:cs typeface="DejaVu Math TeX Gyre" panose="02000503000000000000" charset="0"/>
                              </a:rPr>
                            </m:ctrlPr>
                          </m:sSupPr>
                          <m:e>
                            <m:r>
                              <a:rPr lang="en-US" altLang="en-US" i="1">
                                <a:latin typeface="DejaVu Math TeX Gyre" panose="02000503000000000000" charset="0"/>
                                <a:ea typeface="宋体" charset="0"/>
                                <a:cs typeface="DejaVu Math TeX Gyre" panose="02000503000000000000" charset="0"/>
                              </a:rPr>
                              <m:t>𝒅</m:t>
                            </m:r>
                          </m:e>
                          <m:sup>
                            <m:r>
                              <a:rPr lang="en-US" altLang="en-US" i="1">
                                <a:latin typeface="DejaVu Math TeX Gyre" panose="02000503000000000000" charset="0"/>
                                <a:ea typeface="宋体" charset="0"/>
                                <a:cs typeface="DejaVu Math TeX Gyre" panose="02000503000000000000" charset="0"/>
                              </a:rPr>
                              <m:t>𝒌</m:t>
                            </m:r>
                          </m:sup>
                        </m:sSup>
                      </m:e>
                    </m:nary>
                    <m:r>
                      <a:rPr lang="en-US" altLang="en-US" i="1">
                        <a:latin typeface="DejaVu Math TeX Gyre" panose="02000503000000000000" charset="0"/>
                        <a:ea typeface="宋体" charset="0"/>
                        <a:cs typeface="DejaVu Math TeX Gyre" panose="02000503000000000000" charset="0"/>
                      </a:rPr>
                      <m:t>𝑺𝒖𝒎</m:t>
                    </m:r>
                    <m:r>
                      <a:rPr lang="en-US" altLang="en-US" i="1">
                        <a:latin typeface="DejaVu Math TeX Gyre" panose="02000503000000000000" charset="0"/>
                        <a:ea typeface="宋体" charset="0"/>
                        <a:cs typeface="DejaVu Math TeX Gyre" panose="02000503000000000000" charset="0"/>
                      </a:rPr>
                      <m:t>(</m:t>
                    </m:r>
                    <m:r>
                      <a:rPr lang="en-US" altLang="en-US" i="1">
                        <a:latin typeface="DejaVu Math TeX Gyre" panose="02000503000000000000" charset="0"/>
                        <a:ea typeface="宋体" charset="0"/>
                        <a:cs typeface="DejaVu Math TeX Gyre" panose="02000503000000000000" charset="0"/>
                      </a:rPr>
                      <m:t>𝒅</m:t>
                    </m:r>
                    <m:r>
                      <a:rPr lang="en-US" altLang="en-US" i="1">
                        <a:latin typeface="DejaVu Math TeX Gyre" panose="02000503000000000000" charset="0"/>
                        <a:ea typeface="宋体" charset="0"/>
                        <a:cs typeface="DejaVu Math TeX Gyre" panose="02000503000000000000" charset="0"/>
                      </a:rPr>
                      <m:t>)</m:t>
                    </m:r>
                  </m:oMath>
                </a14:m>
                <a:r>
                  <a:rPr lang="en-US" altLang="en-US" i="1">
                    <a:latin typeface="DejaVu Math TeX Gyre" panose="02000503000000000000" charset="0"/>
                    <a:ea typeface="宋体" charset="0"/>
                    <a:cs typeface="DejaVu Math TeX Gyre" panose="02000503000000000000" charset="0"/>
                  </a:rPr>
                  <a:t>            </a:t>
                </a:r>
                <a:r>
                  <a:rPr altLang="en-US" i="1">
                    <a:latin typeface="DejaVu Math TeX Gyre" panose="02000503000000000000" charset="0"/>
                    <a:ea typeface="宋体" charset="0"/>
                    <a:cs typeface="DejaVu Math TeX Gyre" panose="02000503000000000000" charset="0"/>
                  </a:rPr>
                  <a:t>定义</a:t>
                </a:r>
                <a:r>
                  <a:rPr lang="en-US" altLang="zh-CN" i="1">
                    <a:latin typeface="DejaVu Math TeX Gyre" panose="02000503000000000000" charset="0"/>
                    <a:ea typeface="宋体" charset="0"/>
                    <a:cs typeface="DejaVu Math TeX Gyre" panose="02000503000000000000" charset="0"/>
                  </a:rPr>
                  <a:t>Sum(d)</a:t>
                </a:r>
                <a:r>
                  <a:rPr altLang="en-US" i="1">
                    <a:latin typeface="DejaVu Math TeX Gyre" panose="02000503000000000000" charset="0"/>
                    <a:ea typeface="宋体" charset="0"/>
                    <a:cs typeface="DejaVu Math TeX Gyre" panose="02000503000000000000" charset="0"/>
                  </a:rPr>
                  <a:t>为公约数为</a:t>
                </a:r>
                <a:r>
                  <a:rPr lang="en-US" altLang="zh-CN" i="1">
                    <a:latin typeface="DejaVu Math TeX Gyre" panose="02000503000000000000" charset="0"/>
                    <a:ea typeface="宋体" charset="0"/>
                    <a:cs typeface="DejaVu Math TeX Gyre" panose="02000503000000000000" charset="0"/>
                  </a:rPr>
                  <a:t>d</a:t>
                </a:r>
                <a:r>
                  <a:rPr altLang="en-US" i="1">
                    <a:latin typeface="DejaVu Math TeX Gyre" panose="02000503000000000000" charset="0"/>
                    <a:ea typeface="宋体" charset="0"/>
                    <a:cs typeface="DejaVu Math TeX Gyre" panose="02000503000000000000" charset="0"/>
                  </a:rPr>
                  <a:t>的数量</a:t>
                </a:r>
                <a:endParaRPr altLang="en-US" i="1">
                  <a:latin typeface="DejaVu Math TeX Gyre" panose="02000503000000000000" charset="0"/>
                  <a:ea typeface="宋体" charset="0"/>
                  <a:cs typeface="DejaVu Math TeX Gyre" panose="02000503000000000000" charset="0"/>
                </a:endParaRPr>
              </a:p>
              <a:p>
                <a:r>
                  <a:rPr altLang="en-US" i="1">
                    <a:latin typeface="DejaVu Math TeX Gyre" panose="02000503000000000000" charset="0"/>
                    <a:ea typeface="宋体" charset="0"/>
                    <a:cs typeface="DejaVu Math TeX Gyre" panose="02000503000000000000" charset="0"/>
                  </a:rPr>
                  <a:t> </a:t>
                </a:r>
                <a:r>
                  <a:rPr lang="en-US" altLang="zh-CN" i="1">
                    <a:latin typeface="DejaVu Math TeX Gyre" panose="02000503000000000000" charset="0"/>
                    <a:ea typeface="宋体" charset="0"/>
                    <a:cs typeface="DejaVu Math TeX Gyre" panose="02000503000000000000" charset="0"/>
                  </a:rPr>
                  <a:t>    </a:t>
                </a:r>
                <a:r>
                  <a:rPr altLang="en-US" i="1">
                    <a:latin typeface="DejaVu Math TeX Gyre" panose="02000503000000000000" charset="0"/>
                    <a:ea typeface="宋体" charset="0"/>
                    <a:cs typeface="DejaVu Math TeX Gyre" panose="02000503000000000000" charset="0"/>
                  </a:rPr>
                  <a:t>考虑预处理</a:t>
                </a:r>
                <a:r>
                  <a:rPr lang="en-US" altLang="zh-CN" i="1">
                    <a:latin typeface="DejaVu Math TeX Gyre" panose="02000503000000000000" charset="0"/>
                    <a:ea typeface="宋体" charset="0"/>
                    <a:cs typeface="DejaVu Math TeX Gyre" panose="02000503000000000000" charset="0"/>
                  </a:rPr>
                  <a:t>Sum(d)</a:t>
                </a:r>
                <a:endParaRPr lang="en-US" altLang="zh-CN" i="1">
                  <a:latin typeface="DejaVu Math TeX Gyre" panose="02000503000000000000" charset="0"/>
                  <a:ea typeface="宋体" charset="0"/>
                  <a:cs typeface="DejaVu Math TeX Gyre" panose="02000503000000000000" charset="0"/>
                </a:endParaRPr>
              </a:p>
              <a:p>
                <a:pPr indent="457200"/>
                <a:r>
                  <a:rPr lang="en-US" altLang="zh-CN">
                    <a:ea typeface="宋体" charset="0"/>
                  </a:rPr>
                  <a:t>Sum(d)=</a:t>
                </a:r>
                <a14:m>
                  <m:oMath xmlns:m="http://schemas.openxmlformats.org/officeDocument/2006/math">
                    <m:nary>
                      <m:naryPr>
                        <m:chr m:val="∑"/>
                        <m:limLoc m:val="undOvr"/>
                        <m:ctrlPr>
                          <a:rPr lang="en-US" altLang="zh-CN" i="1">
                            <a:latin typeface="DejaVu Math TeX Gyre" panose="02000503000000000000" charset="0"/>
                            <a:ea typeface="宋体" charset="0"/>
                            <a:cs typeface="DejaVu Math TeX Gyre" panose="02000503000000000000" charset="0"/>
                          </a:rPr>
                        </m:ctrlPr>
                      </m:naryPr>
                      <m:sub>
                        <m:r>
                          <a:rPr lang="en-US" altLang="zh-CN" i="1">
                            <a:latin typeface="DejaVu Math TeX Gyre" panose="02000503000000000000" charset="0"/>
                            <a:ea typeface="宋体" charset="0"/>
                            <a:cs typeface="DejaVu Math TeX Gyre" panose="02000503000000000000" charset="0"/>
                          </a:rPr>
                          <m:t>𝒊</m:t>
                        </m:r>
                        <m:r>
                          <a:rPr lang="en-US" altLang="zh-CN" i="1">
                            <a:latin typeface="DejaVu Math TeX Gyre" panose="02000503000000000000" charset="0"/>
                            <a:ea typeface="宋体" charset="0"/>
                            <a:cs typeface="DejaVu Math TeX Gyre" panose="02000503000000000000" charset="0"/>
                          </a:rPr>
                          <m:t>=</m:t>
                        </m:r>
                        <m:r>
                          <a:rPr lang="en-US" altLang="zh-CN" i="1">
                            <a:latin typeface="DejaVu Math TeX Gyre" panose="02000503000000000000" charset="0"/>
                            <a:ea typeface="宋体" charset="0"/>
                            <a:cs typeface="DejaVu Math TeX Gyre" panose="02000503000000000000" charset="0"/>
                          </a:rPr>
                          <m:t>𝟏</m:t>
                        </m:r>
                      </m:sub>
                      <m:sup>
                        <m:f>
                          <m:fPr>
                            <m:ctrlPr>
                              <a:rPr lang="en-US" altLang="zh-CN" i="1">
                                <a:latin typeface="DejaVu Math TeX Gyre" panose="02000503000000000000" charset="0"/>
                                <a:ea typeface="宋体" charset="0"/>
                                <a:cs typeface="DejaVu Math TeX Gyre" panose="02000503000000000000" charset="0"/>
                              </a:rPr>
                            </m:ctrlPr>
                          </m:fPr>
                          <m:num>
                            <m:r>
                              <a:rPr lang="en-US" altLang="zh-CN" i="1">
                                <a:latin typeface="DejaVu Math TeX Gyre" panose="02000503000000000000" charset="0"/>
                                <a:ea typeface="宋体" charset="0"/>
                                <a:cs typeface="DejaVu Math TeX Gyre" panose="02000503000000000000" charset="0"/>
                              </a:rPr>
                              <m:t>𝒏</m:t>
                            </m:r>
                          </m:num>
                          <m:den>
                            <m:r>
                              <a:rPr lang="en-US" altLang="zh-CN" i="1">
                                <a:latin typeface="DejaVu Math TeX Gyre" panose="02000503000000000000" charset="0"/>
                                <a:ea typeface="宋体" charset="0"/>
                                <a:cs typeface="DejaVu Math TeX Gyre" panose="02000503000000000000" charset="0"/>
                              </a:rPr>
                              <m:t>𝒅</m:t>
                            </m:r>
                          </m:den>
                        </m:f>
                      </m:sup>
                      <m:e>
                        <m:r>
                          <a:rPr lang="en-US" altLang="zh-CN" b="1" i="1">
                            <a:latin typeface="DejaVu Math TeX Gyre" panose="02000503000000000000" charset="0"/>
                            <a:ea typeface="宋体" charset="0"/>
                            <a:cs typeface="DejaVu Math TeX Gyre" panose="02000503000000000000" charset="0"/>
                          </a:rPr>
                          <m:t>𝝁</m:t>
                        </m:r>
                        <m:r>
                          <a:rPr lang="en-US" altLang="zh-CN" b="1" i="1">
                            <a:latin typeface="DejaVu Math TeX Gyre" panose="02000503000000000000" charset="0"/>
                            <a:ea typeface="宋体" charset="0"/>
                            <a:cs typeface="DejaVu Math TeX Gyre" panose="02000503000000000000" charset="0"/>
                          </a:rPr>
                          <m:t>(</m:t>
                        </m:r>
                        <m:r>
                          <a:rPr lang="en-US" altLang="zh-CN" b="1" i="1">
                            <a:latin typeface="DejaVu Math TeX Gyre" panose="02000503000000000000" charset="0"/>
                            <a:ea typeface="宋体" charset="0"/>
                            <a:cs typeface="DejaVu Math TeX Gyre" panose="02000503000000000000" charset="0"/>
                          </a:rPr>
                          <m:t>𝒊</m:t>
                        </m:r>
                        <m:r>
                          <a:rPr lang="en-US" altLang="zh-CN" b="1" i="1">
                            <a:latin typeface="DejaVu Math TeX Gyre" panose="02000503000000000000" charset="0"/>
                            <a:ea typeface="宋体" charset="0"/>
                            <a:cs typeface="DejaVu Math TeX Gyre" panose="02000503000000000000" charset="0"/>
                          </a:rPr>
                          <m:t>)</m:t>
                        </m:r>
                      </m:e>
                    </m:nary>
                    <m:r>
                      <a:rPr lang="en-US" altLang="zh-CN" i="1">
                        <a:latin typeface="DejaVu Math TeX Gyre" panose="02000503000000000000" charset="0"/>
                        <a:ea typeface="宋体" charset="0"/>
                        <a:cs typeface="DejaVu Math TeX Gyre" panose="02000503000000000000" charset="0"/>
                      </a:rPr>
                      <m:t>𝒈</m:t>
                    </m:r>
                    <m:r>
                      <a:rPr lang="en-US" altLang="zh-CN" i="1">
                        <a:latin typeface="DejaVu Math TeX Gyre" panose="02000503000000000000" charset="0"/>
                        <a:ea typeface="宋体" charset="0"/>
                        <a:cs typeface="DejaVu Math TeX Gyre" panose="02000503000000000000" charset="0"/>
                      </a:rPr>
                      <m:t>(</m:t>
                    </m:r>
                    <m:r>
                      <a:rPr lang="en-US" altLang="zh-CN" i="1">
                        <a:latin typeface="DejaVu Math TeX Gyre" panose="02000503000000000000" charset="0"/>
                        <a:ea typeface="宋体" charset="0"/>
                        <a:cs typeface="DejaVu Math TeX Gyre" panose="02000503000000000000" charset="0"/>
                      </a:rPr>
                      <m:t>𝒊</m:t>
                    </m:r>
                    <m:r>
                      <a:rPr lang="en-US" altLang="zh-CN" b="1" i="1">
                        <a:latin typeface="DejaVu Math TeX Gyre" panose="02000503000000000000" charset="0"/>
                        <a:ea typeface="宋体" charset="0"/>
                        <a:cs typeface="DejaVu Math TeX Gyre" panose="02000503000000000000" charset="0"/>
                      </a:rPr>
                      <m:t>∙</m:t>
                    </m:r>
                    <m:r>
                      <a:rPr lang="en-US" altLang="zh-CN" b="1" i="1">
                        <a:latin typeface="DejaVu Math TeX Gyre" panose="02000503000000000000" charset="0"/>
                        <a:ea typeface="宋体" charset="0"/>
                        <a:cs typeface="DejaVu Math TeX Gyre" panose="02000503000000000000" charset="0"/>
                      </a:rPr>
                      <m:t>𝒅</m:t>
                    </m:r>
                    <m:r>
                      <a:rPr lang="en-US" altLang="zh-CN" b="1" i="1">
                        <a:latin typeface="DejaVu Math TeX Gyre" panose="02000503000000000000" charset="0"/>
                        <a:ea typeface="宋体" charset="0"/>
                        <a:cs typeface="DejaVu Math TeX Gyre" panose="02000503000000000000" charset="0"/>
                      </a:rPr>
                      <m:t>)</m:t>
                    </m:r>
                  </m:oMath>
                </a14:m>
                <a:endParaRPr lang="en-US" altLang="zh-CN" b="1" i="1">
                  <a:latin typeface="DejaVu Math TeX Gyre" panose="02000503000000000000" charset="0"/>
                  <a:ea typeface="宋体" charset="0"/>
                  <a:cs typeface="DejaVu Math TeX Gyre" panose="02000503000000000000" charset="0"/>
                </a:endParaRPr>
              </a:p>
              <a:p>
                <a:pPr indent="457200"/>
                <a:r>
                  <a:rPr lang="en-US" altLang="zh-CN">
                    <a:ea typeface="宋体" charset="0"/>
                  </a:rPr>
                  <a:t>g(i)</a:t>
                </a:r>
                <a:r>
                  <a:rPr altLang="en-US">
                    <a:ea typeface="宋体" charset="0"/>
                  </a:rPr>
                  <a:t>表示</a:t>
                </a:r>
                <a14:m>
                  <m:oMath xmlns:m="http://schemas.openxmlformats.org/officeDocument/2006/math">
                    <m:nary>
                      <m:naryPr>
                        <m:chr m:val="∑"/>
                        <m:limLoc m:val="undOvr"/>
                        <m:ctrlPr>
                          <a:rPr lang="en-US" altLang="en-US" i="1">
                            <a:latin typeface="DejaVu Math TeX Gyre" panose="02000503000000000000" charset="0"/>
                            <a:ea typeface="宋体" charset="0"/>
                            <a:cs typeface="DejaVu Math TeX Gyre" panose="02000503000000000000" charset="0"/>
                          </a:rPr>
                        </m:ctrlPr>
                      </m:naryPr>
                      <m:sub>
                        <m:r>
                          <a:rPr lang="en-US" altLang="en-US" i="1">
                            <a:latin typeface="DejaVu Math TeX Gyre" panose="02000503000000000000" charset="0"/>
                            <a:ea typeface="宋体" charset="0"/>
                            <a:cs typeface="DejaVu Math TeX Gyre" panose="02000503000000000000" charset="0"/>
                          </a:rPr>
                          <m:t>𝒋</m:t>
                        </m:r>
                        <m:r>
                          <a:rPr lang="en-US" altLang="en-US" i="1">
                            <a:latin typeface="DejaVu Math TeX Gyre" panose="02000503000000000000" charset="0"/>
                            <a:ea typeface="宋体" charset="0"/>
                            <a:cs typeface="DejaVu Math TeX Gyre" panose="02000503000000000000" charset="0"/>
                          </a:rPr>
                          <m:t>=</m:t>
                        </m:r>
                        <m:r>
                          <a:rPr lang="en-US" altLang="en-US" i="1">
                            <a:latin typeface="DejaVu Math TeX Gyre" panose="02000503000000000000" charset="0"/>
                            <a:ea typeface="宋体" charset="0"/>
                            <a:cs typeface="DejaVu Math TeX Gyre" panose="02000503000000000000" charset="0"/>
                          </a:rPr>
                          <m:t>𝟏</m:t>
                        </m:r>
                      </m:sub>
                      <m:sup>
                        <m:f>
                          <m:fPr>
                            <m:ctrlPr>
                              <a:rPr lang="en-US" altLang="en-US" i="1">
                                <a:latin typeface="DejaVu Math TeX Gyre" panose="02000503000000000000" charset="0"/>
                                <a:ea typeface="宋体" charset="0"/>
                                <a:cs typeface="DejaVu Math TeX Gyre" panose="02000503000000000000" charset="0"/>
                              </a:rPr>
                            </m:ctrlPr>
                          </m:fPr>
                          <m:num>
                            <m:r>
                              <a:rPr lang="en-US" altLang="en-US" i="1">
                                <a:latin typeface="DejaVu Math TeX Gyre" panose="02000503000000000000" charset="0"/>
                                <a:ea typeface="宋体" charset="0"/>
                                <a:cs typeface="DejaVu Math TeX Gyre" panose="02000503000000000000" charset="0"/>
                              </a:rPr>
                              <m:t>𝒏</m:t>
                            </m:r>
                          </m:num>
                          <m:den>
                            <m:r>
                              <a:rPr lang="en-US" altLang="en-US" i="1">
                                <a:latin typeface="DejaVu Math TeX Gyre" panose="02000503000000000000" charset="0"/>
                                <a:ea typeface="宋体" charset="0"/>
                                <a:cs typeface="DejaVu Math TeX Gyre" panose="02000503000000000000" charset="0"/>
                              </a:rPr>
                              <m:t>𝒊</m:t>
                            </m:r>
                          </m:den>
                        </m:f>
                      </m:sup>
                      <m:e>
                        <m:r>
                          <a:rPr lang="en-US" altLang="en-US" i="1">
                            <a:latin typeface="DejaVu Math TeX Gyre" panose="02000503000000000000" charset="0"/>
                            <a:ea typeface="宋体" charset="0"/>
                            <a:cs typeface="DejaVu Math TeX Gyre" panose="02000503000000000000" charset="0"/>
                          </a:rPr>
                          <m:t>𝑺</m:t>
                        </m:r>
                        <m:r>
                          <a:rPr lang="en-US" altLang="en-US" i="1">
                            <a:latin typeface="DejaVu Math TeX Gyre" panose="02000503000000000000" charset="0"/>
                            <a:ea typeface="宋体" charset="0"/>
                            <a:cs typeface="DejaVu Math TeX Gyre" panose="02000503000000000000" charset="0"/>
                          </a:rPr>
                          <m:t>(</m:t>
                        </m:r>
                        <m:r>
                          <a:rPr lang="en-US" altLang="en-US" i="1">
                            <a:latin typeface="DejaVu Math TeX Gyre" panose="02000503000000000000" charset="0"/>
                            <a:ea typeface="宋体" charset="0"/>
                            <a:cs typeface="DejaVu Math TeX Gyre" panose="02000503000000000000" charset="0"/>
                          </a:rPr>
                          <m:t>𝒊</m:t>
                        </m:r>
                        <m:r>
                          <a:rPr lang="en-US" altLang="en-US" b="1" i="1">
                            <a:latin typeface="DejaVu Math TeX Gyre" panose="02000503000000000000" charset="0"/>
                            <a:ea typeface="宋体" charset="0"/>
                            <a:cs typeface="DejaVu Math TeX Gyre" panose="02000503000000000000" charset="0"/>
                          </a:rPr>
                          <m:t>∙</m:t>
                        </m:r>
                        <m:r>
                          <a:rPr lang="en-US" altLang="en-US" b="1" i="1">
                            <a:latin typeface="DejaVu Math TeX Gyre" panose="02000503000000000000" charset="0"/>
                            <a:ea typeface="宋体" charset="0"/>
                            <a:cs typeface="DejaVu Math TeX Gyre" panose="02000503000000000000" charset="0"/>
                          </a:rPr>
                          <m:t>𝒋</m:t>
                        </m:r>
                        <m:r>
                          <a:rPr lang="en-US" altLang="en-US" b="1" i="1">
                            <a:latin typeface="DejaVu Math TeX Gyre" panose="02000503000000000000" charset="0"/>
                            <a:ea typeface="宋体" charset="0"/>
                            <a:cs typeface="DejaVu Math TeX Gyre" panose="02000503000000000000" charset="0"/>
                          </a:rPr>
                          <m:t>,</m:t>
                        </m:r>
                        <m:r>
                          <a:rPr lang="en-US" altLang="en-US" b="1" i="1">
                            <a:latin typeface="DejaVu Math TeX Gyre" panose="02000503000000000000" charset="0"/>
                            <a:ea typeface="宋体" charset="0"/>
                            <a:cs typeface="DejaVu Math TeX Gyre" panose="02000503000000000000" charset="0"/>
                          </a:rPr>
                          <m:t>𝒊</m:t>
                        </m:r>
                      </m:e>
                    </m:nary>
                    <m:r>
                      <a:rPr lang="en-US" altLang="en-US" i="1">
                        <a:latin typeface="DejaVu Math TeX Gyre" panose="02000503000000000000" charset="0"/>
                        <a:ea typeface="宋体" charset="0"/>
                        <a:cs typeface="DejaVu Math TeX Gyre" panose="02000503000000000000" charset="0"/>
                      </a:rPr>
                      <m:t>)</m:t>
                    </m:r>
                  </m:oMath>
                </a14:m>
                <a:endParaRPr lang="en-US" altLang="en-US" i="1">
                  <a:latin typeface="DejaVu Math TeX Gyre" panose="02000503000000000000" charset="0"/>
                  <a:ea typeface="宋体" charset="0"/>
                  <a:cs typeface="DejaVu Math TeX Gyre" panose="02000503000000000000" charset="0"/>
                </a:endParaRPr>
              </a:p>
              <a:p>
                <a:pPr indent="457200"/>
                <a:r>
                  <a:rPr lang="en-US" altLang="zh-CN">
                    <a:ea typeface="宋体" charset="0"/>
                  </a:rPr>
                  <a:t>S(i,j)</a:t>
                </a:r>
                <a:r>
                  <a:rPr altLang="en-US">
                    <a:ea typeface="宋体" charset="0"/>
                  </a:rPr>
                  <a:t>为所有</a:t>
                </a:r>
                <a:r>
                  <a:rPr lang="en-US" altLang="zh-CN">
                    <a:ea typeface="宋体" charset="0"/>
                  </a:rPr>
                  <a:t>1</a:t>
                </a:r>
                <a:r>
                  <a:rPr altLang="en-US">
                    <a:ea typeface="宋体" charset="0"/>
                  </a:rPr>
                  <a:t>到</a:t>
                </a:r>
                <a:r>
                  <a:rPr lang="en-US" altLang="zh-CN">
                    <a:ea typeface="宋体" charset="0"/>
                  </a:rPr>
                  <a:t>i</a:t>
                </a:r>
                <a:r>
                  <a:rPr altLang="en-US">
                    <a:ea typeface="宋体" charset="0"/>
                  </a:rPr>
                  <a:t>的所有数亦或</a:t>
                </a:r>
                <a:r>
                  <a:rPr lang="en-US" altLang="zh-CN">
                    <a:ea typeface="宋体" charset="0"/>
                  </a:rPr>
                  <a:t>i</a:t>
                </a:r>
                <a:r>
                  <a:rPr altLang="en-US">
                    <a:ea typeface="宋体" charset="0"/>
                  </a:rPr>
                  <a:t>为</a:t>
                </a:r>
                <a:r>
                  <a:rPr lang="en-US" altLang="zh-CN">
                    <a:ea typeface="宋体" charset="0"/>
                  </a:rPr>
                  <a:t>j</a:t>
                </a:r>
                <a:r>
                  <a:rPr altLang="en-US">
                    <a:ea typeface="宋体" charset="0"/>
                  </a:rPr>
                  <a:t>的倍数的数量</a:t>
                </a:r>
                <a:endParaRPr altLang="en-US">
                  <a:ea typeface="宋体" charset="0"/>
                </a:endParaRPr>
              </a:p>
              <a:p>
                <a:pPr indent="457200"/>
                <a:r>
                  <a:rPr altLang="en-US">
                    <a:ea typeface="宋体" charset="0"/>
                  </a:rPr>
                  <a:t>可预处理出来每个</a:t>
                </a:r>
                <a:r>
                  <a:rPr lang="en-US" altLang="zh-CN">
                    <a:ea typeface="宋体" charset="0"/>
                  </a:rPr>
                  <a:t>i</a:t>
                </a:r>
                <a:r>
                  <a:rPr altLang="en-US">
                    <a:ea typeface="宋体" charset="0"/>
                  </a:rPr>
                  <a:t>，</a:t>
                </a:r>
                <a:r>
                  <a:rPr lang="en-US" altLang="zh-CN">
                    <a:ea typeface="宋体" charset="0"/>
                  </a:rPr>
                  <a:t>1</a:t>
                </a:r>
                <a:r>
                  <a:rPr altLang="en-US">
                    <a:ea typeface="宋体" charset="0"/>
                  </a:rPr>
                  <a:t>到</a:t>
                </a:r>
                <a:r>
                  <a:rPr lang="en-US" altLang="zh-CN">
                    <a:ea typeface="宋体" charset="0"/>
                  </a:rPr>
                  <a:t>i</a:t>
                </a:r>
                <a:r>
                  <a:rPr altLang="en-US">
                    <a:ea typeface="宋体" charset="0"/>
                  </a:rPr>
                  <a:t>所有数与</a:t>
                </a:r>
                <a:r>
                  <a:rPr lang="en-US" altLang="zh-CN">
                    <a:ea typeface="宋体" charset="0"/>
                  </a:rPr>
                  <a:t>i</a:t>
                </a:r>
                <a:r>
                  <a:rPr altLang="en-US">
                    <a:ea typeface="宋体" charset="0"/>
                  </a:rPr>
                  <a:t>的异或的集合，可用不超过</a:t>
                </a:r>
                <a14:m>
                  <m:oMath xmlns:m="http://schemas.openxmlformats.org/officeDocument/2006/math">
                    <m:func>
                      <m:funcPr>
                        <m:ctrlPr>
                          <a:rPr lang="en-US" altLang="en-US" i="1">
                            <a:latin typeface="DejaVu Math TeX Gyre" panose="02000503000000000000" charset="0"/>
                            <a:ea typeface="宋体" charset="0"/>
                            <a:cs typeface="DejaVu Math TeX Gyre" panose="02000503000000000000" charset="0"/>
                          </a:rPr>
                        </m:ctrlPr>
                      </m:funcPr>
                      <m:fName>
                        <m:sSub>
                          <m:sSubPr>
                            <m:ctrlPr>
                              <a:rPr lang="en-US" altLang="en-US">
                                <a:latin typeface="DejaVu Math TeX Gyre" panose="02000503000000000000" charset="0"/>
                                <a:ea typeface="宋体" charset="0"/>
                                <a:cs typeface="DejaVu Math TeX Gyre" panose="02000503000000000000" charset="0"/>
                              </a:rPr>
                            </m:ctrlPr>
                          </m:sSubPr>
                          <m:e>
                            <m:r>
                              <m:rPr>
                                <m:sty m:val="p"/>
                              </m:rPr>
                              <a:rPr lang="en-US" altLang="en-US">
                                <a:latin typeface="DejaVu Math TeX Gyre" panose="02000503000000000000" charset="0"/>
                                <a:ea typeface="宋体" charset="0"/>
                                <a:cs typeface="DejaVu Math TeX Gyre" panose="02000503000000000000" charset="0"/>
                              </a:rPr>
                              <m:t>log</m:t>
                            </m:r>
                          </m:e>
                          <m:sub>
                            <m:r>
                              <a:rPr lang="en-US" altLang="en-US" i="1">
                                <a:latin typeface="DejaVu Math TeX Gyre" panose="02000503000000000000" charset="0"/>
                                <a:ea typeface="宋体" charset="0"/>
                                <a:cs typeface="DejaVu Math TeX Gyre" panose="02000503000000000000" charset="0"/>
                              </a:rPr>
                              <m:t>𝟐</m:t>
                            </m:r>
                          </m:sub>
                        </m:sSub>
                      </m:fName>
                      <m:e>
                        <m:r>
                          <a:rPr lang="en-US" altLang="en-US" i="1">
                            <a:latin typeface="DejaVu Math TeX Gyre" panose="02000503000000000000" charset="0"/>
                            <a:ea typeface="宋体" charset="0"/>
                            <a:cs typeface="DejaVu Math TeX Gyre" panose="02000503000000000000" charset="0"/>
                          </a:rPr>
                          <m:t>𝒏</m:t>
                        </m:r>
                      </m:e>
                    </m:func>
                    <m:r>
                      <a:rPr lang="en-US" altLang="en-US" i="1">
                        <a:latin typeface="DejaVu Math TeX Gyre" panose="02000503000000000000" charset="0"/>
                        <a:ea typeface="宋体" charset="0"/>
                        <a:cs typeface="DejaVu Math TeX Gyre" panose="02000503000000000000" charset="0"/>
                      </a:rPr>
                      <m:t>个</m:t>
                    </m:r>
                  </m:oMath>
                </a14:m>
                <a:r>
                  <a:rPr altLang="en-US">
                    <a:ea typeface="宋体" charset="0"/>
                  </a:rPr>
                  <a:t>区间表示</a:t>
                </a:r>
                <a:endParaRPr altLang="en-US">
                  <a:ea typeface="宋体" charset="0"/>
                </a:endParaRPr>
              </a:p>
              <a:p>
                <a:pPr indent="457200"/>
                <a:r>
                  <a:rPr altLang="en-US">
                    <a:ea typeface="宋体" charset="0"/>
                  </a:rPr>
                  <a:t>然后处理出</a:t>
                </a:r>
                <a:r>
                  <a:rPr lang="en-US" altLang="zh-CN">
                    <a:ea typeface="宋体" charset="0"/>
                  </a:rPr>
                  <a:t>g</a:t>
                </a:r>
                <a:br>
                  <a:rPr lang="en-US" altLang="zh-CN">
                    <a:ea typeface="宋体" charset="0"/>
                  </a:rPr>
                </a:br>
                <a:r>
                  <a:rPr lang="en-US" altLang="zh-CN">
                    <a:ea typeface="宋体" charset="0"/>
                  </a:rPr>
                  <a:t>       </a:t>
                </a:r>
                <a:r>
                  <a:rPr altLang="en-US">
                    <a:ea typeface="宋体" charset="0"/>
                  </a:rPr>
                  <a:t>再处理出</a:t>
                </a:r>
                <a:r>
                  <a:rPr lang="en-US" altLang="zh-CN">
                    <a:ea typeface="宋体" charset="0"/>
                  </a:rPr>
                  <a:t>Sum</a:t>
                </a:r>
                <a:r>
                  <a:rPr altLang="en-US">
                    <a:ea typeface="宋体" charset="0"/>
                  </a:rPr>
                  <a:t>即可</a:t>
                </a:r>
                <a:endParaRPr altLang="en-US">
                  <a:ea typeface="宋体" charset="0"/>
                </a:endParaRPr>
              </a:p>
            </p:txBody>
          </p:sp>
        </mc:Choice>
        <mc:Fallback>
          <p:sp>
            <p:nvSpPr>
              <p:cNvPr id="3" name="文本占位符 2"/>
              <p:cNvSpPr>
                <a:spLocks noRot="1" noChangeAspect="1" noMove="1" noResize="1" noEditPoints="1" noAdjustHandles="1" noChangeArrowheads="1" noChangeShapeType="1" noTextEdit="1"/>
              </p:cNvSpPr>
              <p:nvPr>
                <p:ph type="body" idx="1"/>
              </p:nvPr>
            </p:nvSpPr>
            <p:spPr>
              <a:xfrm>
                <a:off x="1341120" y="2069465"/>
                <a:ext cx="10142220" cy="4040505"/>
              </a:xfrm>
              <a:blipFill rotWithShape="1">
                <a:blip r:embed="rId1"/>
                <a:stretch>
                  <a:fillRect/>
                </a:stretch>
              </a:blipFill>
            </p:spPr>
            <p:txBody>
              <a:bodyPr/>
              <a:lstStyle/>
              <a:p>
                <a:r>
                  <a:rPr lang="zh-CN" altLang="en-US">
                    <a:noFill/>
                  </a:rPr>
                  <a:t> </a:t>
                </a:r>
              </a:p>
            </p:txBody>
          </p:sp>
        </mc:Fallback>
      </mc:AlternateContent>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to="" calcmode="lin" valueType="num">
                                      <p:cBhvr>
                                        <p:cTn id="42" dur="1" fill="hold"/>
                                        <p:tgtEl>
                                          <p:spTgt spid="3">
                                            <p:txEl>
                                              <p:pRg st="6" end="6"/>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to="" calcmode="lin" valueType="num">
                                      <p:cBhvr>
                                        <p:cTn id="47" dur="1" fill="hold"/>
                                        <p:tgtEl>
                                          <p:spTgt spid="3">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91350" y="487018"/>
            <a:ext cx="4179570" cy="3377354"/>
          </a:xfrm>
        </p:spPr>
        <p:txBody>
          <a:bodyPr rtlCol="0"/>
          <a:lstStyle>
            <a:defPPr>
              <a:defRPr lang="zh-CN"/>
            </a:defPPr>
          </a:lstStyle>
          <a:p>
            <a:pPr rtl="0"/>
            <a:r>
              <a:rPr lang="en-US" altLang="zh-CN" dirty="0">
                <a:ea typeface="宋体" charset="0"/>
              </a:rPr>
              <a:t>gcd</a:t>
            </a:r>
            <a:endParaRPr lang="en-US" altLang="zh-CN" dirty="0">
              <a:ea typeface="宋体"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2388" y="457200"/>
            <a:ext cx="7288282" cy="672704"/>
          </a:xfrm>
        </p:spPr>
        <p:txBody>
          <a:bodyPr rtlCol="0"/>
          <a:lstStyle>
            <a:defPPr>
              <a:defRPr lang="zh-CN"/>
            </a:defPPr>
          </a:lstStyle>
          <a:p>
            <a:pPr rtl="0"/>
            <a:r>
              <a:rPr altLang="en-US" dirty="0">
                <a:ea typeface="宋体" charset="0"/>
              </a:rPr>
              <a:t>杜教筛</a:t>
            </a:r>
            <a:endParaRPr altLang="en-US" dirty="0">
              <a:ea typeface="宋体" charset="0"/>
            </a:endParaRPr>
          </a:p>
        </p:txBody>
      </p:sp>
      <p:sp>
        <p:nvSpPr>
          <p:cNvPr id="14" name="幻灯片编号占位符 5"/>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pic>
        <p:nvPicPr>
          <p:cNvPr id="6" name="内容占位符 5"/>
          <p:cNvPicPr>
            <a:picLocks noChangeAspect="1"/>
          </p:cNvPicPr>
          <p:nvPr>
            <p:ph sz="half" idx="2"/>
          </p:nvPr>
        </p:nvPicPr>
        <p:blipFill>
          <a:blip r:embed="rId1"/>
          <a:stretch>
            <a:fillRect/>
          </a:stretch>
        </p:blipFill>
        <p:spPr>
          <a:xfrm>
            <a:off x="1255395" y="1129665"/>
            <a:ext cx="3174365" cy="4371975"/>
          </a:xfrm>
          <a:prstGeom prst="rect">
            <a:avLst/>
          </a:prstGeom>
        </p:spPr>
      </p:pic>
      <p:pic>
        <p:nvPicPr>
          <p:cNvPr id="7" name="图片 6"/>
          <p:cNvPicPr>
            <a:picLocks noChangeAspect="1"/>
          </p:cNvPicPr>
          <p:nvPr/>
        </p:nvPicPr>
        <p:blipFill>
          <a:blip r:embed="rId2"/>
          <a:stretch>
            <a:fillRect/>
          </a:stretch>
        </p:blipFill>
        <p:spPr>
          <a:xfrm>
            <a:off x="5721350" y="1025525"/>
            <a:ext cx="5010150" cy="1638300"/>
          </a:xfrm>
          <a:prstGeom prst="rect">
            <a:avLst/>
          </a:prstGeom>
        </p:spPr>
      </p:pic>
      <p:pic>
        <p:nvPicPr>
          <p:cNvPr id="8" name="图片 7"/>
          <p:cNvPicPr>
            <a:picLocks noChangeAspect="1"/>
          </p:cNvPicPr>
          <p:nvPr/>
        </p:nvPicPr>
        <p:blipFill>
          <a:blip r:embed="rId3"/>
          <a:stretch>
            <a:fillRect/>
          </a:stretch>
        </p:blipFill>
        <p:spPr>
          <a:xfrm>
            <a:off x="4907280" y="2720975"/>
            <a:ext cx="6638925" cy="2200275"/>
          </a:xfrm>
          <a:prstGeom prst="rect">
            <a:avLst/>
          </a:prstGeom>
        </p:spPr>
      </p:pic>
      <p:sp>
        <p:nvSpPr>
          <p:cNvPr id="9" name="文本框 8"/>
          <p:cNvSpPr txBox="1"/>
          <p:nvPr/>
        </p:nvSpPr>
        <p:spPr>
          <a:xfrm>
            <a:off x="5741035" y="5266055"/>
            <a:ext cx="3766185" cy="645160"/>
          </a:xfrm>
          <a:prstGeom prst="rect">
            <a:avLst/>
          </a:prstGeom>
          <a:noFill/>
        </p:spPr>
        <p:txBody>
          <a:bodyPr wrap="square" rtlCol="0">
            <a:spAutoFit/>
          </a:bodyPr>
          <a:p>
            <a:r>
              <a:rPr lang="en-US" altLang="zh-CN"/>
              <a:t>oiwiki</a:t>
            </a:r>
            <a:r>
              <a:rPr altLang="en-US">
                <a:ea typeface="宋体" charset="0"/>
              </a:rPr>
              <a:t>表示，记忆化保证复杂度。</a:t>
            </a:r>
            <a:endParaRPr altLang="en-US">
              <a:ea typeface="宋体" charset="0"/>
            </a:endParaRPr>
          </a:p>
          <a:p>
            <a:r>
              <a:rPr altLang="en-US">
                <a:ea typeface="宋体" charset="0"/>
              </a:rPr>
              <a:t>若模板被卡常可预处理更多的东西。</a:t>
            </a:r>
            <a:endParaRPr altLang="en-US">
              <a:ea typeface="宋体"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4712" y="578399"/>
            <a:ext cx="9953308" cy="658985"/>
          </a:xfrm>
        </p:spPr>
        <p:txBody>
          <a:bodyPr rtlCol="0">
            <a:normAutofit/>
          </a:bodyPr>
          <a:lstStyle>
            <a:defPPr>
              <a:defRPr lang="zh-CN"/>
            </a:defPPr>
          </a:lstStyle>
          <a:p>
            <a:pPr algn="l" rtl="0">
              <a:buNone/>
            </a:pPr>
            <a:r>
              <a:rPr b="0" i="0" dirty="0">
                <a:effectLst/>
              </a:rPr>
              <a:t>P4213 【模板】杜教筛</a:t>
            </a:r>
            <a:endParaRPr b="0" i="0" dirty="0">
              <a:effectLst/>
            </a:endParaRPr>
          </a:p>
        </p:txBody>
      </p:sp>
      <p:pic>
        <p:nvPicPr>
          <p:cNvPr id="3" name="内容占位符 2"/>
          <p:cNvPicPr>
            <a:picLocks noChangeAspect="1"/>
          </p:cNvPicPr>
          <p:nvPr>
            <p:ph sz="half" idx="15"/>
          </p:nvPr>
        </p:nvPicPr>
        <p:blipFill>
          <a:blip r:embed="rId1"/>
          <a:stretch>
            <a:fillRect/>
          </a:stretch>
        </p:blipFill>
        <p:spPr>
          <a:xfrm>
            <a:off x="814705" y="1444625"/>
            <a:ext cx="4676775" cy="1685925"/>
          </a:xfrm>
          <a:prstGeom prst="rect">
            <a:avLst/>
          </a:prstGeom>
        </p:spPr>
      </p:pic>
      <p:sp>
        <p:nvSpPr>
          <p:cNvPr id="68" name="灯片编号占位符 67"/>
          <p:cNvSpPr>
            <a:spLocks noGrp="1"/>
          </p:cNvSpPr>
          <p:nvPr>
            <p:ph type="sldNum" sz="quarter" idx="13"/>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pic>
        <p:nvPicPr>
          <p:cNvPr id="5" name="图片 4"/>
          <p:cNvPicPr>
            <a:picLocks noChangeAspect="1"/>
          </p:cNvPicPr>
          <p:nvPr/>
        </p:nvPicPr>
        <p:blipFill>
          <a:blip r:embed="rId2"/>
          <a:stretch>
            <a:fillRect/>
          </a:stretch>
        </p:blipFill>
        <p:spPr>
          <a:xfrm>
            <a:off x="929640" y="3429000"/>
            <a:ext cx="4429125" cy="409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4712" y="578399"/>
            <a:ext cx="9953308" cy="658985"/>
          </a:xfrm>
        </p:spPr>
        <p:txBody>
          <a:bodyPr rtlCol="0">
            <a:normAutofit/>
          </a:bodyPr>
          <a:lstStyle>
            <a:defPPr>
              <a:defRPr lang="zh-CN"/>
            </a:defPPr>
          </a:lstStyle>
          <a:p>
            <a:pPr algn="l" rtl="0">
              <a:buNone/>
            </a:pPr>
            <a:r>
              <a:rPr b="0" i="0" dirty="0">
                <a:effectLst/>
              </a:rPr>
              <a:t>P3768 简单的数学题</a:t>
            </a:r>
            <a:endParaRPr b="0" i="0" dirty="0">
              <a:effectLst/>
            </a:endParaRPr>
          </a:p>
        </p:txBody>
      </p:sp>
      <p:sp>
        <p:nvSpPr>
          <p:cNvPr id="68" name="灯片编号占位符 67"/>
          <p:cNvSpPr>
            <a:spLocks noGrp="1"/>
          </p:cNvSpPr>
          <p:nvPr>
            <p:ph type="sldNum" sz="quarter" idx="13"/>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pic>
        <p:nvPicPr>
          <p:cNvPr id="6" name="内容占位符 5"/>
          <p:cNvPicPr>
            <a:picLocks noChangeAspect="1"/>
          </p:cNvPicPr>
          <p:nvPr>
            <p:ph sz="half" idx="15"/>
          </p:nvPr>
        </p:nvPicPr>
        <p:blipFill>
          <a:blip r:embed="rId1"/>
          <a:stretch>
            <a:fillRect/>
          </a:stretch>
        </p:blipFill>
        <p:spPr>
          <a:xfrm>
            <a:off x="753110" y="1385570"/>
            <a:ext cx="2667000" cy="771525"/>
          </a:xfrm>
          <a:prstGeom prst="rect">
            <a:avLst/>
          </a:prstGeom>
        </p:spPr>
      </p:pic>
      <p:pic>
        <p:nvPicPr>
          <p:cNvPr id="7" name="图片 6"/>
          <p:cNvPicPr>
            <a:picLocks noChangeAspect="1"/>
          </p:cNvPicPr>
          <p:nvPr/>
        </p:nvPicPr>
        <p:blipFill>
          <a:blip r:embed="rId2"/>
          <a:stretch>
            <a:fillRect/>
          </a:stretch>
        </p:blipFill>
        <p:spPr>
          <a:xfrm>
            <a:off x="943610" y="2305050"/>
            <a:ext cx="4467225" cy="26479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41120" y="134621"/>
            <a:ext cx="9953308" cy="1780860"/>
          </a:xfrm>
        </p:spPr>
        <p:txBody>
          <a:bodyPr/>
          <a:p>
            <a:r>
              <a:rPr altLang="en-US">
                <a:ea typeface="宋体" charset="0"/>
              </a:rPr>
              <a:t>推导</a:t>
            </a:r>
            <a:endParaRPr lang="en-US" altLang="zh-CN">
              <a:ea typeface="宋体" charset="0"/>
            </a:endParaRPr>
          </a:p>
        </p:txBody>
      </p:sp>
      <mc:AlternateContent xmlns:mc="http://schemas.openxmlformats.org/markup-compatibility/2006">
        <mc:Choice xmlns:a14="http://schemas.microsoft.com/office/drawing/2010/main" Requires="a14">
          <p:sp>
            <p:nvSpPr>
              <p:cNvPr id="3" name="文本占位符 2"/>
              <p:cNvSpPr>
                <a:spLocks noGrp="1"/>
              </p:cNvSpPr>
              <p:nvPr>
                <p:ph type="body" idx="1"/>
              </p:nvPr>
            </p:nvSpPr>
            <p:spPr>
              <a:xfrm>
                <a:off x="1341120" y="2069465"/>
                <a:ext cx="10142220" cy="4040505"/>
              </a:xfrm>
            </p:spPr>
            <p:txBody>
              <a:bodyPr>
                <a:normAutofit/>
              </a:bodyPr>
              <a:p>
                <a:r>
                  <a:rPr lang="en-US" altLang="zh-CN"/>
                  <a:t>ans=</a:t>
                </a:r>
                <a14:m>
                  <m:oMath xmlns:m="http://schemas.openxmlformats.org/officeDocument/2006/math">
                    <m:nary>
                      <m:naryPr>
                        <m:chr m:val="∑"/>
                        <m:limLoc m:val="undOvr"/>
                        <m:ctrlPr>
                          <a:rPr lang="en-US" altLang="zh-CN" i="1">
                            <a:latin typeface="DejaVu Math TeX Gyre" panose="02000503000000000000" charset="0"/>
                            <a:cs typeface="DejaVu Math TeX Gyre" panose="02000503000000000000" charset="0"/>
                          </a:rPr>
                        </m:ctrlPr>
                      </m:naryPr>
                      <m:sub>
                        <m:r>
                          <a:rPr lang="en-US" altLang="zh-CN" i="1">
                            <a:latin typeface="DejaVu Math TeX Gyre" panose="02000503000000000000" charset="0"/>
                            <a:cs typeface="DejaVu Math TeX Gyre" panose="02000503000000000000" charset="0"/>
                          </a:rPr>
                          <m:t>𝒊</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𝟏</m:t>
                        </m:r>
                      </m:sub>
                      <m:sup>
                        <m:r>
                          <a:rPr lang="en-US" altLang="zh-CN" i="1">
                            <a:latin typeface="DejaVu Math TeX Gyre" panose="02000503000000000000" charset="0"/>
                            <a:cs typeface="DejaVu Math TeX Gyre" panose="02000503000000000000" charset="0"/>
                          </a:rPr>
                          <m:t>𝒏</m:t>
                        </m:r>
                      </m:sup>
                      <m:e>
                        <m:nary>
                          <m:naryPr>
                            <m:chr m:val="∑"/>
                            <m:limLoc m:val="undOvr"/>
                            <m:ctrlPr>
                              <a:rPr lang="en-US" altLang="zh-CN" i="1">
                                <a:latin typeface="DejaVu Math TeX Gyre" panose="02000503000000000000" charset="0"/>
                                <a:cs typeface="DejaVu Math TeX Gyre" panose="02000503000000000000" charset="0"/>
                              </a:rPr>
                            </m:ctrlPr>
                          </m:naryPr>
                          <m:sub>
                            <m:r>
                              <a:rPr lang="en-US" altLang="zh-CN" i="1">
                                <a:latin typeface="DejaVu Math TeX Gyre" panose="02000503000000000000" charset="0"/>
                                <a:cs typeface="DejaVu Math TeX Gyre" panose="02000503000000000000" charset="0"/>
                              </a:rPr>
                              <m:t>𝒋</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𝟏</m:t>
                            </m:r>
                          </m:sub>
                          <m:sup>
                            <m:r>
                              <a:rPr lang="en-US" altLang="zh-CN" i="1">
                                <a:latin typeface="DejaVu Math TeX Gyre" panose="02000503000000000000" charset="0"/>
                                <a:cs typeface="DejaVu Math TeX Gyre" panose="02000503000000000000" charset="0"/>
                              </a:rPr>
                              <m:t>𝒏</m:t>
                            </m:r>
                          </m:sup>
                          <m:e>
                            <m:r>
                              <a:rPr lang="en-US" altLang="zh-CN" i="1">
                                <a:latin typeface="DejaVu Math TeX Gyre" panose="02000503000000000000" charset="0"/>
                                <a:cs typeface="DejaVu Math TeX Gyre" panose="02000503000000000000" charset="0"/>
                              </a:rPr>
                              <m:t>𝒊𝒋</m:t>
                            </m:r>
                          </m:e>
                        </m:nary>
                      </m:e>
                    </m:nary>
                    <m:r>
                      <a:rPr lang="en-US" altLang="zh-CN" b="1" i="1">
                        <a:latin typeface="DejaVu Math TeX Gyre" panose="02000503000000000000" charset="0"/>
                        <a:cs typeface="DejaVu Math TeX Gyre" panose="02000503000000000000" charset="0"/>
                      </a:rPr>
                      <m:t>∙</m:t>
                    </m:r>
                    <m:r>
                      <a:rPr lang="en-US" altLang="zh-CN" b="1" i="1">
                        <a:latin typeface="DejaVu Math TeX Gyre" panose="02000503000000000000" charset="0"/>
                        <a:cs typeface="DejaVu Math TeX Gyre" panose="02000503000000000000" charset="0"/>
                      </a:rPr>
                      <m:t>𝒈𝒄𝒅</m:t>
                    </m:r>
                    <m:r>
                      <a:rPr lang="en-US" altLang="zh-CN" b="1" i="1">
                        <a:latin typeface="DejaVu Math TeX Gyre" panose="02000503000000000000" charset="0"/>
                        <a:cs typeface="DejaVu Math TeX Gyre" panose="02000503000000000000" charset="0"/>
                      </a:rPr>
                      <m:t>(</m:t>
                    </m:r>
                    <m:r>
                      <a:rPr lang="en-US" altLang="zh-CN" b="1" i="1">
                        <a:latin typeface="DejaVu Math TeX Gyre" panose="02000503000000000000" charset="0"/>
                        <a:cs typeface="DejaVu Math TeX Gyre" panose="02000503000000000000" charset="0"/>
                      </a:rPr>
                      <m:t>𝒊</m:t>
                    </m:r>
                    <m:r>
                      <a:rPr lang="en-US" altLang="zh-CN" b="1" i="1">
                        <a:latin typeface="DejaVu Math TeX Gyre" panose="02000503000000000000" charset="0"/>
                        <a:cs typeface="DejaVu Math TeX Gyre" panose="02000503000000000000" charset="0"/>
                      </a:rPr>
                      <m:t>,</m:t>
                    </m:r>
                    <m:r>
                      <a:rPr lang="en-US" altLang="zh-CN" b="1" i="1">
                        <a:latin typeface="DejaVu Math TeX Gyre" panose="02000503000000000000" charset="0"/>
                        <a:cs typeface="DejaVu Math TeX Gyre" panose="02000503000000000000" charset="0"/>
                      </a:rPr>
                      <m:t>𝒋</m:t>
                    </m:r>
                    <m:r>
                      <a:rPr lang="en-US" altLang="zh-CN" b="1" i="1">
                        <a:latin typeface="DejaVu Math TeX Gyre" panose="02000503000000000000" charset="0"/>
                        <a:cs typeface="DejaVu Math TeX Gyre" panose="02000503000000000000" charset="0"/>
                      </a:rPr>
                      <m:t>)</m:t>
                    </m:r>
                  </m:oMath>
                </a14:m>
                <a:r>
                  <a:rPr lang="en-US" altLang="zh-CN"/>
                  <a:t>    (</a:t>
                </a:r>
                <a:r>
                  <a:rPr altLang="en-US">
                    <a:ea typeface="宋体" charset="0"/>
                  </a:rPr>
                  <a:t>再次发现可以</a:t>
                </a:r>
                <a14:m>
                  <m:oMath xmlns:m="http://schemas.openxmlformats.org/officeDocument/2006/math">
                    <m:r>
                      <a:rPr lang="en-US" altLang="zh-CN">
                        <a:latin typeface="DejaVu Math TeX Gyre" panose="02000503000000000000" charset="0"/>
                        <a:ea typeface="宋体" charset="0"/>
                      </a:rPr>
                      <m:t>将近</m:t>
                    </m:r>
                    <m:sSup>
                      <m:sSupPr>
                        <m:ctrlPr>
                          <a:rPr lang="en-US" altLang="en-US" i="1">
                            <a:latin typeface="DejaVu Math TeX Gyre" panose="02000503000000000000" charset="0"/>
                            <a:ea typeface="宋体" charset="0"/>
                            <a:cs typeface="DejaVu Math TeX Gyre" panose="02000503000000000000" charset="0"/>
                          </a:rPr>
                        </m:ctrlPr>
                      </m:sSupPr>
                      <m:e>
                        <m:r>
                          <a:rPr lang="en-US" altLang="en-US" i="1">
                            <a:latin typeface="DejaVu Math TeX Gyre" panose="02000503000000000000" charset="0"/>
                            <a:ea typeface="宋体" charset="0"/>
                            <a:cs typeface="DejaVu Math TeX Gyre" panose="02000503000000000000" charset="0"/>
                          </a:rPr>
                          <m:t>𝒏</m:t>
                        </m:r>
                      </m:e>
                      <m:sup>
                        <m:r>
                          <a:rPr lang="en-US" altLang="en-US" i="1">
                            <a:latin typeface="DejaVu Math TeX Gyre" panose="02000503000000000000" charset="0"/>
                            <a:ea typeface="宋体" charset="0"/>
                            <a:cs typeface="DejaVu Math TeX Gyre" panose="02000503000000000000" charset="0"/>
                          </a:rPr>
                          <m:t>2</m:t>
                        </m:r>
                      </m:sup>
                    </m:sSup>
                    <m:r>
                      <a:rPr lang="en-US" altLang="en-US" i="1">
                        <a:latin typeface="DejaVu Math TeX Gyre" panose="02000503000000000000" charset="0"/>
                        <a:ea typeface="宋体" charset="0"/>
                        <a:cs typeface="DejaVu Math TeX Gyre" panose="02000503000000000000" charset="0"/>
                      </a:rPr>
                      <m:t>)</m:t>
                    </m:r>
                  </m:oMath>
                </a14:m>
                <a:r>
                  <a:rPr altLang="en-US" b="0">
                    <a:latin typeface="DejaVu Math TeX Gyre" panose="02000503000000000000" charset="0"/>
                    <a:ea typeface="宋体" charset="0"/>
                    <a:cs typeface="DejaVu Math TeX Gyre" panose="02000503000000000000" charset="0"/>
                  </a:rPr>
                  <a:t>当然要先表示出</a:t>
                </a:r>
                <a:r>
                  <a:rPr lang="en-US" altLang="zh-CN" b="0">
                    <a:latin typeface="DejaVu Math TeX Gyre" panose="02000503000000000000" charset="0"/>
                    <a:ea typeface="宋体" charset="0"/>
                    <a:cs typeface="DejaVu Math TeX Gyre" panose="02000503000000000000" charset="0"/>
                  </a:rPr>
                  <a:t>gcd(i,j)</a:t>
                </a:r>
                <a:endParaRPr lang="en-US" altLang="zh-CN" b="0">
                  <a:latin typeface="DejaVu Math TeX Gyre" panose="02000503000000000000" charset="0"/>
                  <a:ea typeface="宋体" charset="0"/>
                  <a:cs typeface="DejaVu Math TeX Gyre" panose="02000503000000000000" charset="0"/>
                </a:endParaRPr>
              </a:p>
              <a:p>
                <a:r>
                  <a:rPr lang="en-US" altLang="zh-CN" b="0">
                    <a:latin typeface="DejaVu Math TeX Gyre" panose="02000503000000000000" charset="0"/>
                    <a:ea typeface="宋体" charset="0"/>
                    <a:cs typeface="DejaVu Math TeX Gyre" panose="02000503000000000000" charset="0"/>
                  </a:rPr>
                  <a:t>    =</a:t>
                </a:r>
                <a14:m>
                  <m:oMath xmlns:m="http://schemas.openxmlformats.org/officeDocument/2006/math">
                    <m:nary>
                      <m:naryPr>
                        <m:chr m:val="∑"/>
                        <m:limLoc m:val="undOvr"/>
                        <m:ctrlPr>
                          <a:rPr lang="en-US" altLang="zh-CN" b="0" i="1">
                            <a:latin typeface="DejaVu Math TeX Gyre" panose="02000503000000000000" charset="0"/>
                            <a:ea typeface="宋体" charset="0"/>
                            <a:cs typeface="DejaVu Math TeX Gyre" panose="02000503000000000000" charset="0"/>
                          </a:rPr>
                        </m:ctrlPr>
                      </m:naryPr>
                      <m:sub>
                        <m:r>
                          <a:rPr lang="en-US" altLang="zh-CN" b="0" i="1">
                            <a:latin typeface="DejaVu Math TeX Gyre" panose="02000503000000000000" charset="0"/>
                            <a:ea typeface="宋体" charset="0"/>
                            <a:cs typeface="DejaVu Math TeX Gyre" panose="02000503000000000000" charset="0"/>
                          </a:rPr>
                          <m:t>𝑖</m:t>
                        </m:r>
                        <m:r>
                          <a:rPr lang="en-US" altLang="zh-CN" b="0" i="1">
                            <a:latin typeface="DejaVu Math TeX Gyre" panose="02000503000000000000" charset="0"/>
                            <a:ea typeface="宋体" charset="0"/>
                            <a:cs typeface="DejaVu Math TeX Gyre" panose="02000503000000000000" charset="0"/>
                          </a:rPr>
                          <m:t>=</m:t>
                        </m:r>
                        <m:r>
                          <a:rPr lang="en-US" altLang="zh-CN" b="0" i="1">
                            <a:latin typeface="DejaVu Math TeX Gyre" panose="02000503000000000000" charset="0"/>
                            <a:ea typeface="宋体" charset="0"/>
                            <a:cs typeface="DejaVu Math TeX Gyre" panose="02000503000000000000" charset="0"/>
                          </a:rPr>
                          <m:t>1</m:t>
                        </m:r>
                      </m:sub>
                      <m:sup>
                        <m:r>
                          <a:rPr lang="en-US" altLang="zh-CN" b="0" i="1">
                            <a:latin typeface="DejaVu Math TeX Gyre" panose="02000503000000000000" charset="0"/>
                            <a:ea typeface="宋体" charset="0"/>
                            <a:cs typeface="DejaVu Math TeX Gyre" panose="02000503000000000000" charset="0"/>
                          </a:rPr>
                          <m:t>𝑛</m:t>
                        </m:r>
                      </m:sup>
                      <m:e>
                        <m:nary>
                          <m:naryPr>
                            <m:chr m:val="∑"/>
                            <m:limLoc m:val="undOvr"/>
                            <m:ctrlPr>
                              <a:rPr lang="en-US" altLang="zh-CN" b="0" i="1">
                                <a:latin typeface="DejaVu Math TeX Gyre" panose="02000503000000000000" charset="0"/>
                                <a:ea typeface="宋体" charset="0"/>
                                <a:cs typeface="DejaVu Math TeX Gyre" panose="02000503000000000000" charset="0"/>
                              </a:rPr>
                            </m:ctrlPr>
                          </m:naryPr>
                          <m:sub>
                            <m:r>
                              <a:rPr lang="en-US" altLang="zh-CN" b="0" i="1">
                                <a:latin typeface="DejaVu Math TeX Gyre" panose="02000503000000000000" charset="0"/>
                                <a:ea typeface="宋体" charset="0"/>
                                <a:cs typeface="DejaVu Math TeX Gyre" panose="02000503000000000000" charset="0"/>
                              </a:rPr>
                              <m:t>𝑗</m:t>
                            </m:r>
                            <m:r>
                              <a:rPr lang="en-US" altLang="zh-CN" b="0" i="1">
                                <a:latin typeface="DejaVu Math TeX Gyre" panose="02000503000000000000" charset="0"/>
                                <a:ea typeface="宋体" charset="0"/>
                                <a:cs typeface="DejaVu Math TeX Gyre" panose="02000503000000000000" charset="0"/>
                              </a:rPr>
                              <m:t>=</m:t>
                            </m:r>
                            <m:r>
                              <a:rPr lang="en-US" altLang="zh-CN" b="0" i="1">
                                <a:latin typeface="DejaVu Math TeX Gyre" panose="02000503000000000000" charset="0"/>
                                <a:ea typeface="宋体" charset="0"/>
                                <a:cs typeface="DejaVu Math TeX Gyre" panose="02000503000000000000" charset="0"/>
                              </a:rPr>
                              <m:t>1</m:t>
                            </m:r>
                          </m:sub>
                          <m:sup>
                            <m:r>
                              <a:rPr lang="en-US" altLang="zh-CN" b="0" i="1">
                                <a:latin typeface="DejaVu Math TeX Gyre" panose="02000503000000000000" charset="0"/>
                                <a:ea typeface="宋体" charset="0"/>
                                <a:cs typeface="DejaVu Math TeX Gyre" panose="02000503000000000000" charset="0"/>
                              </a:rPr>
                              <m:t>𝑛</m:t>
                            </m:r>
                          </m:sup>
                          <m:e>
                            <m:r>
                              <a:rPr lang="en-US" altLang="zh-CN" b="0" i="1">
                                <a:latin typeface="DejaVu Math TeX Gyre" panose="02000503000000000000" charset="0"/>
                                <a:ea typeface="宋体" charset="0"/>
                                <a:cs typeface="DejaVu Math TeX Gyre" panose="02000503000000000000" charset="0"/>
                              </a:rPr>
                              <m:t>𝑖𝑗</m:t>
                            </m:r>
                            <m:nary>
                              <m:naryPr>
                                <m:chr m:val="∑"/>
                                <m:limLoc m:val="undOvr"/>
                                <m:supHide m:val="on"/>
                                <m:ctrlPr>
                                  <a:rPr lang="en-US" altLang="zh-CN" b="0" i="1">
                                    <a:latin typeface="DejaVu Math TeX Gyre" panose="02000503000000000000" charset="0"/>
                                    <a:ea typeface="宋体" charset="0"/>
                                    <a:cs typeface="DejaVu Math TeX Gyre" panose="02000503000000000000" charset="0"/>
                                  </a:rPr>
                                </m:ctrlPr>
                              </m:naryPr>
                              <m:sub>
                                <m:r>
                                  <a:rPr lang="en-US" altLang="zh-CN" b="0" i="1">
                                    <a:latin typeface="DejaVu Math TeX Gyre" panose="02000503000000000000" charset="0"/>
                                    <a:ea typeface="宋体" charset="0"/>
                                    <a:cs typeface="DejaVu Math TeX Gyre" panose="02000503000000000000" charset="0"/>
                                  </a:rPr>
                                  <m:t>𝑑</m:t>
                                </m:r>
                                <m:r>
                                  <a:rPr lang="en-US" altLang="zh-CN" b="0" i="1">
                                    <a:latin typeface="DejaVu Math TeX Gyre" panose="02000503000000000000" charset="0"/>
                                    <a:ea typeface="宋体" charset="0"/>
                                    <a:cs typeface="DejaVu Math TeX Gyre" panose="02000503000000000000" charset="0"/>
                                  </a:rPr>
                                  <m:t>|</m:t>
                                </m:r>
                                <m:r>
                                  <a:rPr lang="en-US" altLang="zh-CN" b="0" i="1">
                                    <a:latin typeface="DejaVu Math TeX Gyre" panose="02000503000000000000" charset="0"/>
                                    <a:ea typeface="宋体" charset="0"/>
                                    <a:cs typeface="DejaVu Math TeX Gyre" panose="02000503000000000000" charset="0"/>
                                  </a:rPr>
                                  <m:t>𝑔𝑐𝑑</m:t>
                                </m:r>
                                <m:r>
                                  <a:rPr lang="en-US" altLang="zh-CN" b="0" i="1">
                                    <a:latin typeface="DejaVu Math TeX Gyre" panose="02000503000000000000" charset="0"/>
                                    <a:ea typeface="宋体" charset="0"/>
                                    <a:cs typeface="DejaVu Math TeX Gyre" panose="02000503000000000000" charset="0"/>
                                  </a:rPr>
                                  <m:t>(</m:t>
                                </m:r>
                                <m:r>
                                  <a:rPr lang="en-US" altLang="zh-CN" b="0" i="1">
                                    <a:latin typeface="DejaVu Math TeX Gyre" panose="02000503000000000000" charset="0"/>
                                    <a:ea typeface="宋体" charset="0"/>
                                    <a:cs typeface="DejaVu Math TeX Gyre" panose="02000503000000000000" charset="0"/>
                                  </a:rPr>
                                  <m:t>𝑖</m:t>
                                </m:r>
                                <m:r>
                                  <a:rPr lang="en-US" altLang="zh-CN" b="0" i="1">
                                    <a:latin typeface="DejaVu Math TeX Gyre" panose="02000503000000000000" charset="0"/>
                                    <a:ea typeface="宋体" charset="0"/>
                                    <a:cs typeface="DejaVu Math TeX Gyre" panose="02000503000000000000" charset="0"/>
                                  </a:rPr>
                                  <m:t>,</m:t>
                                </m:r>
                                <m:r>
                                  <a:rPr lang="en-US" altLang="zh-CN" b="0" i="1">
                                    <a:latin typeface="DejaVu Math TeX Gyre" panose="02000503000000000000" charset="0"/>
                                    <a:ea typeface="宋体" charset="0"/>
                                    <a:cs typeface="DejaVu Math TeX Gyre" panose="02000503000000000000" charset="0"/>
                                  </a:rPr>
                                  <m:t>𝑗</m:t>
                                </m:r>
                                <m:r>
                                  <a:rPr lang="en-US" altLang="zh-CN" b="0" i="1">
                                    <a:latin typeface="DejaVu Math TeX Gyre" panose="02000503000000000000" charset="0"/>
                                    <a:ea typeface="宋体" charset="0"/>
                                    <a:cs typeface="DejaVu Math TeX Gyre" panose="02000503000000000000" charset="0"/>
                                  </a:rPr>
                                  <m:t>)</m:t>
                                </m:r>
                              </m:sub>
                              <m:sup/>
                              <m:e>
                                <m:r>
                                  <a:rPr lang="en-US" altLang="zh-CN" i="1">
                                    <a:latin typeface="DejaVu Math TeX Gyre" panose="02000503000000000000" charset="0"/>
                                    <a:ea typeface="宋体" charset="0"/>
                                    <a:cs typeface="DejaVu Math TeX Gyre" panose="02000503000000000000" charset="0"/>
                                  </a:rPr>
                                  <m:t>𝜑</m:t>
                                </m:r>
                                <m:r>
                                  <a:rPr lang="en-US" altLang="zh-CN" i="1">
                                    <a:latin typeface="DejaVu Math TeX Gyre" panose="02000503000000000000" charset="0"/>
                                    <a:ea typeface="宋体" charset="0"/>
                                    <a:cs typeface="DejaVu Math TeX Gyre" panose="02000503000000000000" charset="0"/>
                                  </a:rPr>
                                  <m:t>(</m:t>
                                </m:r>
                                <m:r>
                                  <a:rPr lang="en-US" altLang="zh-CN" i="1">
                                    <a:latin typeface="DejaVu Math TeX Gyre" panose="02000503000000000000" charset="0"/>
                                    <a:ea typeface="宋体" charset="0"/>
                                    <a:cs typeface="DejaVu Math TeX Gyre" panose="02000503000000000000" charset="0"/>
                                  </a:rPr>
                                  <m:t>𝒅</m:t>
                                </m:r>
                                <m:r>
                                  <a:rPr lang="en-US" altLang="zh-CN" i="1">
                                    <a:latin typeface="DejaVu Math TeX Gyre" panose="02000503000000000000" charset="0"/>
                                    <a:ea typeface="宋体" charset="0"/>
                                    <a:cs typeface="DejaVu Math TeX Gyre" panose="02000503000000000000" charset="0"/>
                                  </a:rPr>
                                  <m:t>)</m:t>
                                </m:r>
                              </m:e>
                            </m:nary>
                          </m:e>
                        </m:nary>
                      </m:e>
                    </m:nary>
                  </m:oMath>
                </a14:m>
                <a:r>
                  <a:rPr lang="en-US" altLang="zh-CN" b="0">
                    <a:latin typeface="DejaVu Math TeX Gyre" panose="02000503000000000000" charset="0"/>
                    <a:ea typeface="宋体" charset="0"/>
                    <a:cs typeface="DejaVu Math TeX Gyre" panose="02000503000000000000" charset="0"/>
                  </a:rPr>
                  <a:t> </a:t>
                </a:r>
                <a:r>
                  <a:rPr altLang="en-US" b="0">
                    <a:latin typeface="DejaVu Math TeX Gyre" panose="02000503000000000000" charset="0"/>
                    <a:ea typeface="宋体" charset="0"/>
                    <a:cs typeface="DejaVu Math TeX Gyre" panose="02000503000000000000" charset="0"/>
                  </a:rPr>
                  <a:t>按套路把</a:t>
                </a:r>
                <a14:m>
                  <m:oMath xmlns:m="http://schemas.openxmlformats.org/officeDocument/2006/math">
                    <m:r>
                      <a:rPr lang="en-US" altLang="zh-CN" i="1">
                        <a:latin typeface="DejaVu Math TeX Gyre" panose="02000503000000000000" charset="0"/>
                        <a:ea typeface="宋体" charset="0"/>
                        <a:cs typeface="DejaVu Math TeX Gyre" panose="02000503000000000000" charset="0"/>
                      </a:rPr>
                      <m:t>𝜑</m:t>
                    </m:r>
                    <m:r>
                      <a:rPr lang="en-US" altLang="zh-CN" i="1">
                        <a:latin typeface="DejaVu Math TeX Gyre" panose="02000503000000000000" charset="0"/>
                        <a:ea typeface="宋体" charset="0"/>
                        <a:cs typeface="DejaVu Math TeX Gyre" panose="02000503000000000000" charset="0"/>
                      </a:rPr>
                      <m:t>(</m:t>
                    </m:r>
                    <m:r>
                      <a:rPr lang="en-US" altLang="zh-CN" i="1">
                        <a:latin typeface="DejaVu Math TeX Gyre" panose="02000503000000000000" charset="0"/>
                        <a:ea typeface="宋体" charset="0"/>
                        <a:cs typeface="DejaVu Math TeX Gyre" panose="02000503000000000000" charset="0"/>
                      </a:rPr>
                      <m:t>𝒅</m:t>
                    </m:r>
                    <m:r>
                      <a:rPr lang="en-US" altLang="zh-CN" i="1">
                        <a:latin typeface="DejaVu Math TeX Gyre" panose="02000503000000000000" charset="0"/>
                        <a:ea typeface="宋体" charset="0"/>
                        <a:cs typeface="DejaVu Math TeX Gyre" panose="02000503000000000000" charset="0"/>
                      </a:rPr>
                      <m:t>)</m:t>
                    </m:r>
                  </m:oMath>
                </a14:m>
                <a:r>
                  <a:rPr altLang="en-US" b="0">
                    <a:latin typeface="DejaVu Math TeX Gyre" panose="02000503000000000000" charset="0"/>
                    <a:ea typeface="宋体" charset="0"/>
                    <a:cs typeface="DejaVu Math TeX Gyre" panose="02000503000000000000" charset="0"/>
                  </a:rPr>
                  <a:t>提出</a:t>
                </a:r>
                <a:endParaRPr altLang="en-US" b="0">
                  <a:latin typeface="DejaVu Math TeX Gyre" panose="02000503000000000000" charset="0"/>
                  <a:ea typeface="宋体" charset="0"/>
                  <a:cs typeface="DejaVu Math TeX Gyre" panose="02000503000000000000" charset="0"/>
                </a:endParaRPr>
              </a:p>
              <a:p>
                <a:r>
                  <a:rPr lang="en-US" altLang="zh-CN" b="0">
                    <a:latin typeface="DejaVu Math TeX Gyre" panose="02000503000000000000" charset="0"/>
                    <a:ea typeface="宋体" charset="0"/>
                    <a:cs typeface="DejaVu Math TeX Gyre" panose="02000503000000000000" charset="0"/>
                  </a:rPr>
                  <a:t>    =</a:t>
                </a:r>
                <a14:m>
                  <m:oMath xmlns:m="http://schemas.openxmlformats.org/officeDocument/2006/math">
                    <m:nary>
                      <m:naryPr>
                        <m:chr m:val="∑"/>
                        <m:limLoc m:val="subSup"/>
                        <m:ctrlPr>
                          <a:rPr lang="en-US" altLang="zh-CN" b="0" i="1">
                            <a:latin typeface="DejaVu Math TeX Gyre" panose="02000503000000000000" charset="0"/>
                            <a:ea typeface="宋体" charset="0"/>
                            <a:cs typeface="DejaVu Math TeX Gyre" panose="02000503000000000000" charset="0"/>
                          </a:rPr>
                        </m:ctrlPr>
                      </m:naryPr>
                      <m:sub>
                        <m:r>
                          <a:rPr lang="en-US" altLang="zh-CN" b="0" i="1">
                            <a:latin typeface="DejaVu Math TeX Gyre" panose="02000503000000000000" charset="0"/>
                            <a:ea typeface="宋体" charset="0"/>
                            <a:cs typeface="DejaVu Math TeX Gyre" panose="02000503000000000000" charset="0"/>
                          </a:rPr>
                          <m:t>𝑑</m:t>
                        </m:r>
                        <m:r>
                          <a:rPr lang="en-US" altLang="zh-CN" b="0" i="1">
                            <a:latin typeface="DejaVu Math TeX Gyre" panose="02000503000000000000" charset="0"/>
                            <a:ea typeface="宋体" charset="0"/>
                            <a:cs typeface="DejaVu Math TeX Gyre" panose="02000503000000000000" charset="0"/>
                          </a:rPr>
                          <m:t>=</m:t>
                        </m:r>
                        <m:r>
                          <a:rPr lang="en-US" altLang="zh-CN" b="0" i="1">
                            <a:latin typeface="DejaVu Math TeX Gyre" panose="02000503000000000000" charset="0"/>
                            <a:ea typeface="宋体" charset="0"/>
                            <a:cs typeface="DejaVu Math TeX Gyre" panose="02000503000000000000" charset="0"/>
                          </a:rPr>
                          <m:t>1</m:t>
                        </m:r>
                      </m:sub>
                      <m:sup>
                        <m:r>
                          <a:rPr lang="en-US" altLang="zh-CN" b="0" i="1">
                            <a:latin typeface="DejaVu Math TeX Gyre" panose="02000503000000000000" charset="0"/>
                            <a:ea typeface="宋体" charset="0"/>
                            <a:cs typeface="DejaVu Math TeX Gyre" panose="02000503000000000000" charset="0"/>
                          </a:rPr>
                          <m:t>𝑛</m:t>
                        </m:r>
                      </m:sup>
                      <m:e>
                        <m:r>
                          <a:rPr lang="en-US" altLang="zh-CN" i="1">
                            <a:latin typeface="DejaVu Math TeX Gyre" panose="02000503000000000000" charset="0"/>
                            <a:ea typeface="宋体" charset="0"/>
                            <a:cs typeface="DejaVu Math TeX Gyre" panose="02000503000000000000" charset="0"/>
                          </a:rPr>
                          <m:t>𝜑</m:t>
                        </m:r>
                        <m:r>
                          <a:rPr lang="en-US" altLang="zh-CN" i="1">
                            <a:latin typeface="DejaVu Math TeX Gyre" panose="02000503000000000000" charset="0"/>
                            <a:ea typeface="宋体" charset="0"/>
                            <a:cs typeface="DejaVu Math TeX Gyre" panose="02000503000000000000" charset="0"/>
                          </a:rPr>
                          <m:t>(</m:t>
                        </m:r>
                        <m:r>
                          <a:rPr lang="en-US" altLang="zh-CN" i="1">
                            <a:latin typeface="DejaVu Math TeX Gyre" panose="02000503000000000000" charset="0"/>
                            <a:ea typeface="宋体" charset="0"/>
                            <a:cs typeface="DejaVu Math TeX Gyre" panose="02000503000000000000" charset="0"/>
                          </a:rPr>
                          <m:t>𝒅</m:t>
                        </m:r>
                        <m:r>
                          <a:rPr lang="en-US" altLang="zh-CN" i="1">
                            <a:latin typeface="DejaVu Math TeX Gyre" panose="02000503000000000000" charset="0"/>
                            <a:ea typeface="宋体" charset="0"/>
                            <a:cs typeface="DejaVu Math TeX Gyre" panose="02000503000000000000" charset="0"/>
                          </a:rPr>
                          <m:t>)</m:t>
                        </m:r>
                        <m:r>
                          <a:rPr lang="en-US" altLang="zh-CN" b="1" i="1">
                            <a:latin typeface="DejaVu Math TeX Gyre" panose="02000503000000000000" charset="0"/>
                            <a:ea typeface="宋体" charset="0"/>
                            <a:cs typeface="DejaVu Math TeX Gyre" panose="02000503000000000000" charset="0"/>
                          </a:rPr>
                          <m:t>∙</m:t>
                        </m:r>
                        <m:sSup>
                          <m:sSupPr>
                            <m:ctrlPr>
                              <a:rPr lang="en-US" altLang="zh-CN" b="1" i="1">
                                <a:latin typeface="DejaVu Math TeX Gyre" panose="02000503000000000000" charset="0"/>
                                <a:ea typeface="宋体" charset="0"/>
                                <a:cs typeface="DejaVu Math TeX Gyre" panose="02000503000000000000" charset="0"/>
                              </a:rPr>
                            </m:ctrlPr>
                          </m:sSupPr>
                          <m:e>
                            <m:r>
                              <a:rPr lang="en-US" altLang="zh-CN" b="1" i="1">
                                <a:latin typeface="DejaVu Math TeX Gyre" panose="02000503000000000000" charset="0"/>
                                <a:ea typeface="宋体" charset="0"/>
                                <a:cs typeface="DejaVu Math TeX Gyre" panose="02000503000000000000" charset="0"/>
                              </a:rPr>
                              <m:t>𝒅</m:t>
                            </m:r>
                          </m:e>
                          <m:sup>
                            <m:r>
                              <a:rPr lang="en-US" altLang="zh-CN" b="1" i="1">
                                <a:latin typeface="DejaVu Math TeX Gyre" panose="02000503000000000000" charset="0"/>
                                <a:ea typeface="宋体" charset="0"/>
                                <a:cs typeface="DejaVu Math TeX Gyre" panose="02000503000000000000" charset="0"/>
                              </a:rPr>
                              <m:t>𝟐</m:t>
                            </m:r>
                          </m:sup>
                        </m:sSup>
                      </m:e>
                    </m:nary>
                    <m:nary>
                      <m:naryPr>
                        <m:chr m:val="∑"/>
                        <m:limLoc m:val="undOvr"/>
                        <m:ctrlPr>
                          <a:rPr lang="en-US" altLang="zh-CN" b="0" i="1">
                            <a:latin typeface="DejaVu Math TeX Gyre" panose="02000503000000000000" charset="0"/>
                            <a:ea typeface="宋体" charset="0"/>
                            <a:cs typeface="DejaVu Math TeX Gyre" panose="02000503000000000000" charset="0"/>
                          </a:rPr>
                        </m:ctrlPr>
                      </m:naryPr>
                      <m:sub>
                        <m:r>
                          <a:rPr lang="en-US" altLang="zh-CN" b="0" i="1">
                            <a:latin typeface="DejaVu Math TeX Gyre" panose="02000503000000000000" charset="0"/>
                            <a:ea typeface="宋体" charset="0"/>
                            <a:cs typeface="DejaVu Math TeX Gyre" panose="02000503000000000000" charset="0"/>
                          </a:rPr>
                          <m:t>𝑗</m:t>
                        </m:r>
                        <m:r>
                          <a:rPr lang="en-US" altLang="zh-CN" b="0" i="1">
                            <a:latin typeface="DejaVu Math TeX Gyre" panose="02000503000000000000" charset="0"/>
                            <a:ea typeface="宋体" charset="0"/>
                            <a:cs typeface="DejaVu Math TeX Gyre" panose="02000503000000000000" charset="0"/>
                          </a:rPr>
                          <m:t>=</m:t>
                        </m:r>
                        <m:r>
                          <a:rPr lang="en-US" altLang="zh-CN" b="0" i="1">
                            <a:latin typeface="DejaVu Math TeX Gyre" panose="02000503000000000000" charset="0"/>
                            <a:ea typeface="宋体" charset="0"/>
                            <a:cs typeface="DejaVu Math TeX Gyre" panose="02000503000000000000" charset="0"/>
                          </a:rPr>
                          <m:t>1</m:t>
                        </m:r>
                      </m:sub>
                      <m:sup>
                        <m:f>
                          <m:fPr>
                            <m:ctrlPr>
                              <a:rPr lang="en-US" altLang="zh-CN" b="0" i="1">
                                <a:latin typeface="DejaVu Math TeX Gyre" panose="02000503000000000000" charset="0"/>
                                <a:ea typeface="宋体" charset="0"/>
                                <a:cs typeface="DejaVu Math TeX Gyre" panose="02000503000000000000" charset="0"/>
                              </a:rPr>
                            </m:ctrlPr>
                          </m:fPr>
                          <m:num>
                            <m:r>
                              <a:rPr lang="en-US" altLang="zh-CN" b="0" i="1">
                                <a:latin typeface="DejaVu Math TeX Gyre" panose="02000503000000000000" charset="0"/>
                                <a:ea typeface="宋体" charset="0"/>
                                <a:cs typeface="DejaVu Math TeX Gyre" panose="02000503000000000000" charset="0"/>
                              </a:rPr>
                              <m:t>𝑛</m:t>
                            </m:r>
                          </m:num>
                          <m:den>
                            <m:r>
                              <a:rPr lang="en-US" altLang="zh-CN" b="0" i="1">
                                <a:latin typeface="DejaVu Math TeX Gyre" panose="02000503000000000000" charset="0"/>
                                <a:ea typeface="宋体" charset="0"/>
                                <a:cs typeface="DejaVu Math TeX Gyre" panose="02000503000000000000" charset="0"/>
                              </a:rPr>
                              <m:t>𝑑</m:t>
                            </m:r>
                          </m:den>
                        </m:f>
                      </m:sup>
                      <m:e>
                        <m:nary>
                          <m:naryPr>
                            <m:chr m:val="∑"/>
                            <m:limLoc m:val="undOvr"/>
                            <m:ctrlPr>
                              <a:rPr lang="en-US" altLang="zh-CN" b="0" i="1">
                                <a:latin typeface="DejaVu Math TeX Gyre" panose="02000503000000000000" charset="0"/>
                                <a:ea typeface="宋体" charset="0"/>
                                <a:cs typeface="DejaVu Math TeX Gyre" panose="02000503000000000000" charset="0"/>
                              </a:rPr>
                            </m:ctrlPr>
                          </m:naryPr>
                          <m:sub>
                            <m:r>
                              <a:rPr lang="en-US" altLang="zh-CN" b="0" i="1">
                                <a:latin typeface="DejaVu Math TeX Gyre" panose="02000503000000000000" charset="0"/>
                                <a:ea typeface="宋体" charset="0"/>
                                <a:cs typeface="DejaVu Math TeX Gyre" panose="02000503000000000000" charset="0"/>
                              </a:rPr>
                              <m:t>𝑘</m:t>
                            </m:r>
                            <m:r>
                              <a:rPr lang="en-US" altLang="zh-CN" b="0" i="1">
                                <a:latin typeface="DejaVu Math TeX Gyre" panose="02000503000000000000" charset="0"/>
                                <a:ea typeface="宋体" charset="0"/>
                                <a:cs typeface="DejaVu Math TeX Gyre" panose="02000503000000000000" charset="0"/>
                              </a:rPr>
                              <m:t>=</m:t>
                            </m:r>
                            <m:r>
                              <a:rPr lang="en-US" altLang="zh-CN" b="0" i="1">
                                <a:latin typeface="DejaVu Math TeX Gyre" panose="02000503000000000000" charset="0"/>
                                <a:ea typeface="宋体" charset="0"/>
                                <a:cs typeface="DejaVu Math TeX Gyre" panose="02000503000000000000" charset="0"/>
                              </a:rPr>
                              <m:t>1</m:t>
                            </m:r>
                          </m:sub>
                          <m:sup>
                            <m:f>
                              <m:fPr>
                                <m:ctrlPr>
                                  <a:rPr lang="en-US" altLang="zh-CN" b="0" i="1">
                                    <a:latin typeface="DejaVu Math TeX Gyre" panose="02000503000000000000" charset="0"/>
                                    <a:ea typeface="宋体" charset="0"/>
                                    <a:cs typeface="DejaVu Math TeX Gyre" panose="02000503000000000000" charset="0"/>
                                  </a:rPr>
                                </m:ctrlPr>
                              </m:fPr>
                              <m:num>
                                <m:r>
                                  <a:rPr lang="en-US" altLang="zh-CN" b="0" i="1">
                                    <a:latin typeface="DejaVu Math TeX Gyre" panose="02000503000000000000" charset="0"/>
                                    <a:ea typeface="宋体" charset="0"/>
                                    <a:cs typeface="DejaVu Math TeX Gyre" panose="02000503000000000000" charset="0"/>
                                  </a:rPr>
                                  <m:t>𝑛</m:t>
                                </m:r>
                              </m:num>
                              <m:den>
                                <m:r>
                                  <a:rPr lang="en-US" altLang="zh-CN" b="0" i="1">
                                    <a:latin typeface="DejaVu Math TeX Gyre" panose="02000503000000000000" charset="0"/>
                                    <a:ea typeface="宋体" charset="0"/>
                                    <a:cs typeface="DejaVu Math TeX Gyre" panose="02000503000000000000" charset="0"/>
                                  </a:rPr>
                                  <m:t>𝑑</m:t>
                                </m:r>
                              </m:den>
                            </m:f>
                          </m:sup>
                          <m:e>
                            <m:r>
                              <a:rPr lang="en-US" altLang="zh-CN" b="0" i="1">
                                <a:latin typeface="DejaVu Math TeX Gyre" panose="02000503000000000000" charset="0"/>
                                <a:ea typeface="宋体" charset="0"/>
                                <a:cs typeface="DejaVu Math TeX Gyre" panose="02000503000000000000" charset="0"/>
                              </a:rPr>
                              <m:t>𝑗𝑘</m:t>
                            </m:r>
                          </m:e>
                        </m:nary>
                      </m:e>
                    </m:nary>
                  </m:oMath>
                </a14:m>
                <a:r>
                  <a:rPr lang="en-US" altLang="zh-CN" b="0">
                    <a:latin typeface="DejaVu Math TeX Gyre" panose="02000503000000000000" charset="0"/>
                    <a:ea typeface="宋体" charset="0"/>
                    <a:cs typeface="DejaVu Math TeX Gyre" panose="02000503000000000000" charset="0"/>
                  </a:rPr>
                  <a:t> </a:t>
                </a:r>
                <a:r>
                  <a:rPr altLang="en-US" b="0">
                    <a:latin typeface="DejaVu Math TeX Gyre" panose="02000503000000000000" charset="0"/>
                    <a:ea typeface="宋体" charset="0"/>
                    <a:cs typeface="DejaVu Math TeX Gyre" panose="02000503000000000000" charset="0"/>
                  </a:rPr>
                  <a:t>后面部分相信大家都会化</a:t>
                </a:r>
                <a:r>
                  <a:rPr lang="en-US" altLang="zh-CN" b="0">
                    <a:latin typeface="DejaVu Math TeX Gyre" panose="02000503000000000000" charset="0"/>
                    <a:ea typeface="宋体" charset="0"/>
                    <a:cs typeface="DejaVu Math TeX Gyre" panose="02000503000000000000" charset="0"/>
                  </a:rPr>
                  <a:t>(</a:t>
                </a:r>
                <a:r>
                  <a:rPr altLang="en-US" b="0">
                    <a:latin typeface="DejaVu Math TeX Gyre" panose="02000503000000000000" charset="0"/>
                    <a:ea typeface="宋体" charset="0"/>
                    <a:cs typeface="DejaVu Math TeX Gyre" panose="02000503000000000000" charset="0"/>
                  </a:rPr>
                  <a:t>吧</a:t>
                </a:r>
                <a:r>
                  <a:rPr lang="en-US" altLang="zh-CN" b="0">
                    <a:latin typeface="DejaVu Math TeX Gyre" panose="02000503000000000000" charset="0"/>
                    <a:ea typeface="宋体" charset="0"/>
                    <a:cs typeface="DejaVu Math TeX Gyre" panose="02000503000000000000" charset="0"/>
                  </a:rPr>
                  <a:t>)</a:t>
                </a:r>
                <a:endParaRPr altLang="en-US" b="0">
                  <a:latin typeface="DejaVu Math TeX Gyre" panose="02000503000000000000" charset="0"/>
                  <a:ea typeface="宋体" charset="0"/>
                  <a:cs typeface="DejaVu Math TeX Gyre" panose="02000503000000000000" charset="0"/>
                </a:endParaRPr>
              </a:p>
              <a:p>
                <a:r>
                  <a:rPr lang="en-US" altLang="zh-CN" b="0">
                    <a:latin typeface="DejaVu Math TeX Gyre" panose="02000503000000000000" charset="0"/>
                    <a:ea typeface="宋体" charset="0"/>
                    <a:cs typeface="DejaVu Math TeX Gyre" panose="02000503000000000000" charset="0"/>
                  </a:rPr>
                  <a:t>    =</a:t>
                </a:r>
                <a14:m>
                  <m:oMath xmlns:m="http://schemas.openxmlformats.org/officeDocument/2006/math">
                    <m:nary>
                      <m:naryPr>
                        <m:chr m:val="∑"/>
                        <m:limLoc m:val="subSup"/>
                        <m:ctrlPr>
                          <a:rPr lang="en-US" altLang="zh-CN" b="0" i="1">
                            <a:latin typeface="DejaVu Math TeX Gyre" panose="02000503000000000000" charset="0"/>
                            <a:ea typeface="宋体" charset="0"/>
                            <a:cs typeface="DejaVu Math TeX Gyre" panose="02000503000000000000" charset="0"/>
                          </a:rPr>
                        </m:ctrlPr>
                      </m:naryPr>
                      <m:sub>
                        <m:r>
                          <a:rPr lang="en-US" altLang="zh-CN" b="0" i="1">
                            <a:latin typeface="DejaVu Math TeX Gyre" panose="02000503000000000000" charset="0"/>
                            <a:ea typeface="宋体" charset="0"/>
                            <a:cs typeface="DejaVu Math TeX Gyre" panose="02000503000000000000" charset="0"/>
                          </a:rPr>
                          <m:t>𝑑</m:t>
                        </m:r>
                        <m:r>
                          <a:rPr lang="en-US" altLang="zh-CN" b="0" i="1">
                            <a:latin typeface="DejaVu Math TeX Gyre" panose="02000503000000000000" charset="0"/>
                            <a:ea typeface="宋体" charset="0"/>
                            <a:cs typeface="DejaVu Math TeX Gyre" panose="02000503000000000000" charset="0"/>
                          </a:rPr>
                          <m:t>=</m:t>
                        </m:r>
                        <m:r>
                          <a:rPr lang="en-US" altLang="zh-CN" b="0" i="1">
                            <a:latin typeface="DejaVu Math TeX Gyre" panose="02000503000000000000" charset="0"/>
                            <a:ea typeface="宋体" charset="0"/>
                            <a:cs typeface="DejaVu Math TeX Gyre" panose="02000503000000000000" charset="0"/>
                          </a:rPr>
                          <m:t>1</m:t>
                        </m:r>
                      </m:sub>
                      <m:sup>
                        <m:r>
                          <a:rPr lang="en-US" altLang="zh-CN" b="0" i="1">
                            <a:latin typeface="DejaVu Math TeX Gyre" panose="02000503000000000000" charset="0"/>
                            <a:ea typeface="宋体" charset="0"/>
                            <a:cs typeface="DejaVu Math TeX Gyre" panose="02000503000000000000" charset="0"/>
                          </a:rPr>
                          <m:t>𝑛</m:t>
                        </m:r>
                      </m:sup>
                      <m:e>
                        <m:r>
                          <a:rPr lang="en-US" altLang="zh-CN" i="1">
                            <a:latin typeface="DejaVu Math TeX Gyre" panose="02000503000000000000" charset="0"/>
                            <a:ea typeface="宋体" charset="0"/>
                            <a:cs typeface="DejaVu Math TeX Gyre" panose="02000503000000000000" charset="0"/>
                          </a:rPr>
                          <m:t>𝜑</m:t>
                        </m:r>
                        <m:r>
                          <a:rPr lang="en-US" altLang="zh-CN" i="1">
                            <a:latin typeface="DejaVu Math TeX Gyre" panose="02000503000000000000" charset="0"/>
                            <a:ea typeface="宋体" charset="0"/>
                            <a:cs typeface="DejaVu Math TeX Gyre" panose="02000503000000000000" charset="0"/>
                          </a:rPr>
                          <m:t>(</m:t>
                        </m:r>
                        <m:r>
                          <a:rPr lang="en-US" altLang="zh-CN" i="1">
                            <a:latin typeface="DejaVu Math TeX Gyre" panose="02000503000000000000" charset="0"/>
                            <a:ea typeface="宋体" charset="0"/>
                            <a:cs typeface="DejaVu Math TeX Gyre" panose="02000503000000000000" charset="0"/>
                          </a:rPr>
                          <m:t>𝒅</m:t>
                        </m:r>
                        <m:r>
                          <a:rPr lang="en-US" altLang="zh-CN" i="1">
                            <a:latin typeface="DejaVu Math TeX Gyre" panose="02000503000000000000" charset="0"/>
                            <a:ea typeface="宋体" charset="0"/>
                            <a:cs typeface="DejaVu Math TeX Gyre" panose="02000503000000000000" charset="0"/>
                          </a:rPr>
                          <m:t>)</m:t>
                        </m:r>
                        <m:r>
                          <a:rPr lang="en-US" altLang="zh-CN" b="1" i="1">
                            <a:latin typeface="DejaVu Math TeX Gyre" panose="02000503000000000000" charset="0"/>
                            <a:ea typeface="宋体" charset="0"/>
                            <a:cs typeface="DejaVu Math TeX Gyre" panose="02000503000000000000" charset="0"/>
                          </a:rPr>
                          <m:t>∙</m:t>
                        </m:r>
                        <m:sSup>
                          <m:sSupPr>
                            <m:ctrlPr>
                              <a:rPr lang="en-US" altLang="zh-CN" b="1" i="1">
                                <a:latin typeface="DejaVu Math TeX Gyre" panose="02000503000000000000" charset="0"/>
                                <a:ea typeface="宋体" charset="0"/>
                                <a:cs typeface="DejaVu Math TeX Gyre" panose="02000503000000000000" charset="0"/>
                              </a:rPr>
                            </m:ctrlPr>
                          </m:sSupPr>
                          <m:e>
                            <m:r>
                              <a:rPr lang="en-US" altLang="zh-CN" b="1" i="1">
                                <a:latin typeface="DejaVu Math TeX Gyre" panose="02000503000000000000" charset="0"/>
                                <a:ea typeface="宋体" charset="0"/>
                                <a:cs typeface="DejaVu Math TeX Gyre" panose="02000503000000000000" charset="0"/>
                              </a:rPr>
                              <m:t>𝒅</m:t>
                            </m:r>
                          </m:e>
                          <m:sup>
                            <m:r>
                              <a:rPr lang="en-US" altLang="zh-CN" b="1" i="1">
                                <a:latin typeface="DejaVu Math TeX Gyre" panose="02000503000000000000" charset="0"/>
                                <a:ea typeface="宋体" charset="0"/>
                                <a:cs typeface="DejaVu Math TeX Gyre" panose="02000503000000000000" charset="0"/>
                              </a:rPr>
                              <m:t>𝟐</m:t>
                            </m:r>
                          </m:sup>
                        </m:sSup>
                      </m:e>
                    </m:nary>
                    <m:sSup>
                      <m:sSupPr>
                        <m:ctrlPr>
                          <a:rPr lang="en-US" altLang="zh-CN" b="1" i="1">
                            <a:latin typeface="DejaVu Math TeX Gyre" panose="02000503000000000000" charset="0"/>
                            <a:ea typeface="宋体" charset="0"/>
                            <a:cs typeface="DejaVu Math TeX Gyre" panose="02000503000000000000" charset="0"/>
                          </a:rPr>
                        </m:ctrlPr>
                      </m:sSupPr>
                      <m:e>
                        <m:r>
                          <a:rPr lang="en-US" altLang="zh-CN" b="1" i="1">
                            <a:latin typeface="DejaVu Math TeX Gyre" panose="02000503000000000000" charset="0"/>
                            <a:ea typeface="宋体" charset="0"/>
                            <a:cs typeface="DejaVu Math TeX Gyre" panose="02000503000000000000" charset="0"/>
                          </a:rPr>
                          <m:t>∙</m:t>
                        </m:r>
                        <m:r>
                          <a:rPr lang="en-US" altLang="zh-CN" b="0">
                            <a:latin typeface="DejaVu Math TeX Gyre" panose="02000503000000000000" charset="0"/>
                            <a:ea typeface="宋体" charset="0"/>
                            <a:cs typeface="DejaVu Math TeX Gyre" panose="02000503000000000000" charset="0"/>
                            <a:sym typeface="+mn-ea"/>
                          </a:rPr>
                          <m:t>(</m:t>
                        </m:r>
                        <m:r>
                          <a:rPr lang="en-US" altLang="zh-CN" b="0">
                            <a:latin typeface="DejaVu Math TeX Gyre" panose="02000503000000000000" charset="0"/>
                            <a:ea typeface="宋体" charset="0"/>
                            <a:cs typeface="DejaVu Math TeX Gyre" panose="02000503000000000000" charset="0"/>
                            <a:sym typeface="+mn-ea"/>
                          </a:rPr>
                          <m:t>𝑆𝑢𝑚</m:t>
                        </m:r>
                        <m:r>
                          <a:rPr lang="en-US" altLang="zh-CN" b="0">
                            <a:latin typeface="DejaVu Math TeX Gyre" panose="02000503000000000000" charset="0"/>
                            <a:ea typeface="宋体" charset="0"/>
                            <a:cs typeface="DejaVu Math TeX Gyre" panose="02000503000000000000" charset="0"/>
                            <a:sym typeface="+mn-ea"/>
                          </a:rPr>
                          <m:t>(</m:t>
                        </m:r>
                        <m:f>
                          <m:fPr>
                            <m:ctrlPr>
                              <a:rPr lang="en-US" altLang="zh-CN" b="0" i="1">
                                <a:latin typeface="DejaVu Math TeX Gyre" panose="02000503000000000000" charset="0"/>
                                <a:ea typeface="宋体" charset="0"/>
                                <a:cs typeface="DejaVu Math TeX Gyre" panose="02000503000000000000" charset="0"/>
                              </a:rPr>
                            </m:ctrlPr>
                          </m:fPr>
                          <m:num>
                            <m:r>
                              <a:rPr lang="en-US" altLang="zh-CN" b="0" i="1">
                                <a:latin typeface="DejaVu Math TeX Gyre" panose="02000503000000000000" charset="0"/>
                                <a:ea typeface="宋体" charset="0"/>
                                <a:cs typeface="DejaVu Math TeX Gyre" panose="02000503000000000000" charset="0"/>
                              </a:rPr>
                              <m:t>𝑛</m:t>
                            </m:r>
                          </m:num>
                          <m:den>
                            <m:r>
                              <a:rPr lang="en-US" altLang="zh-CN" b="0" i="1">
                                <a:latin typeface="DejaVu Math TeX Gyre" panose="02000503000000000000" charset="0"/>
                                <a:ea typeface="宋体" charset="0"/>
                                <a:cs typeface="DejaVu Math TeX Gyre" panose="02000503000000000000" charset="0"/>
                              </a:rPr>
                              <m:t>𝑑</m:t>
                            </m:r>
                          </m:den>
                        </m:f>
                        <m:r>
                          <a:rPr lang="en-US" altLang="zh-CN" b="0">
                            <a:latin typeface="DejaVu Math TeX Gyre" panose="02000503000000000000" charset="0"/>
                            <a:ea typeface="宋体" charset="0"/>
                            <a:cs typeface="DejaVu Math TeX Gyre" panose="02000503000000000000" charset="0"/>
                            <a:sym typeface="+mn-ea"/>
                          </a:rPr>
                          <m:t>))</m:t>
                        </m:r>
                      </m:e>
                      <m:sup>
                        <m:r>
                          <a:rPr lang="en-US" altLang="zh-CN" b="1" i="1">
                            <a:latin typeface="DejaVu Math TeX Gyre" panose="02000503000000000000" charset="0"/>
                            <a:ea typeface="宋体" charset="0"/>
                            <a:cs typeface="DejaVu Math TeX Gyre" panose="02000503000000000000" charset="0"/>
                          </a:rPr>
                          <m:t>𝟐</m:t>
                        </m:r>
                      </m:sup>
                    </m:sSup>
                  </m:oMath>
                </a14:m>
                <a:endParaRPr lang="en-US" altLang="zh-CN" b="1" i="1">
                  <a:latin typeface="DejaVu Math TeX Gyre" panose="02000503000000000000" charset="0"/>
                  <a:ea typeface="宋体" charset="0"/>
                  <a:cs typeface="DejaVu Math TeX Gyre" panose="02000503000000000000" charset="0"/>
                </a:endParaRPr>
              </a:p>
              <a:p>
                <a:r>
                  <a:rPr lang="en-US" altLang="zh-CN" b="0">
                    <a:latin typeface="DejaVu Math TeX Gyre" panose="02000503000000000000" charset="0"/>
                    <a:ea typeface="宋体" charset="0"/>
                    <a:cs typeface="DejaVu Math TeX Gyre" panose="02000503000000000000" charset="0"/>
                  </a:rPr>
                  <a:t>    </a:t>
                </a:r>
                <a:r>
                  <a:rPr altLang="en-US" b="0">
                    <a:latin typeface="DejaVu Math TeX Gyre" panose="02000503000000000000" charset="0"/>
                    <a:ea typeface="宋体" charset="0"/>
                    <a:cs typeface="DejaVu Math TeX Gyre" panose="02000503000000000000" charset="0"/>
                  </a:rPr>
                  <a:t>发现可用数论分块加杜教筛</a:t>
                </a:r>
                <a:endParaRPr altLang="en-US" b="0">
                  <a:latin typeface="DejaVu Math TeX Gyre" panose="02000503000000000000" charset="0"/>
                  <a:ea typeface="宋体" charset="0"/>
                  <a:cs typeface="DejaVu Math TeX Gyre" panose="02000503000000000000" charset="0"/>
                </a:endParaRPr>
              </a:p>
              <a:p>
                <a:r>
                  <a:rPr lang="en-US" altLang="zh-CN" b="0">
                    <a:latin typeface="DejaVu Math TeX Gyre" panose="02000503000000000000" charset="0"/>
                    <a:ea typeface="宋体" charset="0"/>
                    <a:cs typeface="DejaVu Math TeX Gyre" panose="02000503000000000000" charset="0"/>
                  </a:rPr>
                  <a:t>    </a:t>
                </a:r>
                <a:r>
                  <a:rPr altLang="en-US" b="0">
                    <a:latin typeface="DejaVu Math TeX Gyre" panose="02000503000000000000" charset="0"/>
                    <a:ea typeface="宋体" charset="0"/>
                    <a:cs typeface="DejaVu Math TeX Gyre" panose="02000503000000000000" charset="0"/>
                  </a:rPr>
                  <a:t>另</a:t>
                </a:r>
                <a:r>
                  <a:rPr lang="en-US" altLang="zh-CN" b="0">
                    <a:latin typeface="DejaVu Math TeX Gyre" panose="02000503000000000000" charset="0"/>
                    <a:ea typeface="宋体" charset="0"/>
                    <a:cs typeface="DejaVu Math TeX Gyre" panose="02000503000000000000" charset="0"/>
                  </a:rPr>
                  <a:t>f(i)</a:t>
                </a:r>
                <a:r>
                  <a:rPr altLang="en-US" b="0">
                    <a:latin typeface="DejaVu Math TeX Gyre" panose="02000503000000000000" charset="0"/>
                    <a:ea typeface="宋体" charset="0"/>
                    <a:cs typeface="DejaVu Math TeX Gyre" panose="02000503000000000000" charset="0"/>
                  </a:rPr>
                  <a:t>表示</a:t>
                </a:r>
                <a14:m>
                  <m:oMath xmlns:m="http://schemas.openxmlformats.org/officeDocument/2006/math">
                    <m:r>
                      <a:rPr lang="en-US" altLang="zh-CN" i="1">
                        <a:latin typeface="DejaVu Math TeX Gyre" panose="02000503000000000000" charset="0"/>
                        <a:ea typeface="宋体" charset="0"/>
                        <a:cs typeface="DejaVu Math TeX Gyre" panose="02000503000000000000" charset="0"/>
                      </a:rPr>
                      <m:t>𝜑</m:t>
                    </m:r>
                    <m:r>
                      <a:rPr lang="en-US" altLang="zh-CN" i="1">
                        <a:latin typeface="DejaVu Math TeX Gyre" panose="02000503000000000000" charset="0"/>
                        <a:ea typeface="宋体" charset="0"/>
                        <a:cs typeface="DejaVu Math TeX Gyre" panose="02000503000000000000" charset="0"/>
                      </a:rPr>
                      <m:t>(</m:t>
                    </m:r>
                    <m:r>
                      <a:rPr lang="en-US" altLang="zh-CN" i="1">
                        <a:latin typeface="DejaVu Math TeX Gyre" panose="02000503000000000000" charset="0"/>
                        <a:ea typeface="宋体" charset="0"/>
                        <a:cs typeface="DejaVu Math TeX Gyre" panose="02000503000000000000" charset="0"/>
                      </a:rPr>
                      <m:t>𝒊</m:t>
                    </m:r>
                    <m:r>
                      <a:rPr lang="en-US" altLang="zh-CN" i="1">
                        <a:latin typeface="DejaVu Math TeX Gyre" panose="02000503000000000000" charset="0"/>
                        <a:ea typeface="宋体" charset="0"/>
                        <a:cs typeface="DejaVu Math TeX Gyre" panose="02000503000000000000" charset="0"/>
                      </a:rPr>
                      <m:t>)</m:t>
                    </m:r>
                    <m:r>
                      <a:rPr lang="en-US" altLang="zh-CN" b="1" i="1">
                        <a:latin typeface="DejaVu Math TeX Gyre" panose="02000503000000000000" charset="0"/>
                        <a:ea typeface="宋体" charset="0"/>
                        <a:cs typeface="DejaVu Math TeX Gyre" panose="02000503000000000000" charset="0"/>
                      </a:rPr>
                      <m:t>∙</m:t>
                    </m:r>
                    <m:sSup>
                      <m:sSupPr>
                        <m:ctrlPr>
                          <a:rPr lang="en-US" altLang="zh-CN" b="1" i="1">
                            <a:latin typeface="DejaVu Math TeX Gyre" panose="02000503000000000000" charset="0"/>
                            <a:ea typeface="宋体" charset="0"/>
                            <a:cs typeface="DejaVu Math TeX Gyre" panose="02000503000000000000" charset="0"/>
                          </a:rPr>
                        </m:ctrlPr>
                      </m:sSupPr>
                      <m:e>
                        <m:r>
                          <a:rPr lang="en-US" altLang="zh-CN" b="1" i="1">
                            <a:latin typeface="DejaVu Math TeX Gyre" panose="02000503000000000000" charset="0"/>
                            <a:ea typeface="宋体" charset="0"/>
                            <a:cs typeface="DejaVu Math TeX Gyre" panose="02000503000000000000" charset="0"/>
                          </a:rPr>
                          <m:t>𝒊</m:t>
                        </m:r>
                      </m:e>
                      <m:sup>
                        <m:r>
                          <a:rPr lang="en-US" altLang="zh-CN" b="1" i="1">
                            <a:latin typeface="DejaVu Math TeX Gyre" panose="02000503000000000000" charset="0"/>
                            <a:ea typeface="宋体" charset="0"/>
                            <a:cs typeface="DejaVu Math TeX Gyre" panose="02000503000000000000" charset="0"/>
                          </a:rPr>
                          <m:t>𝟐</m:t>
                        </m:r>
                      </m:sup>
                    </m:sSup>
                  </m:oMath>
                </a14:m>
                <a:r>
                  <a:rPr altLang="en-US" b="0">
                    <a:latin typeface="DejaVu Math TeX Gyre" panose="02000503000000000000" charset="0"/>
                    <a:ea typeface="宋体" charset="0"/>
                    <a:cs typeface="DejaVu Math TeX Gyre" panose="02000503000000000000" charset="0"/>
                  </a:rPr>
                  <a:t>，</a:t>
                </a:r>
                <a:r>
                  <a:rPr lang="en-US" altLang="zh-CN" b="0">
                    <a:latin typeface="DejaVu Math TeX Gyre" panose="02000503000000000000" charset="0"/>
                    <a:ea typeface="宋体" charset="0"/>
                    <a:cs typeface="DejaVu Math TeX Gyre" panose="02000503000000000000" charset="0"/>
                  </a:rPr>
                  <a:t>g(i)</a:t>
                </a:r>
                <a:r>
                  <a:rPr altLang="en-US" b="0">
                    <a:latin typeface="DejaVu Math TeX Gyre" panose="02000503000000000000" charset="0"/>
                    <a:ea typeface="宋体" charset="0"/>
                    <a:cs typeface="DejaVu Math TeX Gyre" panose="02000503000000000000" charset="0"/>
                  </a:rPr>
                  <a:t>表示</a:t>
                </a:r>
                <a14:m>
                  <m:oMath xmlns:m="http://schemas.openxmlformats.org/officeDocument/2006/math">
                    <m:sSup>
                      <m:sSupPr>
                        <m:ctrlPr>
                          <a:rPr lang="en-US" altLang="en-US" b="0" i="1">
                            <a:latin typeface="DejaVu Math TeX Gyre" panose="02000503000000000000" charset="0"/>
                            <a:ea typeface="宋体" charset="0"/>
                            <a:cs typeface="DejaVu Math TeX Gyre" panose="02000503000000000000" charset="0"/>
                          </a:rPr>
                        </m:ctrlPr>
                      </m:sSupPr>
                      <m:e>
                        <m:r>
                          <a:rPr lang="en-US" altLang="en-US" b="0" i="1">
                            <a:latin typeface="DejaVu Math TeX Gyre" panose="02000503000000000000" charset="0"/>
                            <a:ea typeface="宋体" charset="0"/>
                            <a:cs typeface="DejaVu Math TeX Gyre" panose="02000503000000000000" charset="0"/>
                          </a:rPr>
                          <m:t>𝑖</m:t>
                        </m:r>
                      </m:e>
                      <m:sup>
                        <m:r>
                          <a:rPr lang="en-US" altLang="en-US" b="0" i="1">
                            <a:latin typeface="DejaVu Math TeX Gyre" panose="02000503000000000000" charset="0"/>
                            <a:ea typeface="宋体" charset="0"/>
                            <a:cs typeface="DejaVu Math TeX Gyre" panose="02000503000000000000" charset="0"/>
                          </a:rPr>
                          <m:t>2</m:t>
                        </m:r>
                      </m:sup>
                    </m:sSup>
                  </m:oMath>
                </a14:m>
                <a:endParaRPr lang="en-US" altLang="en-US" b="0" i="1">
                  <a:latin typeface="DejaVu Math TeX Gyre" panose="02000503000000000000" charset="0"/>
                  <a:ea typeface="宋体" charset="0"/>
                  <a:cs typeface="DejaVu Math TeX Gyre" panose="02000503000000000000" charset="0"/>
                </a:endParaRPr>
              </a:p>
              <a:p>
                <a:r>
                  <a:rPr lang="en-US" altLang="zh-CN" b="0">
                    <a:latin typeface="DejaVu Math TeX Gyre" panose="02000503000000000000" charset="0"/>
                    <a:ea typeface="宋体" charset="0"/>
                    <a:cs typeface="DejaVu Math TeX Gyre" panose="02000503000000000000" charset="0"/>
                  </a:rPr>
                  <a:t>    </a:t>
                </a:r>
                <a:r>
                  <a:rPr altLang="en-US" b="0">
                    <a:latin typeface="DejaVu Math TeX Gyre" panose="02000503000000000000" charset="0"/>
                    <a:ea typeface="宋体" charset="0"/>
                    <a:cs typeface="DejaVu Math TeX Gyre" panose="02000503000000000000" charset="0"/>
                  </a:rPr>
                  <a:t>由右侧关键式子可得</a:t>
                </a:r>
                <a:r>
                  <a:rPr lang="en-US" altLang="zh-CN" b="0">
                    <a:latin typeface="DejaVu Math TeX Gyre" panose="02000503000000000000" charset="0"/>
                    <a:ea typeface="宋体" charset="0"/>
                    <a:cs typeface="DejaVu Math TeX Gyre" panose="02000503000000000000" charset="0"/>
                  </a:rPr>
                  <a:t>S(n)=</a:t>
                </a:r>
                <a14:m>
                  <m:oMath xmlns:m="http://schemas.openxmlformats.org/officeDocument/2006/math">
                    <m:nary>
                      <m:naryPr>
                        <m:chr m:val="∑"/>
                        <m:limLoc m:val="subSup"/>
                        <m:ctrlPr>
                          <a:rPr lang="en-US" altLang="zh-CN" b="0" i="1">
                            <a:latin typeface="DejaVu Math TeX Gyre" panose="02000503000000000000" charset="0"/>
                            <a:ea typeface="宋体" charset="0"/>
                            <a:cs typeface="DejaVu Math TeX Gyre" panose="02000503000000000000" charset="0"/>
                          </a:rPr>
                        </m:ctrlPr>
                      </m:naryPr>
                      <m:sub>
                        <m:r>
                          <a:rPr lang="en-US" altLang="zh-CN" b="0" i="1">
                            <a:latin typeface="DejaVu Math TeX Gyre" panose="02000503000000000000" charset="0"/>
                            <a:ea typeface="宋体" charset="0"/>
                            <a:cs typeface="DejaVu Math TeX Gyre" panose="02000503000000000000" charset="0"/>
                          </a:rPr>
                          <m:t>𝑖</m:t>
                        </m:r>
                        <m:r>
                          <a:rPr lang="en-US" altLang="zh-CN" b="0" i="1">
                            <a:latin typeface="DejaVu Math TeX Gyre" panose="02000503000000000000" charset="0"/>
                            <a:ea typeface="宋体" charset="0"/>
                            <a:cs typeface="DejaVu Math TeX Gyre" panose="02000503000000000000" charset="0"/>
                          </a:rPr>
                          <m:t>=</m:t>
                        </m:r>
                        <m:r>
                          <a:rPr lang="en-US" altLang="zh-CN" b="0" i="1">
                            <a:latin typeface="DejaVu Math TeX Gyre" panose="02000503000000000000" charset="0"/>
                            <a:ea typeface="宋体" charset="0"/>
                            <a:cs typeface="DejaVu Math TeX Gyre" panose="02000503000000000000" charset="0"/>
                          </a:rPr>
                          <m:t>1</m:t>
                        </m:r>
                      </m:sub>
                      <m:sup>
                        <m:r>
                          <a:rPr lang="en-US" altLang="zh-CN" b="0" i="1">
                            <a:latin typeface="DejaVu Math TeX Gyre" panose="02000503000000000000" charset="0"/>
                            <a:ea typeface="宋体" charset="0"/>
                            <a:cs typeface="DejaVu Math TeX Gyre" panose="02000503000000000000" charset="0"/>
                          </a:rPr>
                          <m:t>𝑛</m:t>
                        </m:r>
                      </m:sup>
                      <m:e>
                        <m:sSup>
                          <m:sSupPr>
                            <m:ctrlPr>
                              <a:rPr lang="en-US" altLang="zh-CN" b="0" i="1">
                                <a:latin typeface="DejaVu Math TeX Gyre" panose="02000503000000000000" charset="0"/>
                                <a:ea typeface="宋体" charset="0"/>
                                <a:cs typeface="DejaVu Math TeX Gyre" panose="02000503000000000000" charset="0"/>
                              </a:rPr>
                            </m:ctrlPr>
                          </m:sSupPr>
                          <m:e>
                            <m:r>
                              <a:rPr lang="en-US" altLang="zh-CN" b="0" i="1">
                                <a:latin typeface="DejaVu Math TeX Gyre" panose="02000503000000000000" charset="0"/>
                                <a:ea typeface="宋体" charset="0"/>
                                <a:cs typeface="DejaVu Math TeX Gyre" panose="02000503000000000000" charset="0"/>
                              </a:rPr>
                              <m:t>𝑖</m:t>
                            </m:r>
                          </m:e>
                          <m:sup>
                            <m:r>
                              <a:rPr lang="en-US" altLang="zh-CN" b="0" i="1">
                                <a:latin typeface="DejaVu Math TeX Gyre" panose="02000503000000000000" charset="0"/>
                                <a:ea typeface="宋体" charset="0"/>
                                <a:cs typeface="DejaVu Math TeX Gyre" panose="02000503000000000000" charset="0"/>
                              </a:rPr>
                              <m:t>3</m:t>
                            </m:r>
                          </m:sup>
                        </m:sSup>
                      </m:e>
                    </m:nary>
                    <m:r>
                      <a:rPr lang="en-US" altLang="zh-CN" b="0" i="1">
                        <a:latin typeface="DejaVu Math TeX Gyre" panose="02000503000000000000" charset="0"/>
                        <a:ea typeface="宋体" charset="0"/>
                        <a:cs typeface="DejaVu Math TeX Gyre" panose="02000503000000000000" charset="0"/>
                      </a:rPr>
                      <m:t>−</m:t>
                    </m:r>
                    <m:nary>
                      <m:naryPr>
                        <m:chr m:val="∑"/>
                        <m:limLoc m:val="undOvr"/>
                        <m:ctrlPr>
                          <a:rPr lang="en-US" altLang="zh-CN" b="0" i="1">
                            <a:latin typeface="DejaVu Math TeX Gyre" panose="02000503000000000000" charset="0"/>
                            <a:ea typeface="宋体" charset="0"/>
                            <a:cs typeface="DejaVu Math TeX Gyre" panose="02000503000000000000" charset="0"/>
                          </a:rPr>
                        </m:ctrlPr>
                      </m:naryPr>
                      <m:sub>
                        <m:r>
                          <a:rPr lang="en-US" altLang="zh-CN" b="0" i="1">
                            <a:latin typeface="DejaVu Math TeX Gyre" panose="02000503000000000000" charset="0"/>
                            <a:ea typeface="宋体" charset="0"/>
                            <a:cs typeface="DejaVu Math TeX Gyre" panose="02000503000000000000" charset="0"/>
                          </a:rPr>
                          <m:t>𝑖</m:t>
                        </m:r>
                        <m:r>
                          <a:rPr lang="en-US" altLang="zh-CN" b="0" i="1">
                            <a:latin typeface="DejaVu Math TeX Gyre" panose="02000503000000000000" charset="0"/>
                            <a:ea typeface="宋体" charset="0"/>
                            <a:cs typeface="DejaVu Math TeX Gyre" panose="02000503000000000000" charset="0"/>
                          </a:rPr>
                          <m:t>=</m:t>
                        </m:r>
                        <m:r>
                          <a:rPr lang="en-US" altLang="zh-CN" b="0" i="1">
                            <a:latin typeface="DejaVu Math TeX Gyre" panose="02000503000000000000" charset="0"/>
                            <a:ea typeface="宋体" charset="0"/>
                            <a:cs typeface="DejaVu Math TeX Gyre" panose="02000503000000000000" charset="0"/>
                          </a:rPr>
                          <m:t>2</m:t>
                        </m:r>
                      </m:sub>
                      <m:sup>
                        <m:r>
                          <a:rPr lang="en-US" altLang="zh-CN" b="0" i="1">
                            <a:latin typeface="DejaVu Math TeX Gyre" panose="02000503000000000000" charset="0"/>
                            <a:ea typeface="宋体" charset="0"/>
                            <a:cs typeface="DejaVu Math TeX Gyre" panose="02000503000000000000" charset="0"/>
                          </a:rPr>
                          <m:t>𝑛</m:t>
                        </m:r>
                      </m:sup>
                      <m:e>
                        <m:sSup>
                          <m:sSupPr>
                            <m:ctrlPr>
                              <a:rPr lang="en-US" altLang="zh-CN" b="0" i="1">
                                <a:latin typeface="DejaVu Math TeX Gyre" panose="02000503000000000000" charset="0"/>
                                <a:ea typeface="宋体" charset="0"/>
                                <a:cs typeface="DejaVu Math TeX Gyre" panose="02000503000000000000" charset="0"/>
                              </a:rPr>
                            </m:ctrlPr>
                          </m:sSupPr>
                          <m:e>
                            <m:r>
                              <a:rPr lang="en-US" altLang="zh-CN" b="0" i="1">
                                <a:latin typeface="DejaVu Math TeX Gyre" panose="02000503000000000000" charset="0"/>
                                <a:ea typeface="宋体" charset="0"/>
                                <a:cs typeface="DejaVu Math TeX Gyre" panose="02000503000000000000" charset="0"/>
                              </a:rPr>
                              <m:t>𝑖</m:t>
                            </m:r>
                          </m:e>
                          <m:sup>
                            <m:r>
                              <a:rPr lang="en-US" altLang="zh-CN" b="0" i="1">
                                <a:latin typeface="DejaVu Math TeX Gyre" panose="02000503000000000000" charset="0"/>
                                <a:ea typeface="宋体" charset="0"/>
                                <a:cs typeface="DejaVu Math TeX Gyre" panose="02000503000000000000" charset="0"/>
                              </a:rPr>
                              <m:t>2</m:t>
                            </m:r>
                          </m:sup>
                        </m:sSup>
                        <m:r>
                          <a:rPr lang="en-US" altLang="zh-CN" b="0" i="1">
                            <a:latin typeface="DejaVu Math TeX Gyre" panose="02000503000000000000" charset="0"/>
                            <a:ea typeface="宋体" charset="0"/>
                            <a:cs typeface="DejaVu Math TeX Gyre" panose="02000503000000000000" charset="0"/>
                          </a:rPr>
                          <m:t>𝑆</m:t>
                        </m:r>
                        <m:r>
                          <a:rPr lang="en-US" altLang="zh-CN" b="0" i="1">
                            <a:latin typeface="DejaVu Math TeX Gyre" panose="02000503000000000000" charset="0"/>
                            <a:ea typeface="宋体" charset="0"/>
                            <a:cs typeface="DejaVu Math TeX Gyre" panose="02000503000000000000" charset="0"/>
                          </a:rPr>
                          <m:t>(</m:t>
                        </m:r>
                        <m:f>
                          <m:fPr>
                            <m:ctrlPr>
                              <a:rPr lang="en-US" altLang="zh-CN" b="0" i="1">
                                <a:latin typeface="DejaVu Math TeX Gyre" panose="02000503000000000000" charset="0"/>
                                <a:ea typeface="宋体" charset="0"/>
                                <a:cs typeface="DejaVu Math TeX Gyre" panose="02000503000000000000" charset="0"/>
                              </a:rPr>
                            </m:ctrlPr>
                          </m:fPr>
                          <m:num>
                            <m:r>
                              <a:rPr lang="en-US" altLang="zh-CN" b="0" i="1">
                                <a:latin typeface="DejaVu Math TeX Gyre" panose="02000503000000000000" charset="0"/>
                                <a:ea typeface="宋体" charset="0"/>
                                <a:cs typeface="DejaVu Math TeX Gyre" panose="02000503000000000000" charset="0"/>
                              </a:rPr>
                              <m:t>𝑛</m:t>
                            </m:r>
                          </m:num>
                          <m:den>
                            <m:r>
                              <a:rPr lang="en-US" altLang="zh-CN" b="0" i="1">
                                <a:latin typeface="DejaVu Math TeX Gyre" panose="02000503000000000000" charset="0"/>
                                <a:ea typeface="宋体" charset="0"/>
                                <a:cs typeface="DejaVu Math TeX Gyre" panose="02000503000000000000" charset="0"/>
                              </a:rPr>
                              <m:t>𝑖</m:t>
                            </m:r>
                          </m:den>
                        </m:f>
                        <m:r>
                          <a:rPr lang="en-US" altLang="zh-CN" b="0" i="1">
                            <a:latin typeface="DejaVu Math TeX Gyre" panose="02000503000000000000" charset="0"/>
                            <a:ea typeface="宋体" charset="0"/>
                            <a:cs typeface="DejaVu Math TeX Gyre" panose="02000503000000000000" charset="0"/>
                          </a:rPr>
                          <m:t>)</m:t>
                        </m:r>
                      </m:e>
                    </m:nary>
                  </m:oMath>
                </a14:m>
                <a:endParaRPr lang="en-US" altLang="zh-CN" b="0">
                  <a:latin typeface="DejaVu Math TeX Gyre" panose="02000503000000000000" charset="0"/>
                  <a:ea typeface="宋体" charset="0"/>
                  <a:cs typeface="DejaVu Math TeX Gyre" panose="02000503000000000000" charset="0"/>
                </a:endParaRPr>
              </a:p>
            </p:txBody>
          </p:sp>
        </mc:Choice>
        <mc:Fallback>
          <p:sp>
            <p:nvSpPr>
              <p:cNvPr id="3" name="文本占位符 2"/>
              <p:cNvSpPr>
                <a:spLocks noRot="1" noChangeAspect="1" noMove="1" noResize="1" noEditPoints="1" noAdjustHandles="1" noChangeArrowheads="1" noChangeShapeType="1" noTextEdit="1"/>
              </p:cNvSpPr>
              <p:nvPr>
                <p:ph type="body" idx="1"/>
              </p:nvPr>
            </p:nvSpPr>
            <p:spPr>
              <a:xfrm>
                <a:off x="1341120" y="2069465"/>
                <a:ext cx="10142220" cy="4040505"/>
              </a:xfrm>
              <a:blipFill rotWithShape="1">
                <a:blip r:embed="rId1"/>
                <a:stretch>
                  <a:fillRect/>
                </a:stretch>
              </a:blipFill>
            </p:spPr>
            <p:txBody>
              <a:bodyPr/>
              <a:lstStyle/>
              <a:p>
                <a:r>
                  <a:rPr lang="zh-CN" altLang="en-US">
                    <a:noFill/>
                  </a:rPr>
                  <a:t> </a:t>
                </a:r>
              </a:p>
            </p:txBody>
          </p:sp>
        </mc:Fallback>
      </mc:AlternateContent>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pic>
        <p:nvPicPr>
          <p:cNvPr id="4" name="图片 3"/>
          <p:cNvPicPr>
            <a:picLocks noChangeAspect="1"/>
          </p:cNvPicPr>
          <p:nvPr/>
        </p:nvPicPr>
        <p:blipFill>
          <a:blip r:embed="rId2"/>
          <a:stretch>
            <a:fillRect/>
          </a:stretch>
        </p:blipFill>
        <p:spPr>
          <a:xfrm>
            <a:off x="5662295" y="4207510"/>
            <a:ext cx="3448050" cy="6762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to="" calcmode="lin" valueType="num">
                                      <p:cBhvr>
                                        <p:cTn id="37" dur="1" fill="hold"/>
                                        <p:tgtEl>
                                          <p:spTgt spid="4"/>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to="" calcmode="lin" valueType="num">
                                      <p:cBhvr>
                                        <p:cTn id="42" dur="1" fill="hold"/>
                                        <p:tgtEl>
                                          <p:spTgt spid="3">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41120" y="-824864"/>
            <a:ext cx="9953308" cy="1780860"/>
          </a:xfrm>
        </p:spPr>
        <p:txBody>
          <a:bodyPr/>
          <a:p>
            <a:r>
              <a:rPr altLang="en-US">
                <a:ea typeface="宋体" charset="0"/>
              </a:rPr>
              <a:t>一道讨论来的题</a:t>
            </a:r>
            <a:endParaRPr altLang="en-US">
              <a:ea typeface="宋体" charset="0"/>
            </a:endParaRPr>
          </a:p>
        </p:txBody>
      </p:sp>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pic>
        <p:nvPicPr>
          <p:cNvPr id="3" name="图片 2"/>
          <p:cNvPicPr>
            <a:picLocks noChangeAspect="1"/>
          </p:cNvPicPr>
          <p:nvPr/>
        </p:nvPicPr>
        <p:blipFill>
          <a:blip r:embed="rId1"/>
          <a:stretch>
            <a:fillRect/>
          </a:stretch>
        </p:blipFill>
        <p:spPr>
          <a:xfrm>
            <a:off x="1341120" y="956310"/>
            <a:ext cx="6509385" cy="59016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4712" y="578399"/>
            <a:ext cx="9953308" cy="658985"/>
          </a:xfrm>
        </p:spPr>
        <p:txBody>
          <a:bodyPr rtlCol="0">
            <a:normAutofit/>
          </a:bodyPr>
          <a:lstStyle>
            <a:defPPr>
              <a:defRPr lang="zh-CN"/>
            </a:defPPr>
          </a:lstStyle>
          <a:p>
            <a:pPr algn="l" rtl="0">
              <a:buNone/>
            </a:pPr>
            <a:r>
              <a:rPr lang="zh-CN" altLang="en-US" dirty="0"/>
              <a:t>Dirichlet 前缀和与高维前缀和</a:t>
            </a:r>
            <a:endParaRPr lang="en-US" altLang="zh-CN" dirty="0"/>
          </a:p>
        </p:txBody>
      </p:sp>
      <p:sp>
        <p:nvSpPr>
          <p:cNvPr id="68" name="灯片编号占位符 67"/>
          <p:cNvSpPr>
            <a:spLocks noGrp="1"/>
          </p:cNvSpPr>
          <p:nvPr>
            <p:ph type="sldNum" sz="quarter" idx="13"/>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sp>
        <p:nvSpPr>
          <p:cNvPr id="7" name="文本框 6"/>
          <p:cNvSpPr txBox="1"/>
          <p:nvPr/>
        </p:nvSpPr>
        <p:spPr>
          <a:xfrm>
            <a:off x="7669762" y="2967335"/>
            <a:ext cx="4096139" cy="369332"/>
          </a:xfrm>
          <a:prstGeom prst="rect">
            <a:avLst/>
          </a:prstGeom>
          <a:noFill/>
        </p:spPr>
        <p:txBody>
          <a:bodyPr wrap="square" rtlCol="0">
            <a:spAutoFit/>
          </a:bodyPr>
          <a:lstStyle/>
          <a:p>
            <a:endParaRPr lang="zh-CN" altLang="en-US" dirty="0"/>
          </a:p>
        </p:txBody>
      </p:sp>
      <p:pic>
        <p:nvPicPr>
          <p:cNvPr id="4" name="图片 3"/>
          <p:cNvPicPr>
            <a:picLocks noChangeAspect="1"/>
          </p:cNvPicPr>
          <p:nvPr/>
        </p:nvPicPr>
        <p:blipFill>
          <a:blip r:embed="rId1"/>
          <a:stretch>
            <a:fillRect/>
          </a:stretch>
        </p:blipFill>
        <p:spPr>
          <a:xfrm>
            <a:off x="266700" y="2041525"/>
            <a:ext cx="11925300" cy="552450"/>
          </a:xfrm>
          <a:prstGeom prst="rect">
            <a:avLst/>
          </a:prstGeom>
        </p:spPr>
      </p:pic>
      <p:pic>
        <p:nvPicPr>
          <p:cNvPr id="5" name="图片 4"/>
          <p:cNvPicPr>
            <a:picLocks noChangeAspect="1"/>
          </p:cNvPicPr>
          <p:nvPr/>
        </p:nvPicPr>
        <p:blipFill>
          <a:blip r:embed="rId2"/>
          <a:stretch>
            <a:fillRect/>
          </a:stretch>
        </p:blipFill>
        <p:spPr>
          <a:xfrm>
            <a:off x="266700" y="1458595"/>
            <a:ext cx="7239000" cy="209550"/>
          </a:xfrm>
          <a:prstGeom prst="rect">
            <a:avLst/>
          </a:prstGeom>
        </p:spPr>
      </p:pic>
      <p:pic>
        <p:nvPicPr>
          <p:cNvPr id="6" name="图片 5"/>
          <p:cNvPicPr>
            <a:picLocks noChangeAspect="1"/>
          </p:cNvPicPr>
          <p:nvPr/>
        </p:nvPicPr>
        <p:blipFill>
          <a:blip r:embed="rId3"/>
          <a:stretch>
            <a:fillRect/>
          </a:stretch>
        </p:blipFill>
        <p:spPr>
          <a:xfrm>
            <a:off x="335915" y="2860675"/>
            <a:ext cx="4371975" cy="1371600"/>
          </a:xfrm>
          <a:prstGeom prst="rect">
            <a:avLst/>
          </a:prstGeom>
        </p:spPr>
      </p:pic>
      <p:sp>
        <p:nvSpPr>
          <p:cNvPr id="8" name="文本框 7"/>
          <p:cNvSpPr txBox="1"/>
          <p:nvPr/>
        </p:nvSpPr>
        <p:spPr>
          <a:xfrm>
            <a:off x="848360" y="4232275"/>
            <a:ext cx="5523230" cy="368300"/>
          </a:xfrm>
          <a:prstGeom prst="rect">
            <a:avLst/>
          </a:prstGeom>
          <a:noFill/>
        </p:spPr>
        <p:txBody>
          <a:bodyPr wrap="square" rtlCol="0">
            <a:spAutoFit/>
          </a:bodyPr>
          <a:p>
            <a:r>
              <a:rPr altLang="en-US">
                <a:ea typeface="宋体" charset="0"/>
              </a:rPr>
              <a:t>一个个质数考虑</a:t>
            </a:r>
            <a:endParaRPr altLang="en-US">
              <a:ea typeface="宋体" charset="0"/>
            </a:endParaRPr>
          </a:p>
        </p:txBody>
      </p:sp>
      <p:pic>
        <p:nvPicPr>
          <p:cNvPr id="9" name="图片 8"/>
          <p:cNvPicPr>
            <a:picLocks noChangeAspect="1"/>
          </p:cNvPicPr>
          <p:nvPr/>
        </p:nvPicPr>
        <p:blipFill>
          <a:blip r:embed="rId4"/>
          <a:stretch>
            <a:fillRect/>
          </a:stretch>
        </p:blipFill>
        <p:spPr>
          <a:xfrm>
            <a:off x="934085" y="4853940"/>
            <a:ext cx="2790825" cy="9620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to="" calcmode="lin" valueType="num">
                                      <p:cBhvr>
                                        <p:cTn id="27"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91350" y="487018"/>
            <a:ext cx="4179570" cy="3377354"/>
          </a:xfrm>
        </p:spPr>
        <p:txBody>
          <a:bodyPr rtlCol="0"/>
          <a:lstStyle>
            <a:defPPr>
              <a:defRPr lang="zh-CN"/>
            </a:defPPr>
          </a:lstStyle>
          <a:p>
            <a:pPr rtl="0"/>
            <a:r>
              <a:rPr altLang="en-US" dirty="0">
                <a:ea typeface="宋体" charset="0"/>
              </a:rPr>
              <a:t>多项式入门</a:t>
            </a:r>
            <a:endParaRPr altLang="en-US" dirty="0">
              <a:ea typeface="宋体"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4712" y="578399"/>
            <a:ext cx="9953308" cy="658985"/>
          </a:xfrm>
        </p:spPr>
        <p:txBody>
          <a:bodyPr rtlCol="0">
            <a:normAutofit/>
          </a:bodyPr>
          <a:lstStyle>
            <a:defPPr>
              <a:defRPr lang="zh-CN"/>
            </a:defPPr>
          </a:lstStyle>
          <a:p>
            <a:pPr algn="l" rtl="0">
              <a:buNone/>
            </a:pPr>
            <a:r>
              <a:rPr lang="en-US" altLang="zh-CN" dirty="0"/>
              <a:t>fft</a:t>
            </a:r>
            <a:r>
              <a:rPr altLang="en-US" dirty="0">
                <a:ea typeface="宋体" charset="0"/>
              </a:rPr>
              <a:t>讲解</a:t>
            </a:r>
            <a:endParaRPr lang="en-US" altLang="zh-CN" dirty="0">
              <a:ea typeface="宋体" charset="0"/>
            </a:endParaRPr>
          </a:p>
        </p:txBody>
      </p:sp>
      <p:sp>
        <p:nvSpPr>
          <p:cNvPr id="68" name="灯片编号占位符 67"/>
          <p:cNvSpPr>
            <a:spLocks noGrp="1"/>
          </p:cNvSpPr>
          <p:nvPr>
            <p:ph type="sldNum" sz="quarter" idx="13"/>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sp>
        <p:nvSpPr>
          <p:cNvPr id="7" name="文本框 6"/>
          <p:cNvSpPr txBox="1"/>
          <p:nvPr/>
        </p:nvSpPr>
        <p:spPr>
          <a:xfrm>
            <a:off x="7669762" y="2967335"/>
            <a:ext cx="4096139" cy="369332"/>
          </a:xfrm>
          <a:prstGeom prst="rect">
            <a:avLst/>
          </a:prstGeom>
          <a:noFill/>
        </p:spPr>
        <p:txBody>
          <a:bodyPr wrap="square" rtlCol="0">
            <a:spAutoFit/>
          </a:bodyPr>
          <a:lstStyle/>
          <a:p>
            <a:endParaRPr lang="zh-CN" altLang="en-US" dirty="0"/>
          </a:p>
        </p:txBody>
      </p:sp>
      <p:sp>
        <p:nvSpPr>
          <p:cNvPr id="3" name="文本框 2"/>
          <p:cNvSpPr txBox="1"/>
          <p:nvPr/>
        </p:nvSpPr>
        <p:spPr>
          <a:xfrm>
            <a:off x="1659890" y="1596390"/>
            <a:ext cx="7740015" cy="368300"/>
          </a:xfrm>
          <a:prstGeom prst="rect">
            <a:avLst/>
          </a:prstGeom>
          <a:noFill/>
        </p:spPr>
        <p:txBody>
          <a:bodyPr wrap="square" rtlCol="0">
            <a:spAutoFit/>
          </a:bodyPr>
          <a:p>
            <a:r>
              <a:rPr altLang="en-US">
                <a:ea typeface="宋体" charset="0"/>
              </a:rPr>
              <a:t>引入：</a:t>
            </a:r>
            <a:endParaRPr altLang="en-US">
              <a:ea typeface="宋体" charset="0"/>
            </a:endParaRPr>
          </a:p>
        </p:txBody>
      </p:sp>
      <p:pic>
        <p:nvPicPr>
          <p:cNvPr id="11" name="图片 10"/>
          <p:cNvPicPr>
            <a:picLocks noChangeAspect="1"/>
          </p:cNvPicPr>
          <p:nvPr/>
        </p:nvPicPr>
        <p:blipFill>
          <a:blip r:embed="rId1"/>
          <a:stretch>
            <a:fillRect/>
          </a:stretch>
        </p:blipFill>
        <p:spPr>
          <a:xfrm>
            <a:off x="1659890" y="2214880"/>
            <a:ext cx="6685280" cy="1214120"/>
          </a:xfrm>
          <a:prstGeom prst="rect">
            <a:avLst/>
          </a:prstGeom>
        </p:spPr>
      </p:pic>
      <p:sp>
        <p:nvSpPr>
          <p:cNvPr id="12" name="文本框 11"/>
          <p:cNvSpPr txBox="1"/>
          <p:nvPr/>
        </p:nvSpPr>
        <p:spPr>
          <a:xfrm>
            <a:off x="1447800" y="4229735"/>
            <a:ext cx="6906895" cy="758825"/>
          </a:xfrm>
          <a:prstGeom prst="rect">
            <a:avLst/>
          </a:prstGeom>
          <a:noFill/>
        </p:spPr>
        <p:txBody>
          <a:bodyPr wrap="square" rtlCol="0">
            <a:noAutofit/>
          </a:bodyPr>
          <a:p>
            <a:r>
              <a:rPr lang="zh-CN" altLang="en-US">
                <a:hlinkClick r:id="rId2" action="ppaction://hlinkfile"/>
              </a:rPr>
              <a:t>fft介绍视频</a:t>
            </a:r>
            <a:r>
              <a:rPr lang="en-US" altLang="zh-CN">
                <a:hlinkClick r:id="rId2" action="ppaction://hlinkfile"/>
              </a:rPr>
              <a:t>(</a:t>
            </a:r>
            <a:r>
              <a:rPr altLang="en-US">
                <a:ea typeface="宋体" charset="0"/>
                <a:hlinkClick r:id="rId2" action="ppaction://hlinkfile"/>
              </a:rPr>
              <a:t>想看又有时间我就放</a:t>
            </a:r>
            <a:r>
              <a:rPr lang="en-US" altLang="zh-CN">
                <a:ea typeface="宋体" charset="0"/>
                <a:hlinkClick r:id="rId2" action="ppaction://hlinkfile"/>
              </a:rPr>
              <a:t>)</a:t>
            </a:r>
            <a:endParaRPr lang="en-US" altLang="zh-CN">
              <a:ea typeface="宋体" charset="0"/>
              <a:hlinkClick r:id="rId2" action="ppaction://hlinkfil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en-US">
                <a:ea typeface="宋体" charset="0"/>
              </a:rPr>
              <a:t>点值表达式</a:t>
            </a:r>
            <a:endParaRPr lang="en-US" altLang="zh-CN">
              <a:ea typeface="宋体" charset="0"/>
            </a:endParaRPr>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15"/>
          </p:nvPr>
        </p:nvSpPr>
        <p:spPr/>
        <p:txBody>
          <a:bodyPr/>
          <a:p>
            <a:endParaRPr lang="zh-CN" altLang="en-US"/>
          </a:p>
        </p:txBody>
      </p:sp>
      <p:sp>
        <p:nvSpPr>
          <p:cNvPr id="5" name="文本占位符 4"/>
          <p:cNvSpPr>
            <a:spLocks noGrp="1"/>
          </p:cNvSpPr>
          <p:nvPr>
            <p:ph type="body" idx="10"/>
          </p:nvPr>
        </p:nvSpPr>
        <p:spPr/>
        <p:txBody>
          <a:bodyPr/>
          <a:p>
            <a:endParaRPr lang="zh-CN" altLang="en-US"/>
          </a:p>
        </p:txBody>
      </p:sp>
      <p:sp>
        <p:nvSpPr>
          <p:cNvPr id="6" name="内容占位符 5"/>
          <p:cNvSpPr>
            <a:spLocks noGrp="1"/>
          </p:cNvSpPr>
          <p:nvPr>
            <p:ph sz="half" idx="14"/>
          </p:nvPr>
        </p:nvSpPr>
        <p:spPr/>
        <p:txBody>
          <a:bodyPr/>
          <a:p>
            <a:endParaRPr lang="zh-CN" altLang="en-US"/>
          </a:p>
        </p:txBody>
      </p:sp>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41120" y="220346"/>
            <a:ext cx="9953308" cy="1780860"/>
          </a:xfrm>
        </p:spPr>
        <p:txBody>
          <a:bodyPr/>
          <a:p>
            <a:r>
              <a:rPr altLang="en-US">
                <a:ea typeface="宋体" charset="0"/>
              </a:rPr>
              <a:t>虚数的概念与加减乘除</a:t>
            </a:r>
            <a:endParaRPr altLang="en-US">
              <a:ea typeface="宋体" charset="0"/>
            </a:endParaRPr>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15"/>
          </p:nvPr>
        </p:nvSpPr>
        <p:spPr/>
        <p:txBody>
          <a:bodyPr/>
          <a:p>
            <a:endParaRPr lang="zh-CN" altLang="en-US"/>
          </a:p>
        </p:txBody>
      </p:sp>
      <p:sp>
        <p:nvSpPr>
          <p:cNvPr id="5" name="文本占位符 4"/>
          <p:cNvSpPr>
            <a:spLocks noGrp="1"/>
          </p:cNvSpPr>
          <p:nvPr>
            <p:ph type="body" idx="10"/>
          </p:nvPr>
        </p:nvSpPr>
        <p:spPr/>
        <p:txBody>
          <a:bodyPr/>
          <a:p>
            <a:endParaRPr lang="zh-CN" altLang="en-US"/>
          </a:p>
        </p:txBody>
      </p:sp>
      <p:sp>
        <p:nvSpPr>
          <p:cNvPr id="6" name="内容占位符 5"/>
          <p:cNvSpPr>
            <a:spLocks noGrp="1"/>
          </p:cNvSpPr>
          <p:nvPr>
            <p:ph sz="half" idx="14"/>
          </p:nvPr>
        </p:nvSpPr>
        <p:spPr/>
        <p:txBody>
          <a:bodyPr/>
          <a:p>
            <a:endParaRPr lang="zh-CN" altLang="en-US"/>
          </a:p>
        </p:txBody>
      </p:sp>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2388" y="457200"/>
            <a:ext cx="7288282" cy="672704"/>
          </a:xfrm>
        </p:spPr>
        <p:txBody>
          <a:bodyPr rtlCol="0"/>
          <a:lstStyle>
            <a:defPPr>
              <a:defRPr lang="zh-CN"/>
            </a:defPPr>
          </a:lstStyle>
          <a:p>
            <a:pPr rtl="0"/>
            <a:r>
              <a:rPr lang="zh-CN" altLang="en-US" dirty="0"/>
              <a:t>热身题</a:t>
            </a:r>
            <a:endParaRPr lang="zh-CN" dirty="0"/>
          </a:p>
        </p:txBody>
      </p:sp>
      <mc:AlternateContent xmlns:mc="http://schemas.openxmlformats.org/markup-compatibility/2006">
        <mc:Choice xmlns:a14="http://schemas.microsoft.com/office/drawing/2010/main" Requires="a14">
          <p:sp>
            <p:nvSpPr>
              <p:cNvPr id="3" name="文本占位符 2"/>
              <p:cNvSpPr>
                <a:spLocks noGrp="1"/>
              </p:cNvSpPr>
              <p:nvPr>
                <p:ph sz="half" idx="2"/>
              </p:nvPr>
            </p:nvSpPr>
            <p:spPr>
              <a:xfrm>
                <a:off x="1322388" y="2007298"/>
                <a:ext cx="7636786" cy="3407051"/>
              </a:xfrm>
            </p:spPr>
            <p:txBody>
              <a:bodyPr vert="horz" lIns="91440" tIns="45720" rIns="91440" bIns="45720" rtlCol="0" anchor="t">
                <a:normAutofit/>
              </a:bodyPr>
              <a:lstStyle>
                <a:defPPr>
                  <a:defRPr lang="zh-CN"/>
                </a:defPPr>
              </a:lstStyle>
              <a:p>
                <a:pPr rtl="0"/>
                <a:r>
                  <a:rPr altLang="en-US" b="0" dirty="0">
                    <a:ea typeface="Microsoft YaHei UI" panose="020B0503020204020204" pitchFamily="34" charset="-122"/>
                  </a:rPr>
                  <a:t>有</a:t>
                </a:r>
                <a:r>
                  <a:rPr lang="en-US" altLang="zh-CN" b="0" dirty="0">
                    <a:ea typeface="Microsoft YaHei UI" panose="020B0503020204020204" pitchFamily="34" charset="-122"/>
                  </a:rPr>
                  <a:t>n</a:t>
                </a:r>
                <a:r>
                  <a:rPr altLang="en-US" b="0" dirty="0">
                    <a:ea typeface="Microsoft YaHei UI" panose="020B0503020204020204" pitchFamily="34" charset="-122"/>
                  </a:rPr>
                  <a:t>个数对</a:t>
                </a:r>
                <a14:m>
                  <m:oMath xmlns:m="http://schemas.openxmlformats.org/officeDocument/2006/math">
                    <m:r>
                      <a:rPr lang="en-US" altLang="zh-CN" b="0" dirty="0">
                        <a:latin typeface="DejaVu Math TeX Gyre" panose="02000503000000000000" charset="0"/>
                        <a:ea typeface="Microsoft YaHei UI" panose="020B0503020204020204" pitchFamily="34" charset="-122"/>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),求出</m:t>
                    </m:r>
                    <m:nary>
                      <m:naryPr>
                        <m:chr m:val="∑"/>
                        <m:limLoc m:val="undOv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naryPr>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1</m:t>
                        </m:r>
                      </m:sub>
                      <m:sup>
                        <m:r>
                          <a:rPr lang="en-US" altLang="en-US" b="0" i="1" dirty="0">
                            <a:latin typeface="DejaVu Math TeX Gyre" panose="02000503000000000000" charset="0"/>
                            <a:ea typeface="Microsoft YaHei UI" panose="020B0503020204020204" pitchFamily="34" charset="-122"/>
                            <a:cs typeface="DejaVu Math TeX Gyre" panose="02000503000000000000" charset="0"/>
                          </a:rPr>
                          <m:t>𝑛</m:t>
                        </m:r>
                      </m:sup>
                      <m:e>
                        <m:nary>
                          <m:naryPr>
                            <m:chr m:val="∑"/>
                            <m:limLoc m:val="undOv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naryPr>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1</m:t>
                            </m:r>
                          </m:sub>
                          <m:sup>
                            <m:r>
                              <a:rPr lang="en-US" altLang="en-US" b="0" i="1" dirty="0">
                                <a:latin typeface="DejaVu Math TeX Gyre" panose="02000503000000000000" charset="0"/>
                                <a:ea typeface="Microsoft YaHei UI" panose="020B0503020204020204" pitchFamily="34" charset="-122"/>
                                <a:cs typeface="DejaVu Math TeX Gyre" panose="02000503000000000000" charset="0"/>
                              </a:rPr>
                              <m:t>𝑛</m:t>
                            </m:r>
                          </m:sup>
                          <m:e>
                            <m:sSubSup>
                              <m:sSubSup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Sup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𝐶</m:t>
                                </m:r>
                              </m:e>
                              <m:sub>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sub>
                              <m:sup>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sup>
                            </m:sSubSup>
                          </m:e>
                        </m:nary>
                      </m:e>
                    </m:nary>
                  </m:oMath>
                </a14:m>
                <a:endParaRPr altLang="en-US" b="0" dirty="0">
                  <a:latin typeface="DejaVu Math TeX Gyre" panose="02000503000000000000" charset="0"/>
                  <a:ea typeface="Microsoft YaHei UI" panose="020B0503020204020204" pitchFamily="34" charset="-122"/>
                  <a:cs typeface="DejaVu Math TeX Gyre" panose="02000503000000000000" charset="0"/>
                </a:endParaRPr>
              </a:p>
              <a:p>
                <a:pPr rtl="0"/>
                <a14:m>
                  <m:oMath xmlns:m="http://schemas.openxmlformats.org/officeDocument/2006/math">
                    <m:r>
                      <m:rPr>
                        <m:sty m:val="p"/>
                      </m:rPr>
                      <a:rPr lang="en-US" altLang="zh-CN" b="0" dirty="0">
                        <a:latin typeface="东文宋体" charset="0"/>
                        <a:ea typeface="东文宋体" charset="0"/>
                        <a:cs typeface="Arial" panose="02080604020202020204" pitchFamily="34" charset="0"/>
                      </a:rPr>
                      <m:t>n</m:t>
                    </m:r>
                    <m:r>
                      <a:rPr lang="en-US" altLang="zh-CN" dirty="0">
                        <a:latin typeface="DejaVu Math TeX Gyre" panose="02000503000000000000" charset="0"/>
                        <a:ea typeface="东文宋体" charset="0"/>
                        <a:cs typeface="DejaVu Math TeX Gyre" panose="02000503000000000000" charset="0"/>
                      </a:rPr>
                      <m:t>≤</m:t>
                    </m:r>
                    <m:r>
                      <a:rPr lang="en-US" altLang="zh-CN" dirty="0">
                        <a:latin typeface="DejaVu Math TeX Gyre" panose="02000503000000000000" charset="0"/>
                        <a:ea typeface="东文宋体" charset="0"/>
                        <a:cs typeface="DejaVu Math TeX Gyre" panose="02000503000000000000" charset="0"/>
                      </a:rPr>
                      <m:t>𝟐𝐞𝟓</m:t>
                    </m:r>
                    <m:r>
                      <a:rPr lang="en-US" altLang="zh-CN" b="0" dirty="0">
                        <a:latin typeface="东文宋体" charset="0"/>
                        <a:ea typeface="东文宋体" charset="0"/>
                        <a:cs typeface="Arial" panose="02080604020202020204" pitchFamily="34" charset="0"/>
                      </a:rPr>
                      <m:t>,</m:t>
                    </m:r>
                    <m:r>
                      <a:rPr lang="en-US" altLang="zh-CN" b="0" dirty="0">
                        <a:latin typeface="东文宋体" charset="0"/>
                        <a:ea typeface="东文宋体" charset="0"/>
                        <a:cs typeface="Arial" panose="02080604020202020204" pitchFamily="34" charset="0"/>
                      </a:rPr>
                      <m:t>1</m:t>
                    </m:r>
                    <m:r>
                      <a:rPr lang="en-US" altLang="zh-CN" dirty="0">
                        <a:latin typeface="DejaVu Math TeX Gyre" panose="02000503000000000000" charset="0"/>
                        <a:ea typeface="东文宋体" charset="0"/>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oMath>
                </a14:m>
                <a:r>
                  <a:rPr lang="en-US" altLang="zh-CN" b="0" dirty="0">
                    <a:ea typeface="Microsoft YaHei UI" panose="020B0503020204020204" pitchFamily="34" charset="-122"/>
                  </a:rPr>
                  <a:t>,</a:t>
                </a:r>
                <a14:m>
                  <m:oMath xmlns:m="http://schemas.openxmlformats.org/officeDocument/2006/math">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&lt;=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2000</m:t>
                    </m:r>
                  </m:oMath>
                </a14:m>
                <a:endParaRPr lang="en-US" altLang="zh-CN" b="0" dirty="0">
                  <a:ea typeface="Microsoft YaHei UI" panose="020B0503020204020204" pitchFamily="34" charset="-122"/>
                </a:endParaRPr>
              </a:p>
              <a:p>
                <a:pPr rtl="0"/>
                <a:endParaRPr lang="en-US" altLang="zh-CN" b="0" dirty="0">
                  <a:ea typeface="Microsoft YaHei UI" panose="020B0503020204020204" pitchFamily="34" charset="-122"/>
                </a:endParaRPr>
              </a:p>
              <a:p>
                <a:pPr rtl="0"/>
                <a:r>
                  <a:rPr lang="en-US" altLang="zh-CN" b="0" dirty="0">
                    <a:ea typeface="Microsoft YaHei UI" panose="020B0503020204020204" pitchFamily="34" charset="-122"/>
                  </a:rPr>
                  <a:t>Hint 1: </a:t>
                </a:r>
                <a:r>
                  <a:rPr lang="zh-CN" altLang="en-US" b="0" dirty="0">
                    <a:ea typeface="Microsoft YaHei UI" panose="020B0503020204020204" pitchFamily="34" charset="-122"/>
                  </a:rPr>
                  <a:t>考虑其的组合意义，即是</a:t>
                </a:r>
                <a14:m>
                  <m:oMath xmlns:m="http://schemas.openxmlformats.org/officeDocument/2006/math">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0</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0</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oMath>
                </a14:m>
                <a:r>
                  <a:rPr altLang="en-US" b="0" dirty="0">
                    <a:ea typeface="Microsoft YaHei UI" panose="020B0503020204020204" pitchFamily="34" charset="-122"/>
                  </a:rPr>
                  <a:t>到（</a:t>
                </a:r>
                <a14:m>
                  <m:oMath xmlns:m="http://schemas.openxmlformats.org/officeDocument/2006/math">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oMath>
                </a14:m>
                <a:r>
                  <a:rPr lang="en-US" altLang="zh-CN" b="0" dirty="0">
                    <a:ea typeface="Microsoft YaHei UI" panose="020B0503020204020204" pitchFamily="34" charset="-122"/>
                  </a:rPr>
                  <a:t>+</a:t>
                </a:r>
                <a14:m>
                  <m:oMath xmlns:m="http://schemas.openxmlformats.org/officeDocument/2006/math">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oMath>
                </a14:m>
                <a:r>
                  <a:rPr altLang="en-US" b="0" dirty="0">
                    <a:latin typeface="DejaVu Math TeX Gyre" panose="02000503000000000000" charset="0"/>
                    <a:ea typeface="Microsoft YaHei UI" panose="020B0503020204020204" pitchFamily="34" charset="-122"/>
                    <a:cs typeface="DejaVu Math TeX Gyre" panose="02000503000000000000" charset="0"/>
                  </a:rPr>
                  <a:t>的方案数</a:t>
                </a:r>
                <a:endParaRPr lang="en-US" altLang="zh-CN" b="0" dirty="0">
                  <a:latin typeface="DejaVu Math TeX Gyre" panose="02000503000000000000" charset="0"/>
                  <a:ea typeface="Microsoft YaHei UI" panose="020B0503020204020204" pitchFamily="34" charset="-122"/>
                  <a:cs typeface="DejaVu Math TeX Gyre" panose="02000503000000000000" charset="0"/>
                </a:endParaRPr>
              </a:p>
            </p:txBody>
          </p:sp>
        </mc:Choice>
        <mc:Fallback>
          <p:sp>
            <p:nvSpPr>
              <p:cNvPr id="3" name="文本占位符 2"/>
              <p:cNvSpPr>
                <a:spLocks noRot="1" noChangeAspect="1" noMove="1" noResize="1" noEditPoints="1" noAdjustHandles="1" noChangeArrowheads="1" noChangeShapeType="1" noTextEdit="1"/>
              </p:cNvSpPr>
              <p:nvPr>
                <p:ph sz="half" idx="2"/>
              </p:nvPr>
            </p:nvSpPr>
            <p:spPr>
              <a:xfrm>
                <a:off x="1322388" y="2007298"/>
                <a:ext cx="7636786" cy="3407051"/>
              </a:xfrm>
              <a:blipFill rotWithShape="1">
                <a:blip r:embed="rId1"/>
                <a:stretch>
                  <a:fillRect l="-4" t="-2" r="8" b="10"/>
                </a:stretch>
              </a:blipFill>
            </p:spPr>
            <p:txBody>
              <a:bodyPr/>
              <a:lstStyle/>
              <a:p>
                <a:r>
                  <a:rPr lang="zh-CN" altLang="en-US">
                    <a:noFill/>
                  </a:rPr>
                  <a:t> </a:t>
                </a:r>
              </a:p>
            </p:txBody>
          </p:sp>
        </mc:Fallback>
      </mc:AlternateContent>
      <p:sp>
        <p:nvSpPr>
          <p:cNvPr id="14" name="幻灯片编号占位符 5"/>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pic>
        <p:nvPicPr>
          <p:cNvPr id="4" name="图片 3"/>
          <p:cNvPicPr>
            <a:picLocks noChangeAspect="1"/>
          </p:cNvPicPr>
          <p:nvPr/>
        </p:nvPicPr>
        <p:blipFill>
          <a:blip r:embed="rId2"/>
          <a:stretch>
            <a:fillRect/>
          </a:stretch>
        </p:blipFill>
        <p:spPr>
          <a:xfrm>
            <a:off x="1322705" y="1032510"/>
            <a:ext cx="7442835" cy="2781300"/>
          </a:xfrm>
          <a:prstGeom prst="rect">
            <a:avLst/>
          </a:prstGeom>
        </p:spPr>
      </p:pic>
      <p:pic>
        <p:nvPicPr>
          <p:cNvPr id="5" name="图片 4"/>
          <p:cNvPicPr>
            <a:picLocks noChangeAspect="1"/>
          </p:cNvPicPr>
          <p:nvPr/>
        </p:nvPicPr>
        <p:blipFill>
          <a:blip r:embed="rId3"/>
          <a:stretch>
            <a:fillRect/>
          </a:stretch>
        </p:blipFill>
        <p:spPr>
          <a:xfrm>
            <a:off x="1322705" y="3896995"/>
            <a:ext cx="4991100" cy="19621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en-US">
                <a:ea typeface="宋体" charset="0"/>
              </a:rPr>
              <a:t>单位根的定义与求法</a:t>
            </a:r>
            <a:endParaRPr altLang="en-US">
              <a:ea typeface="宋体" charset="0"/>
            </a:endParaRPr>
          </a:p>
        </p:txBody>
      </p:sp>
      <mc:AlternateContent xmlns:mc="http://schemas.openxmlformats.org/markup-compatibility/2006">
        <mc:Choice xmlns:a14="http://schemas.microsoft.com/office/drawing/2010/main" Requires="a14">
          <p:sp>
            <p:nvSpPr>
              <p:cNvPr id="3" name="文本占位符 2"/>
              <p:cNvSpPr>
                <a:spLocks noGrp="1"/>
              </p:cNvSpPr>
              <p:nvPr>
                <p:ph type="body" idx="1"/>
              </p:nvPr>
            </p:nvSpPr>
            <p:spPr/>
            <p:txBody>
              <a:bodyPr>
                <a:normAutofit fontScale="70000"/>
              </a:bodyPr>
              <a:p>
                <a14:m>
                  <m:oMath xmlns:m="http://schemas.openxmlformats.org/officeDocument/2006/math">
                    <m:r>
                      <a:rPr lang="en-US" altLang="zh-CN" i="1">
                        <a:latin typeface="DejaVu Math TeX Gyre" panose="02000503000000000000" charset="0"/>
                        <a:cs typeface="DejaVu Math TeX Gyre" panose="02000503000000000000" charset="0"/>
                      </a:rPr>
                      <m:t>即是</m:t>
                    </m:r>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𝒙</m:t>
                        </m:r>
                      </m:e>
                      <m:sup>
                        <m:r>
                          <a:rPr lang="en-US" altLang="zh-CN" i="1">
                            <a:latin typeface="DejaVu Math TeX Gyre" panose="02000503000000000000" charset="0"/>
                            <a:cs typeface="DejaVu Math TeX Gyre" panose="02000503000000000000" charset="0"/>
                          </a:rPr>
                          <m:t>𝒏</m:t>
                        </m:r>
                      </m:sup>
                    </m:sSup>
                  </m:oMath>
                </a14:m>
                <a:r>
                  <a:rPr lang="en-US" altLang="zh-CN"/>
                  <a:t>=1</a:t>
                </a:r>
                <a:r>
                  <a:rPr altLang="en-US">
                    <a:ea typeface="宋体" charset="0"/>
                  </a:rPr>
                  <a:t>的</a:t>
                </a:r>
                <a:r>
                  <a:rPr lang="en-US" altLang="zh-CN">
                    <a:ea typeface="宋体" charset="0"/>
                  </a:rPr>
                  <a:t>n</a:t>
                </a:r>
                <a:r>
                  <a:rPr altLang="en-US">
                    <a:ea typeface="宋体" charset="0"/>
                  </a:rPr>
                  <a:t>个解</a:t>
                </a:r>
                <a:endParaRPr altLang="en-US">
                  <a:ea typeface="宋体" charset="0"/>
                </a:endParaRPr>
              </a:p>
            </p:txBody>
          </p:sp>
        </mc:Choice>
        <mc:Fallback>
          <p:sp>
            <p:nvSpPr>
              <p:cNvPr id="3" name="文本占位符 2"/>
              <p:cNvSpPr>
                <a:spLocks noRot="1" noChangeAspect="1" noMove="1" noResize="1" noEditPoints="1" noAdjustHandles="1" noChangeArrowheads="1" noChangeShapeType="1" noTextEdit="1"/>
              </p:cNvSpPr>
              <p:nvPr>
                <p:ph type="body" idx="1"/>
              </p:nvPr>
            </p:nvSpPr>
            <p:spPr>
              <a:blipFill rotWithShape="1">
                <a:blip r:embed="rId1"/>
                <a:stretch>
                  <a:fillRect t="-144"/>
                </a:stretch>
              </a:blipFill>
            </p:spPr>
            <p:txBody>
              <a:bodyPr/>
              <a:lstStyle/>
              <a:p>
                <a:r>
                  <a:rPr lang="zh-CN" altLang="en-US">
                    <a:noFill/>
                  </a:rPr>
                  <a:t> </a:t>
                </a:r>
              </a:p>
            </p:txBody>
          </p:sp>
        </mc:Fallback>
      </mc:AlternateContent>
      <p:pic>
        <p:nvPicPr>
          <p:cNvPr id="8" name="内容占位符 7"/>
          <p:cNvPicPr>
            <a:picLocks noChangeAspect="1"/>
          </p:cNvPicPr>
          <p:nvPr>
            <p:ph sz="half" idx="15"/>
          </p:nvPr>
        </p:nvPicPr>
        <p:blipFill>
          <a:blip r:embed="rId2"/>
          <a:stretch>
            <a:fillRect/>
          </a:stretch>
        </p:blipFill>
        <p:spPr>
          <a:xfrm>
            <a:off x="1341120" y="3714750"/>
            <a:ext cx="2722880" cy="2260600"/>
          </a:xfrm>
          <a:prstGeom prst="rect">
            <a:avLst/>
          </a:prstGeom>
        </p:spPr>
      </p:pic>
      <p:sp>
        <p:nvSpPr>
          <p:cNvPr id="5" name="文本占位符 4"/>
          <p:cNvSpPr>
            <a:spLocks noGrp="1"/>
          </p:cNvSpPr>
          <p:nvPr>
            <p:ph type="body" idx="10"/>
          </p:nvPr>
        </p:nvSpPr>
        <p:spPr/>
        <p:txBody>
          <a:bodyPr/>
          <a:p>
            <a:endParaRPr lang="zh-CN" altLang="en-US"/>
          </a:p>
        </p:txBody>
      </p:sp>
      <mc:AlternateContent xmlns:mc="http://schemas.openxmlformats.org/markup-compatibility/2006">
        <mc:Choice xmlns:a14="http://schemas.microsoft.com/office/drawing/2010/main" Requires="a14">
          <p:sp>
            <p:nvSpPr>
              <p:cNvPr id="6" name="内容占位符 5"/>
              <p:cNvSpPr>
                <a:spLocks noGrp="1"/>
              </p:cNvSpPr>
              <p:nvPr>
                <p:ph sz="half" idx="14"/>
              </p:nvPr>
            </p:nvSpPr>
            <p:spPr/>
            <p:txBody>
              <a:bodyPr/>
              <a:p>
                <a14:m>
                  <m:oMath xmlns:m="http://schemas.openxmlformats.org/officeDocument/2006/math">
                    <m:sSubSup>
                      <m:sSubSupPr>
                        <m:ctrlPr>
                          <a:rPr lang="en-US" altLang="zh-CN" i="1">
                            <a:latin typeface="DejaVu Math TeX Gyre" panose="02000503000000000000" charset="0"/>
                            <a:cs typeface="DejaVu Math TeX Gyre" panose="02000503000000000000" charset="0"/>
                          </a:rPr>
                        </m:ctrlPr>
                      </m:sSubSupPr>
                      <m:e>
                        <m:r>
                          <a:rPr lang="en-US" altLang="zh-CN" i="1">
                            <a:latin typeface="DejaVu Math TeX Gyre" panose="02000503000000000000" charset="0"/>
                            <a:cs typeface="DejaVu Math TeX Gyre" panose="02000503000000000000" charset="0"/>
                          </a:rPr>
                          <m:t>𝑊</m:t>
                        </m:r>
                      </m:e>
                      <m:sub>
                        <m:r>
                          <a:rPr lang="en-US" altLang="zh-CN" i="1">
                            <a:latin typeface="DejaVu Math TeX Gyre" panose="02000503000000000000" charset="0"/>
                            <a:cs typeface="DejaVu Math TeX Gyre" panose="02000503000000000000" charset="0"/>
                          </a:rPr>
                          <m:t>𝑛</m:t>
                        </m:r>
                      </m:sub>
                      <m:sup>
                        <m:r>
                          <a:rPr lang="en-US" altLang="zh-CN" i="1">
                            <a:latin typeface="DejaVu Math TeX Gyre" panose="02000503000000000000" charset="0"/>
                            <a:cs typeface="DejaVu Math TeX Gyre" panose="02000503000000000000" charset="0"/>
                          </a:rPr>
                          <m:t>𝑖</m:t>
                        </m:r>
                      </m:sup>
                    </m:sSubSup>
                  </m:oMath>
                </a14:m>
                <a:r>
                  <a:rPr lang="en-US" altLang="zh-CN"/>
                  <a:t>=</a:t>
                </a:r>
                <a14:m>
                  <m:oMath xmlns:m="http://schemas.openxmlformats.org/officeDocument/2006/math">
                    <m:sSubSup>
                      <m:sSubSupPr>
                        <m:ctrlPr>
                          <a:rPr lang="en-US" altLang="zh-CN" i="1">
                            <a:latin typeface="DejaVu Math TeX Gyre" panose="02000503000000000000" charset="0"/>
                            <a:cs typeface="DejaVu Math TeX Gyre" panose="02000503000000000000" charset="0"/>
                          </a:rPr>
                        </m:ctrlPr>
                      </m:sSubSupPr>
                      <m:e>
                        <m:r>
                          <a:rPr lang="en-US" altLang="zh-CN" i="1">
                            <a:latin typeface="DejaVu Math TeX Gyre" panose="02000503000000000000" charset="0"/>
                            <a:cs typeface="DejaVu Math TeX Gyre" panose="02000503000000000000" charset="0"/>
                          </a:rPr>
                          <m:t>𝑊</m:t>
                        </m:r>
                      </m:e>
                      <m:sub>
                        <m:r>
                          <a:rPr lang="en-US" altLang="zh-CN" i="1">
                            <a:latin typeface="DejaVu Math TeX Gyre" panose="02000503000000000000" charset="0"/>
                            <a:cs typeface="DejaVu Math TeX Gyre" panose="02000503000000000000" charset="0"/>
                          </a:rPr>
                          <m:t>2</m:t>
                        </m:r>
                        <m:r>
                          <a:rPr lang="en-US" altLang="zh-CN" i="1">
                            <a:latin typeface="DejaVu Math TeX Gyre" panose="02000503000000000000" charset="0"/>
                            <a:cs typeface="DejaVu Math TeX Gyre" panose="02000503000000000000" charset="0"/>
                          </a:rPr>
                          <m:t>𝑛</m:t>
                        </m:r>
                      </m:sub>
                      <m:sup>
                        <m:r>
                          <a:rPr lang="en-US" altLang="zh-CN" i="1">
                            <a:latin typeface="DejaVu Math TeX Gyre" panose="02000503000000000000" charset="0"/>
                            <a:cs typeface="DejaVu Math TeX Gyre" panose="02000503000000000000" charset="0"/>
                          </a:rPr>
                          <m:t>2</m:t>
                        </m:r>
                        <m:r>
                          <a:rPr lang="en-US" altLang="zh-CN" i="1">
                            <a:latin typeface="DejaVu Math TeX Gyre" panose="02000503000000000000" charset="0"/>
                            <a:cs typeface="DejaVu Math TeX Gyre" panose="02000503000000000000" charset="0"/>
                          </a:rPr>
                          <m:t>𝑖</m:t>
                        </m:r>
                      </m:sup>
                    </m:sSubSup>
                  </m:oMath>
                </a14:m>
                <a:endParaRPr lang="en-US" altLang="zh-CN" i="1">
                  <a:latin typeface="DejaVu Math TeX Gyre" panose="02000503000000000000" charset="0"/>
                  <a:cs typeface="DejaVu Math TeX Gyre" panose="02000503000000000000" charset="0"/>
                </a:endParaRPr>
              </a:p>
              <a:p>
                <a14:m>
                  <m:oMath xmlns:m="http://schemas.openxmlformats.org/officeDocument/2006/math">
                    <m:sSubSup>
                      <m:sSubSupPr>
                        <m:ctrlPr>
                          <a:rPr lang="en-US" altLang="zh-CN" i="1">
                            <a:latin typeface="DejaVu Math TeX Gyre" panose="02000503000000000000" charset="0"/>
                            <a:cs typeface="DejaVu Math TeX Gyre" panose="02000503000000000000" charset="0"/>
                          </a:rPr>
                        </m:ctrlPr>
                      </m:sSubSupPr>
                      <m:e>
                        <m:r>
                          <a:rPr lang="en-US" altLang="zh-CN" i="1">
                            <a:latin typeface="DejaVu Math TeX Gyre" panose="02000503000000000000" charset="0"/>
                            <a:cs typeface="DejaVu Math TeX Gyre" panose="02000503000000000000" charset="0"/>
                          </a:rPr>
                          <m:t>𝑊</m:t>
                        </m:r>
                      </m:e>
                      <m:sub>
                        <m:r>
                          <a:rPr lang="en-US" altLang="zh-CN" i="1">
                            <a:latin typeface="DejaVu Math TeX Gyre" panose="02000503000000000000" charset="0"/>
                            <a:cs typeface="DejaVu Math TeX Gyre" panose="02000503000000000000" charset="0"/>
                          </a:rPr>
                          <m:t>𝑛</m:t>
                        </m:r>
                      </m:sub>
                      <m:sup>
                        <m:r>
                          <a:rPr lang="en-US" altLang="zh-CN" i="1">
                            <a:latin typeface="DejaVu Math TeX Gyre" panose="02000503000000000000" charset="0"/>
                            <a:cs typeface="DejaVu Math TeX Gyre" panose="02000503000000000000" charset="0"/>
                          </a:rPr>
                          <m:t>𝑖</m:t>
                        </m:r>
                      </m:sup>
                    </m:sSubSup>
                  </m:oMath>
                </a14:m>
                <a:r>
                  <a:rPr lang="en-US" altLang="zh-CN"/>
                  <a:t>=</a:t>
                </a:r>
                <a14:m>
                  <m:oMath xmlns:m="http://schemas.openxmlformats.org/officeDocument/2006/math">
                    <m:sSubSup>
                      <m:sSubSupPr>
                        <m:ctrlPr>
                          <a:rPr lang="en-US" altLang="zh-CN" i="1">
                            <a:latin typeface="DejaVu Math TeX Gyre" panose="02000503000000000000" charset="0"/>
                            <a:cs typeface="DejaVu Math TeX Gyre" panose="02000503000000000000" charset="0"/>
                          </a:rPr>
                        </m:ctrlPr>
                      </m:sSubSupPr>
                      <m:e>
                        <m:r>
                          <a:rPr lang="en-US" altLang="zh-CN" i="1">
                            <a:latin typeface="DejaVu Math TeX Gyre" panose="02000503000000000000" charset="0"/>
                            <a:cs typeface="DejaVu Math TeX Gyre" panose="02000503000000000000" charset="0"/>
                          </a:rPr>
                          <m:t>𝑊</m:t>
                        </m:r>
                      </m:e>
                      <m:sub>
                        <m:r>
                          <a:rPr lang="en-US" altLang="zh-CN" i="1">
                            <a:latin typeface="DejaVu Math TeX Gyre" panose="02000503000000000000" charset="0"/>
                            <a:cs typeface="DejaVu Math TeX Gyre" panose="02000503000000000000" charset="0"/>
                          </a:rPr>
                          <m:t>𝑛</m:t>
                        </m:r>
                      </m:sub>
                      <m:sup>
                        <m:r>
                          <a:rPr lang="en-US" altLang="zh-CN" i="1">
                            <a:latin typeface="DejaVu Math TeX Gyre" panose="02000503000000000000" charset="0"/>
                            <a:cs typeface="DejaVu Math TeX Gyre" panose="02000503000000000000" charset="0"/>
                          </a:rPr>
                          <m:t>𝑖</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𝑛</m:t>
                        </m:r>
                      </m:sup>
                    </m:sSubSup>
                  </m:oMath>
                </a14:m>
                <a:endParaRPr lang="en-US" altLang="zh-CN" i="1">
                  <a:latin typeface="DejaVu Math TeX Gyre" panose="02000503000000000000" charset="0"/>
                  <a:cs typeface="DejaVu Math TeX Gyre" panose="02000503000000000000" charset="0"/>
                </a:endParaRPr>
              </a:p>
              <a:p>
                <a14:m>
                  <m:oMath xmlns:m="http://schemas.openxmlformats.org/officeDocument/2006/math">
                    <m:sSubSup>
                      <m:sSubSupPr>
                        <m:ctrlPr>
                          <a:rPr lang="en-US" altLang="zh-CN" i="1">
                            <a:latin typeface="DejaVu Math TeX Gyre" panose="02000503000000000000" charset="0"/>
                            <a:cs typeface="DejaVu Math TeX Gyre" panose="02000503000000000000" charset="0"/>
                          </a:rPr>
                        </m:ctrlPr>
                      </m:sSubSupPr>
                      <m:e>
                        <m:r>
                          <a:rPr lang="en-US" altLang="zh-CN" i="1">
                            <a:latin typeface="DejaVu Math TeX Gyre" panose="02000503000000000000" charset="0"/>
                            <a:cs typeface="DejaVu Math TeX Gyre" panose="02000503000000000000" charset="0"/>
                          </a:rPr>
                          <m:t>𝑊</m:t>
                        </m:r>
                      </m:e>
                      <m:sub>
                        <m:r>
                          <a:rPr lang="en-US" altLang="zh-CN" i="1">
                            <a:latin typeface="DejaVu Math TeX Gyre" panose="02000503000000000000" charset="0"/>
                            <a:cs typeface="DejaVu Math TeX Gyre" panose="02000503000000000000" charset="0"/>
                          </a:rPr>
                          <m:t>𝑛</m:t>
                        </m:r>
                      </m:sub>
                      <m:sup>
                        <m:r>
                          <a:rPr lang="en-US" altLang="zh-CN" i="1">
                            <a:latin typeface="DejaVu Math TeX Gyre" panose="02000503000000000000" charset="0"/>
                            <a:cs typeface="DejaVu Math TeX Gyre" panose="02000503000000000000" charset="0"/>
                          </a:rPr>
                          <m:t>𝑖</m:t>
                        </m:r>
                        <m:r>
                          <a:rPr lang="en-US" altLang="zh-CN" i="1">
                            <a:latin typeface="DejaVu Math TeX Gyre" panose="02000503000000000000" charset="0"/>
                            <a:cs typeface="DejaVu Math TeX Gyre" panose="02000503000000000000" charset="0"/>
                          </a:rPr>
                          <m:t>+</m:t>
                        </m:r>
                        <m:f>
                          <m:fPr>
                            <m:ctrlPr>
                              <a:rPr lang="en-US" altLang="zh-CN" i="1">
                                <a:latin typeface="DejaVu Math TeX Gyre" panose="02000503000000000000" charset="0"/>
                                <a:cs typeface="DejaVu Math TeX Gyre" panose="02000503000000000000" charset="0"/>
                              </a:rPr>
                            </m:ctrlPr>
                          </m:fPr>
                          <m:num>
                            <m:r>
                              <a:rPr lang="en-US" altLang="zh-CN" i="1">
                                <a:latin typeface="DejaVu Math TeX Gyre" panose="02000503000000000000" charset="0"/>
                                <a:cs typeface="DejaVu Math TeX Gyre" panose="02000503000000000000" charset="0"/>
                              </a:rPr>
                              <m:t>𝑛</m:t>
                            </m:r>
                          </m:num>
                          <m:den>
                            <m:r>
                              <a:rPr lang="en-US" altLang="zh-CN" i="1">
                                <a:latin typeface="DejaVu Math TeX Gyre" panose="02000503000000000000" charset="0"/>
                                <a:cs typeface="DejaVu Math TeX Gyre" panose="02000503000000000000" charset="0"/>
                              </a:rPr>
                              <m:t>2</m:t>
                            </m:r>
                          </m:den>
                        </m:f>
                      </m:sup>
                    </m:sSubSup>
                    <m:r>
                      <a:rPr lang="en-US" altLang="zh-CN" i="1">
                        <a:latin typeface="DejaVu Math TeX Gyre" panose="02000503000000000000" charset="0"/>
                        <a:cs typeface="DejaVu Math TeX Gyre" panose="02000503000000000000" charset="0"/>
                      </a:rPr>
                      <m:t>(当</m:t>
                    </m:r>
                    <m:r>
                      <a:rPr lang="en-US" altLang="zh-CN" i="1">
                        <a:latin typeface="DejaVu Math TeX Gyre" panose="02000503000000000000" charset="0"/>
                        <a:cs typeface="DejaVu Math TeX Gyre" panose="02000503000000000000" charset="0"/>
                      </a:rPr>
                      <m:t>𝑛</m:t>
                    </m:r>
                    <m:r>
                      <a:rPr lang="en-US" altLang="zh-CN" i="1">
                        <a:latin typeface="DejaVu Math TeX Gyre" panose="02000503000000000000" charset="0"/>
                        <a:cs typeface="DejaVu Math TeX Gyre" panose="02000503000000000000" charset="0"/>
                      </a:rPr>
                      <m:t>为偶数时)</m:t>
                    </m:r>
                  </m:oMath>
                </a14:m>
                <a:r>
                  <a:rPr lang="en-US" altLang="zh-CN"/>
                  <a:t>=</a:t>
                </a:r>
                <a14:m>
                  <m:oMath xmlns:m="http://schemas.openxmlformats.org/officeDocument/2006/math">
                    <m:r>
                      <a:rPr lang="en-US" altLang="zh-CN">
                        <a:latin typeface="DejaVu Math TeX Gyre" panose="02000503000000000000" charset="0"/>
                      </a:rPr>
                      <m:t>−</m:t>
                    </m:r>
                    <m:sSubSup>
                      <m:sSubSupPr>
                        <m:ctrlPr>
                          <a:rPr lang="en-US" altLang="zh-CN" i="1">
                            <a:latin typeface="DejaVu Math TeX Gyre" panose="02000503000000000000" charset="0"/>
                            <a:cs typeface="DejaVu Math TeX Gyre" panose="02000503000000000000" charset="0"/>
                          </a:rPr>
                        </m:ctrlPr>
                      </m:sSubSupPr>
                      <m:e>
                        <m:r>
                          <a:rPr lang="en-US" altLang="zh-CN" i="1">
                            <a:latin typeface="DejaVu Math TeX Gyre" panose="02000503000000000000" charset="0"/>
                            <a:cs typeface="DejaVu Math TeX Gyre" panose="02000503000000000000" charset="0"/>
                          </a:rPr>
                          <m:t>𝑊</m:t>
                        </m:r>
                      </m:e>
                      <m:sub>
                        <m:r>
                          <a:rPr lang="en-US" altLang="zh-CN" i="1">
                            <a:latin typeface="DejaVu Math TeX Gyre" panose="02000503000000000000" charset="0"/>
                            <a:cs typeface="DejaVu Math TeX Gyre" panose="02000503000000000000" charset="0"/>
                          </a:rPr>
                          <m:t>𝑛</m:t>
                        </m:r>
                      </m:sub>
                      <m:sup>
                        <m:r>
                          <a:rPr lang="en-US" altLang="zh-CN" i="1">
                            <a:latin typeface="DejaVu Math TeX Gyre" panose="02000503000000000000" charset="0"/>
                            <a:cs typeface="DejaVu Math TeX Gyre" panose="02000503000000000000" charset="0"/>
                          </a:rPr>
                          <m:t>𝑖</m:t>
                        </m:r>
                      </m:sup>
                    </m:sSubSup>
                  </m:oMath>
                </a14:m>
                <a:endParaRPr lang="en-US" altLang="zh-CN"/>
              </a:p>
            </p:txBody>
          </p:sp>
        </mc:Choice>
        <mc:Fallback>
          <p:sp>
            <p:nvSpPr>
              <p:cNvPr id="6" name="内容占位符 5"/>
              <p:cNvSpPr>
                <a:spLocks noRot="1" noChangeAspect="1" noMove="1" noResize="1" noEditPoints="1" noAdjustHandles="1" noChangeArrowheads="1" noChangeShapeType="1" noTextEdit="1"/>
              </p:cNvSpPr>
              <p:nvPr>
                <p:ph sz="half" idx="14"/>
              </p:nvPr>
            </p:nvSpPr>
            <p:spPr>
              <a:blipFill rotWithShape="1">
                <a:blip r:embed="rId3"/>
                <a:stretch>
                  <a:fillRect t="-21" b="21"/>
                </a:stretch>
              </a:blipFill>
            </p:spPr>
            <p:txBody>
              <a:bodyPr/>
              <a:lstStyle/>
              <a:p>
                <a:r>
                  <a:rPr lang="zh-CN" altLang="en-US">
                    <a:noFill/>
                  </a:rPr>
                  <a:t> </a:t>
                </a:r>
              </a:p>
            </p:txBody>
          </p:sp>
        </mc:Fallback>
      </mc:AlternateContent>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to="" calcmode="lin" valueType="num">
                                      <p:cBhvr>
                                        <p:cTn id="12" dur="1" fill="hold"/>
                                        <p:tgtEl>
                                          <p:spTgt spid="8"/>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to="" calcmode="lin" valueType="num">
                                      <p:cBhvr>
                                        <p:cTn id="17" dur="1" fill="hold"/>
                                        <p:tgtEl>
                                          <p:spTgt spid="6">
                                            <p:txEl>
                                              <p:pRg st="0" end="0"/>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 to="" calcmode="lin" valueType="num">
                                      <p:cBhvr>
                                        <p:cTn id="22" dur="1" fill="hold"/>
                                        <p:tgtEl>
                                          <p:spTgt spid="6">
                                            <p:txEl>
                                              <p:pRg st="1" end="1"/>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to="" calcmode="lin" valueType="num">
                                      <p:cBhvr>
                                        <p:cTn id="27" dur="1" fill="hold"/>
                                        <p:tgtEl>
                                          <p:spTgt spid="6">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分治</a:t>
            </a:r>
            <a:r>
              <a:rPr lang="en-US" altLang="zh-CN"/>
              <a:t>Dft</a:t>
            </a:r>
            <a:endParaRPr lang="en-US" altLang="zh-CN"/>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15"/>
          </p:nvPr>
        </p:nvSpPr>
        <p:spPr/>
        <p:txBody>
          <a:bodyPr/>
          <a:p>
            <a:endParaRPr lang="zh-CN" altLang="en-US"/>
          </a:p>
        </p:txBody>
      </p:sp>
      <p:sp>
        <p:nvSpPr>
          <p:cNvPr id="5" name="文本占位符 4"/>
          <p:cNvSpPr>
            <a:spLocks noGrp="1"/>
          </p:cNvSpPr>
          <p:nvPr>
            <p:ph type="body" idx="10"/>
          </p:nvPr>
        </p:nvSpPr>
        <p:spPr/>
        <p:txBody>
          <a:bodyPr/>
          <a:p>
            <a:endParaRPr lang="zh-CN" altLang="en-US"/>
          </a:p>
        </p:txBody>
      </p:sp>
      <p:sp>
        <p:nvSpPr>
          <p:cNvPr id="6" name="内容占位符 5"/>
          <p:cNvSpPr>
            <a:spLocks noGrp="1"/>
          </p:cNvSpPr>
          <p:nvPr>
            <p:ph sz="half" idx="14"/>
          </p:nvPr>
        </p:nvSpPr>
        <p:spPr/>
        <p:txBody>
          <a:bodyPr/>
          <a:p>
            <a:endParaRPr lang="zh-CN" altLang="en-US"/>
          </a:p>
        </p:txBody>
      </p:sp>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IDFT</a:t>
            </a:r>
            <a:r>
              <a:rPr altLang="en-US">
                <a:ea typeface="宋体" charset="0"/>
              </a:rPr>
              <a:t>（</a:t>
            </a:r>
            <a:r>
              <a:rPr lang="en-US" altLang="zh-CN">
                <a:ea typeface="宋体" charset="0"/>
              </a:rPr>
              <a:t>NTT</a:t>
            </a:r>
            <a:r>
              <a:rPr altLang="en-US">
                <a:ea typeface="宋体" charset="0"/>
              </a:rPr>
              <a:t>与</a:t>
            </a:r>
            <a:r>
              <a:rPr lang="en-US" altLang="zh-CN">
                <a:ea typeface="宋体" charset="0"/>
              </a:rPr>
              <a:t>FFT</a:t>
            </a:r>
            <a:r>
              <a:rPr altLang="en-US">
                <a:ea typeface="宋体" charset="0"/>
              </a:rPr>
              <a:t>同理，看时间够不够决定讲不讲</a:t>
            </a:r>
            <a:r>
              <a:rPr lang="en-US" altLang="zh-CN">
                <a:ea typeface="宋体" charset="0"/>
              </a:rPr>
              <a:t>)</a:t>
            </a:r>
            <a:endParaRPr lang="en-US" altLang="zh-CN">
              <a:ea typeface="宋体" charset="0"/>
            </a:endParaRPr>
          </a:p>
        </p:txBody>
      </p:sp>
      <p:sp>
        <p:nvSpPr>
          <p:cNvPr id="3" name="文本占位符 2"/>
          <p:cNvSpPr>
            <a:spLocks noGrp="1"/>
          </p:cNvSpPr>
          <p:nvPr>
            <p:ph type="body" idx="1"/>
          </p:nvPr>
        </p:nvSpPr>
        <p:spPr/>
        <p:txBody>
          <a:bodyPr>
            <a:normAutofit fontScale="90000"/>
          </a:bodyPr>
          <a:p>
            <a:r>
              <a:rPr lang="en-US" altLang="zh-CN">
                <a:hlinkClick r:id="rId1" action="ppaction://hlinkfile"/>
              </a:rPr>
              <a:t>fft</a:t>
            </a:r>
            <a:endParaRPr lang="en-US" altLang="zh-CN"/>
          </a:p>
        </p:txBody>
      </p:sp>
      <p:sp>
        <p:nvSpPr>
          <p:cNvPr id="4" name="内容占位符 3"/>
          <p:cNvSpPr>
            <a:spLocks noGrp="1"/>
          </p:cNvSpPr>
          <p:nvPr>
            <p:ph sz="half" idx="15"/>
          </p:nvPr>
        </p:nvSpPr>
        <p:spPr/>
        <p:txBody>
          <a:bodyPr/>
          <a:p>
            <a:endParaRPr lang="zh-CN" altLang="en-US"/>
          </a:p>
        </p:txBody>
      </p:sp>
      <p:sp>
        <p:nvSpPr>
          <p:cNvPr id="5" name="文本占位符 4"/>
          <p:cNvSpPr>
            <a:spLocks noGrp="1"/>
          </p:cNvSpPr>
          <p:nvPr>
            <p:ph type="body" idx="10"/>
          </p:nvPr>
        </p:nvSpPr>
        <p:spPr/>
        <p:txBody>
          <a:bodyPr/>
          <a:p>
            <a:endParaRPr lang="zh-CN" altLang="en-US"/>
          </a:p>
        </p:txBody>
      </p:sp>
      <p:sp>
        <p:nvSpPr>
          <p:cNvPr id="6" name="内容占位符 5"/>
          <p:cNvSpPr>
            <a:spLocks noGrp="1"/>
          </p:cNvSpPr>
          <p:nvPr>
            <p:ph sz="half" idx="14"/>
          </p:nvPr>
        </p:nvSpPr>
        <p:spPr/>
        <p:txBody>
          <a:bodyPr/>
          <a:p>
            <a:endParaRPr lang="zh-CN" altLang="en-US"/>
          </a:p>
        </p:txBody>
      </p:sp>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6665" y="1"/>
            <a:ext cx="9953308" cy="1780860"/>
          </a:xfrm>
        </p:spPr>
        <p:txBody>
          <a:bodyPr/>
          <a:p>
            <a:r>
              <a:rPr lang="en-US" altLang="zh-CN">
                <a:ea typeface="宋体" charset="0"/>
              </a:rPr>
              <a:t>P3338</a:t>
            </a:r>
            <a:r>
              <a:rPr altLang="en-US">
                <a:ea typeface="宋体" charset="0"/>
              </a:rPr>
              <a:t>力</a:t>
            </a:r>
            <a:endParaRPr altLang="en-US">
              <a:ea typeface="宋体" charset="0"/>
            </a:endParaRPr>
          </a:p>
        </p:txBody>
      </p:sp>
      <p:pic>
        <p:nvPicPr>
          <p:cNvPr id="8" name="内容占位符 7"/>
          <p:cNvPicPr>
            <a:picLocks noChangeAspect="1"/>
          </p:cNvPicPr>
          <p:nvPr>
            <p:ph sz="half" idx="15"/>
          </p:nvPr>
        </p:nvPicPr>
        <p:blipFill>
          <a:blip r:embed="rId1"/>
          <a:stretch>
            <a:fillRect/>
          </a:stretch>
        </p:blipFill>
        <p:spPr>
          <a:xfrm>
            <a:off x="1256665" y="2266950"/>
            <a:ext cx="7793355" cy="3647440"/>
          </a:xfrm>
          <a:prstGeom prst="rect">
            <a:avLst/>
          </a:prstGeom>
        </p:spPr>
      </p:pic>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75665" y="-568324"/>
            <a:ext cx="9953308" cy="1780860"/>
          </a:xfrm>
        </p:spPr>
        <p:txBody>
          <a:bodyPr/>
          <a:p>
            <a:r>
              <a:rPr lang="en-US" altLang="zh-CN"/>
              <a:t>calcP4463</a:t>
            </a:r>
            <a:endParaRPr lang="en-US" altLang="zh-CN"/>
          </a:p>
        </p:txBody>
      </p:sp>
      <p:sp>
        <p:nvSpPr>
          <p:cNvPr id="3" name="文本占位符 2"/>
          <p:cNvSpPr>
            <a:spLocks noGrp="1"/>
          </p:cNvSpPr>
          <p:nvPr>
            <p:ph type="body" idx="1"/>
          </p:nvPr>
        </p:nvSpPr>
        <p:spPr/>
        <p:txBody>
          <a:bodyPr/>
          <a:p>
            <a:endParaRPr lang="zh-CN" altLang="en-US"/>
          </a:p>
        </p:txBody>
      </p:sp>
      <p:pic>
        <p:nvPicPr>
          <p:cNvPr id="8" name="内容占位符 7"/>
          <p:cNvPicPr>
            <a:picLocks noChangeAspect="1"/>
          </p:cNvPicPr>
          <p:nvPr>
            <p:ph sz="half" idx="15"/>
          </p:nvPr>
        </p:nvPicPr>
        <p:blipFill>
          <a:blip r:embed="rId1"/>
          <a:stretch>
            <a:fillRect/>
          </a:stretch>
        </p:blipFill>
        <p:spPr>
          <a:xfrm>
            <a:off x="875665" y="1212850"/>
            <a:ext cx="10647045" cy="4432300"/>
          </a:xfrm>
          <a:prstGeom prst="rect">
            <a:avLst/>
          </a:prstGeom>
        </p:spPr>
      </p:pic>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dp</a:t>
            </a:r>
            <a:r>
              <a:rPr altLang="en-US">
                <a:ea typeface="宋体" charset="0"/>
              </a:rPr>
              <a:t>做法</a:t>
            </a:r>
            <a:endParaRPr altLang="en-US">
              <a:ea typeface="宋体" charset="0"/>
            </a:endParaRPr>
          </a:p>
        </p:txBody>
      </p:sp>
      <mc:AlternateContent xmlns:mc="http://schemas.openxmlformats.org/markup-compatibility/2006">
        <mc:Choice xmlns:a14="http://schemas.microsoft.com/office/drawing/2010/main" Requires="a14">
          <p:sp>
            <p:nvSpPr>
              <p:cNvPr id="3" name="文本占位符 2"/>
              <p:cNvSpPr>
                <a:spLocks noGrp="1"/>
              </p:cNvSpPr>
              <p:nvPr>
                <p:ph type="body" idx="1"/>
              </p:nvPr>
            </p:nvSpPr>
            <p:spPr>
              <a:xfrm>
                <a:off x="1341120" y="2961005"/>
                <a:ext cx="8600440" cy="2770505"/>
              </a:xfrm>
            </p:spPr>
            <p:txBody>
              <a:bodyPr>
                <a:normAutofit lnSpcReduction="20000"/>
              </a:bodyPr>
              <a:p>
                <a:r>
                  <a:rPr lang="en-US" altLang="zh-CN"/>
                  <a:t>dpS,i</a:t>
                </a:r>
                <a:r>
                  <a:rPr altLang="en-US">
                    <a:ea typeface="宋体" charset="0"/>
                  </a:rPr>
                  <a:t>表示选</a:t>
                </a:r>
                <a:r>
                  <a:rPr lang="en-US" altLang="zh-CN">
                    <a:ea typeface="宋体" charset="0"/>
                  </a:rPr>
                  <a:t>S</a:t>
                </a:r>
                <a:r>
                  <a:rPr altLang="en-US">
                    <a:ea typeface="宋体" charset="0"/>
                  </a:rPr>
                  <a:t>集合中的数，选了</a:t>
                </a:r>
                <a:r>
                  <a:rPr lang="en-US" altLang="zh-CN">
                    <a:ea typeface="宋体" charset="0"/>
                  </a:rPr>
                  <a:t>i</a:t>
                </a:r>
                <a:r>
                  <a:rPr altLang="en-US">
                    <a:ea typeface="宋体" charset="0"/>
                  </a:rPr>
                  <a:t>个的方案数</a:t>
                </a:r>
                <a:endParaRPr altLang="en-US">
                  <a:ea typeface="宋体" charset="0"/>
                </a:endParaRPr>
              </a:p>
              <a:p>
                <a:r>
                  <a:rPr altLang="en-US">
                    <a:ea typeface="宋体" charset="0"/>
                  </a:rPr>
                  <a:t>若</a:t>
                </a:r>
                <a:r>
                  <a:rPr lang="en-US" altLang="zh-CN">
                    <a:ea typeface="宋体" charset="0"/>
                  </a:rPr>
                  <a:t>A</a:t>
                </a:r>
                <a:r>
                  <a:rPr altLang="en-US">
                    <a:ea typeface="宋体" charset="0"/>
                  </a:rPr>
                  <a:t>集合与</a:t>
                </a:r>
                <a:r>
                  <a:rPr lang="en-US" altLang="zh-CN">
                    <a:ea typeface="宋体" charset="0"/>
                  </a:rPr>
                  <a:t>B</a:t>
                </a:r>
                <a:r>
                  <a:rPr altLang="en-US">
                    <a:ea typeface="宋体" charset="0"/>
                  </a:rPr>
                  <a:t>集合无交，且</a:t>
                </a:r>
                <a:r>
                  <a:rPr lang="en-US" altLang="zh-CN">
                    <a:ea typeface="宋体" charset="0"/>
                  </a:rPr>
                  <a:t>A</a:t>
                </a:r>
                <a:r>
                  <a:rPr altLang="en-US">
                    <a:ea typeface="宋体" charset="0"/>
                  </a:rPr>
                  <a:t>与</a:t>
                </a:r>
                <a:r>
                  <a:rPr lang="en-US" altLang="zh-CN">
                    <a:ea typeface="宋体" charset="0"/>
                  </a:rPr>
                  <a:t>B</a:t>
                </a:r>
                <a:r>
                  <a:rPr altLang="en-US">
                    <a:ea typeface="宋体" charset="0"/>
                  </a:rPr>
                  <a:t>合起来为</a:t>
                </a:r>
                <a:r>
                  <a:rPr lang="en-US" altLang="zh-CN">
                    <a:ea typeface="宋体" charset="0"/>
                  </a:rPr>
                  <a:t>S</a:t>
                </a:r>
                <a:r>
                  <a:rPr altLang="en-US">
                    <a:ea typeface="宋体" charset="0"/>
                  </a:rPr>
                  <a:t>则</a:t>
                </a:r>
                <a:endParaRPr altLang="en-US">
                  <a:ea typeface="宋体" charset="0"/>
                </a:endParaRPr>
              </a:p>
              <a:p>
                <a:r>
                  <a:rPr lang="en-US" altLang="zh-CN">
                    <a:ea typeface="宋体" charset="0"/>
                  </a:rPr>
                  <a:t>dpS,i=</a:t>
                </a:r>
                <a14:m>
                  <m:oMath xmlns:m="http://schemas.openxmlformats.org/officeDocument/2006/math">
                    <m:nary>
                      <m:naryPr>
                        <m:chr m:val="∑"/>
                        <m:limLoc m:val="undOvr"/>
                        <m:ctrlPr>
                          <a:rPr lang="en-US" altLang="zh-CN" i="1">
                            <a:latin typeface="DejaVu Math TeX Gyre" panose="02000503000000000000" charset="0"/>
                            <a:ea typeface="宋体" charset="0"/>
                            <a:cs typeface="DejaVu Math TeX Gyre" panose="02000503000000000000" charset="0"/>
                          </a:rPr>
                        </m:ctrlPr>
                      </m:naryPr>
                      <m:sub>
                        <m:r>
                          <a:rPr lang="en-US" altLang="zh-CN" i="1">
                            <a:latin typeface="DejaVu Math TeX Gyre" panose="02000503000000000000" charset="0"/>
                            <a:ea typeface="宋体" charset="0"/>
                            <a:cs typeface="DejaVu Math TeX Gyre" panose="02000503000000000000" charset="0"/>
                          </a:rPr>
                          <m:t>𝒋</m:t>
                        </m:r>
                        <m:r>
                          <a:rPr lang="en-US" altLang="zh-CN" i="1">
                            <a:latin typeface="DejaVu Math TeX Gyre" panose="02000503000000000000" charset="0"/>
                            <a:ea typeface="宋体" charset="0"/>
                            <a:cs typeface="DejaVu Math TeX Gyre" panose="02000503000000000000" charset="0"/>
                          </a:rPr>
                          <m:t>=</m:t>
                        </m:r>
                        <m:r>
                          <a:rPr lang="en-US" altLang="zh-CN" i="1">
                            <a:latin typeface="DejaVu Math TeX Gyre" panose="02000503000000000000" charset="0"/>
                            <a:ea typeface="宋体" charset="0"/>
                            <a:cs typeface="DejaVu Math TeX Gyre" panose="02000503000000000000" charset="0"/>
                          </a:rPr>
                          <m:t>𝟎</m:t>
                        </m:r>
                      </m:sub>
                      <m:sup>
                        <m:r>
                          <a:rPr lang="en-US" altLang="zh-CN" i="1">
                            <a:latin typeface="DejaVu Math TeX Gyre" panose="02000503000000000000" charset="0"/>
                            <a:ea typeface="宋体" charset="0"/>
                            <a:cs typeface="DejaVu Math TeX Gyre" panose="02000503000000000000" charset="0"/>
                          </a:rPr>
                          <m:t>𝒊</m:t>
                        </m:r>
                      </m:sup>
                      <m:e>
                        <m:r>
                          <a:rPr lang="en-US" altLang="zh-CN" i="1">
                            <a:latin typeface="DejaVu Math TeX Gyre" panose="02000503000000000000" charset="0"/>
                            <a:ea typeface="宋体" charset="0"/>
                            <a:cs typeface="DejaVu Math TeX Gyre" panose="02000503000000000000" charset="0"/>
                          </a:rPr>
                          <m:t>𝒅𝒑𝑨</m:t>
                        </m:r>
                        <m:r>
                          <a:rPr lang="en-US" altLang="zh-CN" i="1">
                            <a:latin typeface="DejaVu Math TeX Gyre" panose="02000503000000000000" charset="0"/>
                            <a:ea typeface="宋体" charset="0"/>
                            <a:cs typeface="DejaVu Math TeX Gyre" panose="02000503000000000000" charset="0"/>
                          </a:rPr>
                          <m:t>,</m:t>
                        </m:r>
                        <m:r>
                          <a:rPr lang="en-US" altLang="zh-CN" i="1">
                            <a:latin typeface="DejaVu Math TeX Gyre" panose="02000503000000000000" charset="0"/>
                            <a:ea typeface="宋体" charset="0"/>
                            <a:cs typeface="DejaVu Math TeX Gyre" panose="02000503000000000000" charset="0"/>
                          </a:rPr>
                          <m:t>𝒊</m:t>
                        </m:r>
                      </m:e>
                    </m:nary>
                    <m:r>
                      <a:rPr lang="en-US" altLang="zh-CN" i="1">
                        <a:latin typeface="DejaVu Math TeX Gyre" panose="02000503000000000000" charset="0"/>
                        <a:ea typeface="宋体" charset="0"/>
                        <a:cs typeface="DejaVu Math TeX Gyre" panose="02000503000000000000" charset="0"/>
                      </a:rPr>
                      <m:t>∗</m:t>
                    </m:r>
                    <m:r>
                      <a:rPr lang="en-US" altLang="zh-CN" i="1">
                        <a:latin typeface="DejaVu Math TeX Gyre" panose="02000503000000000000" charset="0"/>
                        <a:ea typeface="宋体" charset="0"/>
                        <a:cs typeface="DejaVu Math TeX Gyre" panose="02000503000000000000" charset="0"/>
                      </a:rPr>
                      <m:t>𝒅𝒑𝑩</m:t>
                    </m:r>
                    <m:r>
                      <a:rPr lang="en-US" altLang="zh-CN" i="1">
                        <a:latin typeface="DejaVu Math TeX Gyre" panose="02000503000000000000" charset="0"/>
                        <a:ea typeface="宋体" charset="0"/>
                        <a:cs typeface="DejaVu Math TeX Gyre" panose="02000503000000000000" charset="0"/>
                      </a:rPr>
                      <m:t>,</m:t>
                    </m:r>
                    <m:r>
                      <a:rPr lang="en-US" altLang="zh-CN" i="1">
                        <a:latin typeface="DejaVu Math TeX Gyre" panose="02000503000000000000" charset="0"/>
                        <a:ea typeface="宋体" charset="0"/>
                        <a:cs typeface="DejaVu Math TeX Gyre" panose="02000503000000000000" charset="0"/>
                      </a:rPr>
                      <m:t>𝒊</m:t>
                    </m:r>
                  </m:oMath>
                </a14:m>
                <a:endParaRPr lang="en-US" altLang="zh-CN" i="1">
                  <a:latin typeface="DejaVu Math TeX Gyre" panose="02000503000000000000" charset="0"/>
                  <a:ea typeface="宋体" charset="0"/>
                  <a:cs typeface="DejaVu Math TeX Gyre" panose="02000503000000000000" charset="0"/>
                </a:endParaRPr>
              </a:p>
              <a:p>
                <a:r>
                  <a:rPr altLang="en-US">
                    <a:ea typeface="宋体" charset="0"/>
                  </a:rPr>
                  <a:t>怎么优化？</a:t>
                </a:r>
                <a:endParaRPr altLang="en-US">
                  <a:ea typeface="宋体" charset="0"/>
                </a:endParaRPr>
              </a:p>
              <a:p>
                <a:r>
                  <a:rPr lang="en-US" altLang="zh-CN">
                    <a:ea typeface="宋体" charset="0"/>
                  </a:rPr>
                  <a:t>dpi,j</a:t>
                </a:r>
                <a:r>
                  <a:rPr altLang="en-US">
                    <a:ea typeface="宋体" charset="0"/>
                  </a:rPr>
                  <a:t>表示</a:t>
                </a:r>
                <a:r>
                  <a:rPr lang="en-US" altLang="zh-CN">
                    <a:ea typeface="宋体" charset="0"/>
                  </a:rPr>
                  <a:t>dp[1</a:t>
                </a:r>
                <a:r>
                  <a:rPr altLang="en-US">
                    <a:ea typeface="宋体" charset="0"/>
                  </a:rPr>
                  <a:t>到</a:t>
                </a:r>
                <a14:m>
                  <m:oMath xmlns:m="http://schemas.openxmlformats.org/officeDocument/2006/math">
                    <m:sSup>
                      <m:sSupPr>
                        <m:ctrlPr>
                          <a:rPr lang="en-US" altLang="en-US" i="1">
                            <a:latin typeface="DejaVu Math TeX Gyre" panose="02000503000000000000" charset="0"/>
                            <a:ea typeface="宋体" charset="0"/>
                            <a:cs typeface="DejaVu Math TeX Gyre" panose="02000503000000000000" charset="0"/>
                          </a:rPr>
                        </m:ctrlPr>
                      </m:sSupPr>
                      <m:e>
                        <m:r>
                          <a:rPr lang="en-US" altLang="en-US" i="1">
                            <a:latin typeface="DejaVu Math TeX Gyre" panose="02000503000000000000" charset="0"/>
                            <a:ea typeface="宋体" charset="0"/>
                            <a:cs typeface="DejaVu Math TeX Gyre" panose="02000503000000000000" charset="0"/>
                          </a:rPr>
                          <m:t>𝟐</m:t>
                        </m:r>
                      </m:e>
                      <m:sup>
                        <m:r>
                          <a:rPr lang="en-US" altLang="en-US" i="1">
                            <a:latin typeface="DejaVu Math TeX Gyre" panose="02000503000000000000" charset="0"/>
                            <a:ea typeface="宋体" charset="0"/>
                            <a:cs typeface="DejaVu Math TeX Gyre" panose="02000503000000000000" charset="0"/>
                          </a:rPr>
                          <m:t>𝒊</m:t>
                        </m:r>
                      </m:sup>
                    </m:sSup>
                  </m:oMath>
                </a14:m>
                <a:r>
                  <a:rPr lang="en-US" altLang="zh-CN">
                    <a:ea typeface="宋体" charset="0"/>
                  </a:rPr>
                  <a:t>][j]</a:t>
                </a:r>
                <a:endParaRPr lang="en-US" altLang="zh-CN">
                  <a:ea typeface="宋体" charset="0"/>
                </a:endParaRPr>
              </a:p>
              <a:p>
                <a:r>
                  <a:rPr altLang="en-US">
                    <a:ea typeface="宋体" charset="0"/>
                  </a:rPr>
                  <a:t>然后</a:t>
                </a:r>
                <a:r>
                  <a:rPr lang="en-US" altLang="zh-CN">
                    <a:ea typeface="宋体" charset="0"/>
                  </a:rPr>
                  <a:t>dp[x</a:t>
                </a:r>
                <a:r>
                  <a:rPr altLang="en-US">
                    <a:ea typeface="宋体" charset="0"/>
                  </a:rPr>
                  <a:t>到</a:t>
                </a:r>
                <a:r>
                  <a:rPr lang="en-US" altLang="zh-CN">
                    <a:ea typeface="宋体" charset="0"/>
                  </a:rPr>
                  <a:t>y][j]</a:t>
                </a:r>
                <a:r>
                  <a:rPr altLang="en-US">
                    <a:ea typeface="宋体" charset="0"/>
                  </a:rPr>
                  <a:t>可推到</a:t>
                </a:r>
                <a:r>
                  <a:rPr lang="en-US" altLang="zh-CN">
                    <a:ea typeface="宋体" charset="0"/>
                  </a:rPr>
                  <a:t>dp[x+k</a:t>
                </a:r>
                <a:r>
                  <a:rPr altLang="en-US">
                    <a:ea typeface="宋体" charset="0"/>
                  </a:rPr>
                  <a:t>到</a:t>
                </a:r>
                <a:r>
                  <a:rPr lang="en-US" altLang="zh-CN">
                    <a:ea typeface="宋体" charset="0"/>
                  </a:rPr>
                  <a:t>y+k][j]</a:t>
                </a:r>
                <a:endParaRPr lang="en-US" altLang="zh-CN">
                  <a:ea typeface="宋体" charset="0"/>
                </a:endParaRPr>
              </a:p>
              <a:p>
                <a:r>
                  <a:rPr altLang="en-US">
                    <a:ea typeface="宋体" charset="0"/>
                  </a:rPr>
                  <a:t>倍增就做完了</a:t>
                </a:r>
                <a:endParaRPr lang="en-US" altLang="zh-CN">
                  <a:ea typeface="宋体" charset="0"/>
                </a:endParaRPr>
              </a:p>
              <a:p>
                <a:endParaRPr lang="en-US" altLang="zh-CN">
                  <a:ea typeface="宋体" charset="0"/>
                </a:endParaRPr>
              </a:p>
            </p:txBody>
          </p:sp>
        </mc:Choice>
        <mc:Fallback>
          <p:sp>
            <p:nvSpPr>
              <p:cNvPr id="3" name="文本占位符 2"/>
              <p:cNvSpPr>
                <a:spLocks noRot="1" noChangeAspect="1" noMove="1" noResize="1" noEditPoints="1" noAdjustHandles="1" noChangeArrowheads="1" noChangeShapeType="1" noTextEdit="1"/>
              </p:cNvSpPr>
              <p:nvPr>
                <p:ph type="body" idx="1"/>
              </p:nvPr>
            </p:nvSpPr>
            <p:spPr>
              <a:xfrm>
                <a:off x="1341120" y="2961005"/>
                <a:ext cx="8600440" cy="2770505"/>
              </a:xfrm>
              <a:blipFill rotWithShape="1">
                <a:blip r:embed="rId1"/>
                <a:stretch>
                  <a:fillRect t="-1581"/>
                </a:stretch>
              </a:blipFill>
            </p:spPr>
            <p:txBody>
              <a:bodyPr/>
              <a:lstStyle/>
              <a:p>
                <a:r>
                  <a:rPr lang="zh-CN" altLang="en-US">
                    <a:noFill/>
                  </a:rPr>
                  <a:t> </a:t>
                </a:r>
              </a:p>
            </p:txBody>
          </p:sp>
        </mc:Fallback>
      </mc:AlternateContent>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to="" calcmode="lin" valueType="num">
                                      <p:cBhvr>
                                        <p:cTn id="37" dur="1" fill="hold"/>
                                        <p:tgtEl>
                                          <p:spTgt spid="3">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另解</a:t>
            </a:r>
            <a:endParaRPr lang="zh-CN" altLang="en-US"/>
          </a:p>
        </p:txBody>
      </p:sp>
      <p:sp>
        <p:nvSpPr>
          <p:cNvPr id="3" name="文本占位符 2"/>
          <p:cNvSpPr>
            <a:spLocks noGrp="1"/>
          </p:cNvSpPr>
          <p:nvPr>
            <p:ph type="body" idx="1"/>
          </p:nvPr>
        </p:nvSpPr>
        <p:spPr>
          <a:xfrm>
            <a:off x="1341120" y="2961005"/>
            <a:ext cx="7068820" cy="1567180"/>
          </a:xfrm>
        </p:spPr>
        <p:txBody>
          <a:bodyPr/>
          <a:p>
            <a:r>
              <a:rPr lang="zh-CN" altLang="en-US"/>
              <a:t>发现是一个关于</a:t>
            </a:r>
            <a:r>
              <a:rPr lang="en-US" altLang="zh-CN"/>
              <a:t>n</a:t>
            </a:r>
            <a:r>
              <a:rPr altLang="en-US">
                <a:ea typeface="宋体" charset="0"/>
              </a:rPr>
              <a:t>的多项式，拉格朗日插值插</a:t>
            </a:r>
            <a:r>
              <a:rPr lang="en-US" altLang="zh-CN">
                <a:ea typeface="宋体" charset="0"/>
              </a:rPr>
              <a:t>10n</a:t>
            </a:r>
            <a:r>
              <a:rPr altLang="en-US">
                <a:ea typeface="宋体" charset="0"/>
              </a:rPr>
              <a:t>个节点即可</a:t>
            </a:r>
            <a:endParaRPr altLang="en-US">
              <a:ea typeface="宋体" charset="0"/>
            </a:endParaRPr>
          </a:p>
        </p:txBody>
      </p:sp>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8" name="内容占位符 7"/>
          <p:cNvPicPr>
            <a:picLocks noChangeAspect="1"/>
          </p:cNvPicPr>
          <p:nvPr>
            <p:ph sz="half" idx="15"/>
          </p:nvPr>
        </p:nvPicPr>
        <p:blipFill>
          <a:blip r:embed="rId1"/>
          <a:stretch>
            <a:fillRect/>
          </a:stretch>
        </p:blipFill>
        <p:spPr>
          <a:xfrm>
            <a:off x="1102995" y="513715"/>
            <a:ext cx="9561195" cy="6026150"/>
          </a:xfrm>
          <a:prstGeom prst="rect">
            <a:avLst/>
          </a:prstGeom>
        </p:spPr>
      </p:pic>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en-US">
                <a:ea typeface="宋体" charset="0"/>
                <a:hlinkClick r:id="rId1" action="ppaction://hlinkfile"/>
              </a:rPr>
              <a:t>彩蛋</a:t>
            </a:r>
            <a:endParaRPr altLang="en-US">
              <a:ea typeface="宋体" charset="0"/>
            </a:endParaRPr>
          </a:p>
        </p:txBody>
      </p:sp>
      <p:sp>
        <p:nvSpPr>
          <p:cNvPr id="3" name="文本占位符 2"/>
          <p:cNvSpPr>
            <a:spLocks noGrp="1"/>
          </p:cNvSpPr>
          <p:nvPr>
            <p:ph type="body" idx="1"/>
          </p:nvPr>
        </p:nvSpPr>
        <p:spPr/>
        <p:txBody>
          <a:bodyPr/>
          <a:p>
            <a:endParaRPr lang="zh-CN" altLang="en-US"/>
          </a:p>
        </p:txBody>
      </p:sp>
      <p:sp>
        <p:nvSpPr>
          <p:cNvPr id="4" name="内容占位符 3"/>
          <p:cNvSpPr>
            <a:spLocks noGrp="1"/>
          </p:cNvSpPr>
          <p:nvPr>
            <p:ph sz="half" idx="15"/>
          </p:nvPr>
        </p:nvSpPr>
        <p:spPr/>
        <p:txBody>
          <a:bodyPr/>
          <a:p>
            <a:endParaRPr lang="zh-CN" altLang="en-US"/>
          </a:p>
        </p:txBody>
      </p:sp>
      <p:sp>
        <p:nvSpPr>
          <p:cNvPr id="5" name="文本占位符 4"/>
          <p:cNvSpPr>
            <a:spLocks noGrp="1"/>
          </p:cNvSpPr>
          <p:nvPr>
            <p:ph type="body" idx="10"/>
          </p:nvPr>
        </p:nvSpPr>
        <p:spPr/>
        <p:txBody>
          <a:bodyPr/>
          <a:p>
            <a:endParaRPr lang="zh-CN" altLang="en-US"/>
          </a:p>
        </p:txBody>
      </p:sp>
      <p:sp>
        <p:nvSpPr>
          <p:cNvPr id="6" name="内容占位符 5"/>
          <p:cNvSpPr>
            <a:spLocks noGrp="1"/>
          </p:cNvSpPr>
          <p:nvPr>
            <p:ph sz="half" idx="14"/>
          </p:nvPr>
        </p:nvSpPr>
        <p:spPr/>
        <p:txBody>
          <a:bodyPr/>
          <a:p>
            <a:endParaRPr lang="zh-CN" altLang="en-US"/>
          </a:p>
        </p:txBody>
      </p:sp>
      <p:sp>
        <p:nvSpPr>
          <p:cNvPr id="7" name="灯片编号占位符 6"/>
          <p:cNvSpPr>
            <a:spLocks noGrp="1"/>
          </p:cNvSpPr>
          <p:nvPr>
            <p:ph type="sldNum" sz="quarter" idx="13"/>
          </p:nvPr>
        </p:nvSpPr>
        <p:spPr/>
        <p:txBody>
          <a:bodyPr/>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sz="half" idx="2"/>
          </p:nvPr>
        </p:nvPicPr>
        <p:blipFill>
          <a:blip r:embed="rId1"/>
          <a:stretch>
            <a:fillRect/>
          </a:stretch>
        </p:blipFill>
        <p:spPr>
          <a:xfrm>
            <a:off x="1111885" y="1404620"/>
            <a:ext cx="8798560" cy="2024380"/>
          </a:xfrm>
          <a:prstGeom prst="rect">
            <a:avLst/>
          </a:prstGeom>
        </p:spPr>
      </p:pic>
      <p:sp>
        <p:nvSpPr>
          <p:cNvPr id="4" name="灯片编号占位符 3"/>
          <p:cNvSpPr>
            <a:spLocks noGrp="1"/>
          </p:cNvSpPr>
          <p:nvPr>
            <p:ph type="sldNum" sz="quarter" idx="12"/>
          </p:nvPr>
        </p:nvSpPr>
        <p:spPr/>
        <p:txBody>
          <a:bodyPr/>
          <a:p>
            <a:pPr rtl="0"/>
            <a:fld id="{A49DFD55-3C28-40EF-9E31-A92D2E4017FF}" type="slidenum">
              <a:rPr lang="en-US" altLang="zh-CN" smtClean="0"/>
            </a:fld>
            <a:endParaRPr lang="zh-CN" dirty="0"/>
          </a:p>
        </p:txBody>
      </p:sp>
      <p:pic>
        <p:nvPicPr>
          <p:cNvPr id="7" name="图片 6"/>
          <p:cNvPicPr>
            <a:picLocks noChangeAspect="1"/>
          </p:cNvPicPr>
          <p:nvPr/>
        </p:nvPicPr>
        <p:blipFill>
          <a:blip r:embed="rId2"/>
          <a:stretch>
            <a:fillRect/>
          </a:stretch>
        </p:blipFill>
        <p:spPr>
          <a:xfrm>
            <a:off x="1111885" y="3429000"/>
            <a:ext cx="7191375" cy="12382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sz="half" idx="2"/>
          </p:nvPr>
        </p:nvPicPr>
        <p:blipFill>
          <a:blip r:embed="rId1"/>
          <a:stretch>
            <a:fillRect/>
          </a:stretch>
        </p:blipFill>
        <p:spPr>
          <a:xfrm>
            <a:off x="1322070" y="668020"/>
            <a:ext cx="7287895" cy="3133725"/>
          </a:xfrm>
          <a:prstGeom prst="rect">
            <a:avLst/>
          </a:prstGeom>
        </p:spPr>
      </p:pic>
      <p:sp>
        <p:nvSpPr>
          <p:cNvPr id="4" name="灯片编号占位符 3"/>
          <p:cNvSpPr>
            <a:spLocks noGrp="1"/>
          </p:cNvSpPr>
          <p:nvPr>
            <p:ph type="sldNum" sz="quarter" idx="12"/>
          </p:nvPr>
        </p:nvSpPr>
        <p:spPr/>
        <p:txBody>
          <a:bodyPr/>
          <a:p>
            <a:pPr rtl="0"/>
            <a:fld id="{A49DFD55-3C28-40EF-9E31-A92D2E4017FF}" type="slidenum">
              <a:rPr lang="en-US" altLang="zh-CN" smtClean="0"/>
            </a:fld>
            <a:endParaRPr lang="zh-CN" dirty="0"/>
          </a:p>
        </p:txBody>
      </p:sp>
      <p:pic>
        <p:nvPicPr>
          <p:cNvPr id="6" name="图片 5"/>
          <p:cNvPicPr>
            <a:picLocks noChangeAspect="1"/>
          </p:cNvPicPr>
          <p:nvPr/>
        </p:nvPicPr>
        <p:blipFill>
          <a:blip r:embed="rId2"/>
          <a:stretch>
            <a:fillRect/>
          </a:stretch>
        </p:blipFill>
        <p:spPr>
          <a:xfrm>
            <a:off x="1322070" y="3801745"/>
            <a:ext cx="3467100" cy="74295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532255" y="4758055"/>
                <a:ext cx="10142220" cy="1477010"/>
              </a:xfrm>
              <a:prstGeom prst="rect">
                <a:avLst/>
              </a:prstGeom>
              <a:noFill/>
            </p:spPr>
            <p:txBody>
              <a:bodyPr wrap="square" rtlCol="0">
                <a:noAutofit/>
              </a:bodyPr>
              <a:p>
                <a:r>
                  <a:rPr altLang="en-US">
                    <a:ea typeface="宋体" charset="0"/>
                  </a:rPr>
                  <a:t>特判</a:t>
                </a:r>
                <a:r>
                  <a:rPr lang="en-US" altLang="zh-CN">
                    <a:ea typeface="宋体" charset="0"/>
                  </a:rPr>
                  <a:t>n=1</a:t>
                </a:r>
                <a:r>
                  <a:rPr altLang="en-US">
                    <a:ea typeface="宋体" charset="0"/>
                  </a:rPr>
                  <a:t>（</a:t>
                </a:r>
                <a14:m>
                  <m:oMath xmlns:m="http://schemas.openxmlformats.org/officeDocument/2006/math">
                    <m:r>
                      <a:rPr lang="en-US" altLang="en-US" i="1">
                        <a:latin typeface="DejaVu Math TeX Gyre" panose="02000503000000000000" charset="0"/>
                        <a:ea typeface="宋体" charset="0"/>
                        <a:cs typeface="DejaVu Math TeX Gyre" panose="02000503000000000000" charset="0"/>
                      </a:rPr>
                      <m:t>𝜑</m:t>
                    </m:r>
                    <m:r>
                      <a:rPr lang="en-US" altLang="en-US" i="1">
                        <a:latin typeface="DejaVu Math TeX Gyre" panose="02000503000000000000" charset="0"/>
                        <a:ea typeface="宋体" charset="0"/>
                        <a:cs typeface="DejaVu Math TeX Gyre" panose="02000503000000000000" charset="0"/>
                      </a:rPr>
                      <m:t>（</m:t>
                    </m:r>
                    <m:r>
                      <a:rPr lang="en-US" altLang="en-US" i="1">
                        <a:latin typeface="DejaVu Math TeX Gyre" panose="02000503000000000000" charset="0"/>
                        <a:ea typeface="宋体" charset="0"/>
                        <a:cs typeface="DejaVu Math TeX Gyre" panose="02000503000000000000" charset="0"/>
                      </a:rPr>
                      <m:t>𝑚</m:t>
                    </m:r>
                    <m:r>
                      <a:rPr lang="en-US" altLang="en-US" i="1">
                        <a:latin typeface="DejaVu Math TeX Gyre" panose="02000503000000000000" charset="0"/>
                        <a:ea typeface="宋体" charset="0"/>
                        <a:cs typeface="DejaVu Math TeX Gyre" panose="02000503000000000000" charset="0"/>
                      </a:rPr>
                      <m:t>)</m:t>
                    </m:r>
                  </m:oMath>
                </a14:m>
                <a:r>
                  <a:rPr lang="en-US" altLang="zh-CN">
                    <a:ea typeface="宋体" charset="0"/>
                  </a:rPr>
                  <a:t>)</a:t>
                </a:r>
                <a:r>
                  <a:rPr altLang="en-US">
                    <a:ea typeface="宋体" charset="0"/>
                  </a:rPr>
                  <a:t>与</a:t>
                </a:r>
                <a:r>
                  <a:rPr lang="en-US" altLang="zh-CN">
                    <a:ea typeface="宋体" charset="0"/>
                  </a:rPr>
                  <a:t>m=1(1),</a:t>
                </a:r>
                <a:r>
                  <a:rPr altLang="en-US">
                    <a:ea typeface="宋体" charset="0"/>
                  </a:rPr>
                  <a:t>然后枚举最后的</a:t>
                </a:r>
                <a:r>
                  <a:rPr lang="en-US" altLang="zh-CN">
                    <a:ea typeface="宋体" charset="0"/>
                  </a:rPr>
                  <a:t>gcd</a:t>
                </a:r>
                <a:r>
                  <a:rPr altLang="en-US">
                    <a:ea typeface="宋体" charset="0"/>
                  </a:rPr>
                  <a:t>，定义</a:t>
                </a:r>
                <a:r>
                  <a:rPr lang="en-US" altLang="zh-CN">
                    <a:ea typeface="宋体" charset="0"/>
                  </a:rPr>
                  <a:t>f(i)</a:t>
                </a:r>
                <a:r>
                  <a:rPr altLang="en-US">
                    <a:ea typeface="宋体" charset="0"/>
                  </a:rPr>
                  <a:t>表示</a:t>
                </a:r>
                <a:r>
                  <a:rPr lang="en-US" altLang="zh-CN">
                    <a:ea typeface="宋体" charset="0"/>
                  </a:rPr>
                  <a:t>gcd</a:t>
                </a:r>
                <a:r>
                  <a:rPr altLang="en-US">
                    <a:ea typeface="宋体" charset="0"/>
                  </a:rPr>
                  <a:t>为</a:t>
                </a:r>
                <a:r>
                  <a:rPr lang="en-US" altLang="zh-CN">
                    <a:ea typeface="宋体" charset="0"/>
                  </a:rPr>
                  <a:t>i</a:t>
                </a:r>
                <a:r>
                  <a:rPr altLang="en-US">
                    <a:ea typeface="宋体" charset="0"/>
                  </a:rPr>
                  <a:t>的倍数的种类数，由形式二的莫反可得（此处</a:t>
                </a:r>
                <a:r>
                  <a:rPr lang="en-US" altLang="zh-CN">
                    <a:ea typeface="宋体" charset="0"/>
                  </a:rPr>
                  <a:t>n=1)</a:t>
                </a:r>
                <a:r>
                  <a:rPr altLang="en-US">
                    <a:ea typeface="宋体" charset="0"/>
                  </a:rPr>
                  <a:t>。</a:t>
                </a:r>
                <a:endParaRPr lang="en-US" altLang="zh-CN">
                  <a:ea typeface="宋体"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1532255" y="4758055"/>
                <a:ext cx="10142220" cy="1477010"/>
              </a:xfrm>
              <a:prstGeom prst="rect">
                <a:avLst/>
              </a:prstGeom>
              <a:blipFill rotWithShape="1">
                <a:blip r:embed="rId3"/>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1532255" y="5315585"/>
            <a:ext cx="5172075" cy="361950"/>
          </a:xfrm>
          <a:prstGeom prst="rect">
            <a:avLst/>
          </a:prstGeom>
        </p:spPr>
      </p:pic>
      <p:pic>
        <p:nvPicPr>
          <p:cNvPr id="8" name="图片 7"/>
          <p:cNvPicPr>
            <a:picLocks noChangeAspect="1"/>
          </p:cNvPicPr>
          <p:nvPr/>
        </p:nvPicPr>
        <p:blipFill>
          <a:blip r:embed="rId5"/>
          <a:stretch>
            <a:fillRect/>
          </a:stretch>
        </p:blipFill>
        <p:spPr>
          <a:xfrm>
            <a:off x="1440180" y="5677535"/>
            <a:ext cx="5124450" cy="381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91350" y="487018"/>
            <a:ext cx="4179570" cy="3377354"/>
          </a:xfrm>
        </p:spPr>
        <p:txBody>
          <a:bodyPr rtlCol="0"/>
          <a:lstStyle>
            <a:defPPr>
              <a:defRPr lang="zh-CN"/>
            </a:defPPr>
          </a:lstStyle>
          <a:p>
            <a:pPr rtl="0"/>
            <a:r>
              <a:rPr altLang="en-US" dirty="0">
                <a:ea typeface="宋体" charset="0"/>
              </a:rPr>
              <a:t>组合数学</a:t>
            </a:r>
            <a:endParaRPr altLang="en-US" dirty="0">
              <a:ea typeface="宋体"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2388" y="457200"/>
            <a:ext cx="7288282" cy="672704"/>
          </a:xfrm>
        </p:spPr>
        <p:txBody>
          <a:bodyPr rtlCol="0"/>
          <a:lstStyle>
            <a:defPPr>
              <a:defRPr lang="zh-CN"/>
            </a:defPPr>
          </a:lstStyle>
          <a:p>
            <a:pPr rtl="0"/>
            <a:r>
              <a:rPr lang="zh-CN" altLang="en-US" dirty="0"/>
              <a:t>热身题</a:t>
            </a:r>
            <a:endParaRPr lang="zh-CN" dirty="0"/>
          </a:p>
        </p:txBody>
      </p:sp>
      <mc:AlternateContent xmlns:mc="http://schemas.openxmlformats.org/markup-compatibility/2006">
        <mc:Choice xmlns:a14="http://schemas.microsoft.com/office/drawing/2010/main" Requires="a14">
          <p:sp>
            <p:nvSpPr>
              <p:cNvPr id="3" name="文本占位符 2"/>
              <p:cNvSpPr>
                <a:spLocks noGrp="1"/>
              </p:cNvSpPr>
              <p:nvPr>
                <p:ph sz="half" idx="2"/>
              </p:nvPr>
            </p:nvSpPr>
            <p:spPr>
              <a:xfrm>
                <a:off x="1322388" y="2007298"/>
                <a:ext cx="7636786" cy="3407051"/>
              </a:xfrm>
            </p:spPr>
            <p:txBody>
              <a:bodyPr vert="horz" lIns="91440" tIns="45720" rIns="91440" bIns="45720" rtlCol="0" anchor="t">
                <a:normAutofit/>
              </a:bodyPr>
              <a:lstStyle>
                <a:defPPr>
                  <a:defRPr lang="zh-CN"/>
                </a:defPPr>
              </a:lstStyle>
              <a:p>
                <a:pPr rtl="0"/>
                <a:r>
                  <a:rPr altLang="en-US" b="0" dirty="0">
                    <a:ea typeface="Microsoft YaHei UI" panose="020B0503020204020204" pitchFamily="34" charset="-122"/>
                  </a:rPr>
                  <a:t>有</a:t>
                </a:r>
                <a:r>
                  <a:rPr lang="en-US" altLang="zh-CN" b="0" dirty="0">
                    <a:ea typeface="Microsoft YaHei UI" panose="020B0503020204020204" pitchFamily="34" charset="-122"/>
                  </a:rPr>
                  <a:t>n</a:t>
                </a:r>
                <a:r>
                  <a:rPr altLang="en-US" b="0" dirty="0">
                    <a:ea typeface="Microsoft YaHei UI" panose="020B0503020204020204" pitchFamily="34" charset="-122"/>
                  </a:rPr>
                  <a:t>个数对</a:t>
                </a:r>
                <a14:m>
                  <m:oMath xmlns:m="http://schemas.openxmlformats.org/officeDocument/2006/math">
                    <m:r>
                      <a:rPr lang="en-US" altLang="zh-CN" b="0" dirty="0">
                        <a:latin typeface="DejaVu Math TeX Gyre" panose="02000503000000000000" charset="0"/>
                        <a:ea typeface="Microsoft YaHei UI" panose="020B0503020204020204" pitchFamily="34" charset="-122"/>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),求出</m:t>
                    </m:r>
                    <m:nary>
                      <m:naryPr>
                        <m:chr m:val="∑"/>
                        <m:limLoc m:val="undOv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naryPr>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1</m:t>
                        </m:r>
                      </m:sub>
                      <m:sup>
                        <m:r>
                          <a:rPr lang="en-US" altLang="en-US" b="0" i="1" dirty="0">
                            <a:latin typeface="DejaVu Math TeX Gyre" panose="02000503000000000000" charset="0"/>
                            <a:ea typeface="Microsoft YaHei UI" panose="020B0503020204020204" pitchFamily="34" charset="-122"/>
                            <a:cs typeface="DejaVu Math TeX Gyre" panose="02000503000000000000" charset="0"/>
                          </a:rPr>
                          <m:t>𝑛</m:t>
                        </m:r>
                      </m:sup>
                      <m:e>
                        <m:nary>
                          <m:naryPr>
                            <m:chr m:val="∑"/>
                            <m:limLoc m:val="undOv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naryPr>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1</m:t>
                            </m:r>
                          </m:sub>
                          <m:sup>
                            <m:r>
                              <a:rPr lang="en-US" altLang="en-US" b="0" i="1" dirty="0">
                                <a:latin typeface="DejaVu Math TeX Gyre" panose="02000503000000000000" charset="0"/>
                                <a:ea typeface="Microsoft YaHei UI" panose="020B0503020204020204" pitchFamily="34" charset="-122"/>
                                <a:cs typeface="DejaVu Math TeX Gyre" panose="02000503000000000000" charset="0"/>
                              </a:rPr>
                              <m:t>𝑛</m:t>
                            </m:r>
                          </m:sup>
                          <m:e>
                            <m:sSubSup>
                              <m:sSubSup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Sup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𝐶</m:t>
                                </m:r>
                              </m:e>
                              <m:sub>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sub>
                              <m:sup>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sup>
                            </m:sSubSup>
                          </m:e>
                        </m:nary>
                      </m:e>
                    </m:nary>
                  </m:oMath>
                </a14:m>
                <a:endParaRPr altLang="en-US" b="0" dirty="0">
                  <a:latin typeface="DejaVu Math TeX Gyre" panose="02000503000000000000" charset="0"/>
                  <a:ea typeface="Microsoft YaHei UI" panose="020B0503020204020204" pitchFamily="34" charset="-122"/>
                  <a:cs typeface="DejaVu Math TeX Gyre" panose="02000503000000000000" charset="0"/>
                </a:endParaRPr>
              </a:p>
              <a:p>
                <a:pPr rtl="0"/>
                <a14:m>
                  <m:oMath xmlns:m="http://schemas.openxmlformats.org/officeDocument/2006/math">
                    <m:r>
                      <m:rPr>
                        <m:sty m:val="p"/>
                      </m:rPr>
                      <a:rPr lang="en-US" altLang="zh-CN" b="0" dirty="0">
                        <a:latin typeface="东文宋体" charset="0"/>
                        <a:ea typeface="东文宋体" charset="0"/>
                        <a:cs typeface="Arial" panose="02080604020202020204" pitchFamily="34" charset="0"/>
                      </a:rPr>
                      <m:t>n</m:t>
                    </m:r>
                    <m:r>
                      <a:rPr lang="en-US" altLang="zh-CN" dirty="0">
                        <a:latin typeface="DejaVu Math TeX Gyre" panose="02000503000000000000" charset="0"/>
                        <a:ea typeface="东文宋体" charset="0"/>
                        <a:cs typeface="DejaVu Math TeX Gyre" panose="02000503000000000000" charset="0"/>
                      </a:rPr>
                      <m:t>≤</m:t>
                    </m:r>
                    <m:r>
                      <a:rPr lang="en-US" altLang="zh-CN" dirty="0">
                        <a:latin typeface="DejaVu Math TeX Gyre" panose="02000503000000000000" charset="0"/>
                        <a:ea typeface="东文宋体" charset="0"/>
                        <a:cs typeface="DejaVu Math TeX Gyre" panose="02000503000000000000" charset="0"/>
                      </a:rPr>
                      <m:t>𝟐𝐞𝟓</m:t>
                    </m:r>
                    <m:r>
                      <a:rPr lang="en-US" altLang="zh-CN" b="0" dirty="0">
                        <a:latin typeface="东文宋体" charset="0"/>
                        <a:ea typeface="东文宋体" charset="0"/>
                        <a:cs typeface="Arial" panose="02080604020202020204" pitchFamily="34" charset="0"/>
                      </a:rPr>
                      <m:t>,</m:t>
                    </m:r>
                    <m:r>
                      <a:rPr lang="en-US" altLang="zh-CN" b="0" dirty="0">
                        <a:latin typeface="东文宋体" charset="0"/>
                        <a:ea typeface="东文宋体" charset="0"/>
                        <a:cs typeface="Arial" panose="02080604020202020204" pitchFamily="34" charset="0"/>
                      </a:rPr>
                      <m:t>1</m:t>
                    </m:r>
                    <m:r>
                      <a:rPr lang="en-US" altLang="zh-CN" dirty="0">
                        <a:latin typeface="DejaVu Math TeX Gyre" panose="02000503000000000000" charset="0"/>
                        <a:ea typeface="东文宋体" charset="0"/>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oMath>
                </a14:m>
                <a:r>
                  <a:rPr lang="en-US" altLang="zh-CN" b="0" dirty="0">
                    <a:ea typeface="Microsoft YaHei UI" panose="020B0503020204020204" pitchFamily="34" charset="-122"/>
                  </a:rPr>
                  <a:t>,</a:t>
                </a:r>
                <a14:m>
                  <m:oMath xmlns:m="http://schemas.openxmlformats.org/officeDocument/2006/math">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&lt;=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2000</m:t>
                    </m:r>
                  </m:oMath>
                </a14:m>
                <a:endParaRPr lang="en-US" altLang="zh-CN" b="0" dirty="0">
                  <a:ea typeface="Microsoft YaHei UI" panose="020B0503020204020204" pitchFamily="34" charset="-122"/>
                </a:endParaRPr>
              </a:p>
              <a:p>
                <a:pPr rtl="0"/>
                <a:endParaRPr lang="en-US" altLang="zh-CN" b="0" dirty="0">
                  <a:ea typeface="Microsoft YaHei UI" panose="020B0503020204020204" pitchFamily="34" charset="-122"/>
                </a:endParaRPr>
              </a:p>
              <a:p>
                <a:pPr rtl="0"/>
                <a:r>
                  <a:rPr lang="en-US" altLang="zh-CN" b="0" dirty="0">
                    <a:ea typeface="Microsoft YaHei UI" panose="020B0503020204020204" pitchFamily="34" charset="-122"/>
                  </a:rPr>
                  <a:t>Hint 1: </a:t>
                </a:r>
                <a:r>
                  <a:rPr lang="zh-CN" altLang="en-US" b="0" dirty="0">
                    <a:ea typeface="Microsoft YaHei UI" panose="020B0503020204020204" pitchFamily="34" charset="-122"/>
                  </a:rPr>
                  <a:t>考虑其的组合意义，即是</a:t>
                </a:r>
                <a14:m>
                  <m:oMath xmlns:m="http://schemas.openxmlformats.org/officeDocument/2006/math">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0</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0</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oMath>
                </a14:m>
                <a:r>
                  <a:rPr altLang="en-US" b="0" dirty="0">
                    <a:ea typeface="Microsoft YaHei UI" panose="020B0503020204020204" pitchFamily="34" charset="-122"/>
                  </a:rPr>
                  <a:t>到（</a:t>
                </a:r>
                <a14:m>
                  <m:oMath xmlns:m="http://schemas.openxmlformats.org/officeDocument/2006/math">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oMath>
                </a14:m>
                <a:r>
                  <a:rPr lang="en-US" altLang="zh-CN" b="0" dirty="0">
                    <a:ea typeface="Microsoft YaHei UI" panose="020B0503020204020204" pitchFamily="34" charset="-122"/>
                  </a:rPr>
                  <a:t>+</a:t>
                </a:r>
                <a14:m>
                  <m:oMath xmlns:m="http://schemas.openxmlformats.org/officeDocument/2006/math">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oMath>
                </a14:m>
                <a:r>
                  <a:rPr altLang="en-US" b="0" dirty="0">
                    <a:latin typeface="DejaVu Math TeX Gyre" panose="02000503000000000000" charset="0"/>
                    <a:ea typeface="Microsoft YaHei UI" panose="020B0503020204020204" pitchFamily="34" charset="-122"/>
                    <a:cs typeface="DejaVu Math TeX Gyre" panose="02000503000000000000" charset="0"/>
                  </a:rPr>
                  <a:t>的方案数</a:t>
                </a:r>
                <a:endParaRPr lang="en-US" altLang="zh-CN" b="0" dirty="0">
                  <a:latin typeface="DejaVu Math TeX Gyre" panose="02000503000000000000" charset="0"/>
                  <a:ea typeface="Microsoft YaHei UI" panose="020B0503020204020204" pitchFamily="34" charset="-122"/>
                  <a:cs typeface="DejaVu Math TeX Gyre" panose="02000503000000000000" charset="0"/>
                </a:endParaRPr>
              </a:p>
            </p:txBody>
          </p:sp>
        </mc:Choice>
        <mc:Fallback>
          <p:sp>
            <p:nvSpPr>
              <p:cNvPr id="3" name="文本占位符 2"/>
              <p:cNvSpPr>
                <a:spLocks noRot="1" noChangeAspect="1" noMove="1" noResize="1" noEditPoints="1" noAdjustHandles="1" noChangeArrowheads="1" noChangeShapeType="1" noTextEdit="1"/>
              </p:cNvSpPr>
              <p:nvPr>
                <p:ph sz="half" idx="2"/>
              </p:nvPr>
            </p:nvSpPr>
            <p:spPr>
              <a:xfrm>
                <a:off x="1322388" y="2007298"/>
                <a:ext cx="7636786" cy="3407051"/>
              </a:xfrm>
              <a:blipFill rotWithShape="1">
                <a:blip r:embed="rId1"/>
                <a:stretch>
                  <a:fillRect l="-4" t="-2" r="8" b="10"/>
                </a:stretch>
              </a:blipFill>
            </p:spPr>
            <p:txBody>
              <a:bodyPr/>
              <a:lstStyle/>
              <a:p>
                <a:r>
                  <a:rPr lang="zh-CN" altLang="en-US">
                    <a:noFill/>
                  </a:rPr>
                  <a:t> </a:t>
                </a:r>
              </a:p>
            </p:txBody>
          </p:sp>
        </mc:Fallback>
      </mc:AlternateContent>
      <p:sp>
        <p:nvSpPr>
          <p:cNvPr id="14" name="幻灯片编号占位符 5"/>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120" y="558801"/>
            <a:ext cx="9953308" cy="658985"/>
          </a:xfrm>
        </p:spPr>
        <p:txBody>
          <a:bodyPr rtlCol="0"/>
          <a:lstStyle>
            <a:defPPr>
              <a:defRPr lang="zh-CN"/>
            </a:defPPr>
          </a:lstStyle>
          <a:p>
            <a:pPr algn="l"/>
            <a:r>
              <a:rPr b="0" i="0" dirty="0">
                <a:solidFill>
                  <a:srgbClr val="333333"/>
                </a:solidFill>
                <a:effectLst/>
                <a:latin typeface="-apple-system"/>
              </a:rPr>
              <a:t>AT_agc001_e [AGC001E] BBQ Hard</a:t>
            </a:r>
            <a:endParaRPr b="0" i="0" dirty="0">
              <a:solidFill>
                <a:srgbClr val="333333"/>
              </a:solidFill>
              <a:effectLst/>
              <a:latin typeface="-apple-system"/>
            </a:endParaRPr>
          </a:p>
        </p:txBody>
      </p:sp>
      <mc:AlternateContent xmlns:mc="http://schemas.openxmlformats.org/markup-compatibility/2006">
        <mc:Choice xmlns:a14="http://schemas.microsoft.com/office/drawing/2010/main" Requires="a14">
          <p:sp>
            <p:nvSpPr>
              <p:cNvPr id="36" name="内容占位符 35"/>
              <p:cNvSpPr>
                <a:spLocks noGrp="1"/>
              </p:cNvSpPr>
              <p:nvPr>
                <p:ph sz="half" idx="15"/>
              </p:nvPr>
            </p:nvSpPr>
            <p:spPr>
              <a:xfrm>
                <a:off x="1341120" y="1647210"/>
                <a:ext cx="8920481" cy="3988480"/>
              </a:xfrm>
            </p:spPr>
            <p:txBody>
              <a:bodyPr rtlCol="0">
                <a:normAutofit/>
              </a:bodyPr>
              <a:lstStyle>
                <a:defPPr>
                  <a:defRPr lang="zh-CN"/>
                </a:defPPr>
              </a:lstStyle>
              <a:p>
                <a:pPr marL="0" indent="0" rtl="0">
                  <a:buNone/>
                </a:pPr>
                <a:r>
                  <a:rPr lang="zh-CN" altLang="en-US" dirty="0"/>
                  <a:t>朴素做法是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a:t>，但发现值域不大，试着找到与值域有关的算法。</a:t>
                </a:r>
                <a:endParaRPr lang="en-US" altLang="zh-CN" dirty="0"/>
              </a:p>
              <a:p>
                <a:pPr marL="0" indent="0" rtl="0">
                  <a:buNone/>
                </a:pPr>
                <a:endParaRPr lang="en-US" altLang="zh-CN" dirty="0"/>
              </a:p>
              <a:p>
                <a:pPr marL="0" indent="0" rtl="0">
                  <a:buNone/>
                </a:pPr>
                <a:r>
                  <a:rPr altLang="en-US" dirty="0">
                    <a:ea typeface="宋体" charset="0"/>
                  </a:rPr>
                  <a:t>发现刚才的式子可变为</a:t>
                </a:r>
                <a14:m>
                  <m:oMath xmlns:m="http://schemas.openxmlformats.org/officeDocument/2006/math">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𝑖</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)到</m:t>
                    </m:r>
                    <m:r>
                      <a:rPr altLang="en-US" dirty="0">
                        <a:latin typeface="DejaVu Math TeX Gyre" panose="02000503000000000000" charset="0"/>
                        <a:ea typeface="Microsoft YaHei UI" panose="020B0503020204020204" pitchFamily="34" charset="-122"/>
                        <a:sym typeface="+mn-ea"/>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𝑎</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sSub>
                      <m:sSubPr>
                        <m:ctrlPr>
                          <a:rPr lang="en-US" altLang="en-US" b="0" i="1" dirty="0">
                            <a:latin typeface="DejaVu Math TeX Gyre" panose="02000503000000000000" charset="0"/>
                            <a:ea typeface="Microsoft YaHei UI" panose="020B0503020204020204" pitchFamily="34" charset="-122"/>
                            <a:cs typeface="DejaVu Math TeX Gyre" panose="02000503000000000000" charset="0"/>
                          </a:rPr>
                        </m:ctrlPr>
                      </m:sSubPr>
                      <m:e>
                        <m:r>
                          <a:rPr lang="en-US" altLang="en-US" b="0" i="1" dirty="0">
                            <a:latin typeface="DejaVu Math TeX Gyre" panose="02000503000000000000" charset="0"/>
                            <a:ea typeface="Microsoft YaHei UI" panose="020B0503020204020204" pitchFamily="34" charset="-122"/>
                            <a:cs typeface="DejaVu Math TeX Gyre" panose="02000503000000000000" charset="0"/>
                          </a:rPr>
                          <m:t>𝑏</m:t>
                        </m:r>
                      </m:e>
                      <m:sub>
                        <m:r>
                          <a:rPr lang="en-US" altLang="en-US" b="0" i="1" dirty="0">
                            <a:latin typeface="DejaVu Math TeX Gyre" panose="02000503000000000000" charset="0"/>
                            <a:ea typeface="Microsoft YaHei UI" panose="020B0503020204020204" pitchFamily="34" charset="-122"/>
                            <a:cs typeface="DejaVu Math TeX Gyre" panose="02000503000000000000" charset="0"/>
                          </a:rPr>
                          <m:t>𝑗</m:t>
                        </m:r>
                      </m:sub>
                    </m:sSub>
                    <m:r>
                      <a:rPr lang="en-US" altLang="en-US" b="0" i="1" dirty="0">
                        <a:latin typeface="DejaVu Math TeX Gyre" panose="02000503000000000000" charset="0"/>
                        <a:ea typeface="Microsoft YaHei UI" panose="020B0503020204020204" pitchFamily="34" charset="-122"/>
                        <a:cs typeface="DejaVu Math TeX Gyre" panose="02000503000000000000" charset="0"/>
                      </a:rPr>
                      <m:t>)</m:t>
                    </m:r>
                  </m:oMath>
                </a14:m>
                <a:r>
                  <a:rPr altLang="en-US" dirty="0">
                    <a:latin typeface="DejaVu Math TeX Gyre" panose="02000503000000000000" charset="0"/>
                    <a:ea typeface="Microsoft YaHei UI" panose="020B0503020204020204" pitchFamily="34" charset="-122"/>
                    <a:cs typeface="DejaVu Math TeX Gyre" panose="02000503000000000000" charset="0"/>
                  </a:rPr>
                  <a:t>的方案数，转化一下为所有点取反到取正的方案数，再减去自己到自己的，最后除二即可。</a:t>
                </a:r>
                <a:endParaRPr lang="en-US" altLang="zh-CN" dirty="0"/>
              </a:p>
              <a:p>
                <a:pPr marL="0" indent="0" rtl="0">
                  <a:buNone/>
                </a:pPr>
                <a:endParaRPr lang="en-US" altLang="zh-CN" dirty="0"/>
              </a:p>
              <a:p>
                <a:pPr marL="0" indent="0" rtl="0">
                  <a:buNone/>
                </a:pPr>
                <a:r>
                  <a:rPr lang="zh-CN" altLang="en-US" dirty="0"/>
                  <a:t>时间复杂度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2</m:t>
                            </m:r>
                          </m:sup>
                        </m:sSup>
                      </m:e>
                    </m:d>
                    <m:r>
                      <a:rPr lang="zh-CN" altLang="en-US" i="1">
                        <a:latin typeface="Cambria Math" panose="02040503050406030204" pitchFamily="18" charset="0"/>
                      </a:rPr>
                      <m:t>。</m:t>
                    </m:r>
                  </m:oMath>
                </a14:m>
                <a:endParaRPr lang="en-US" altLang="zh-CN" dirty="0"/>
              </a:p>
            </p:txBody>
          </p:sp>
        </mc:Choice>
        <mc:Fallback>
          <p:sp>
            <p:nvSpPr>
              <p:cNvPr id="36" name="内容占位符 35"/>
              <p:cNvSpPr>
                <a:spLocks noRot="1" noChangeAspect="1" noMove="1" noResize="1" noEditPoints="1" noAdjustHandles="1" noChangeArrowheads="1" noChangeShapeType="1" noTextEdit="1"/>
              </p:cNvSpPr>
              <p:nvPr>
                <p:ph sz="half" idx="15"/>
              </p:nvPr>
            </p:nvSpPr>
            <p:spPr>
              <a:xfrm>
                <a:off x="1341120" y="1647210"/>
                <a:ext cx="8920481" cy="3988480"/>
              </a:xfrm>
              <a:blipFill rotWithShape="1">
                <a:blip r:embed="rId1"/>
                <a:stretch>
                  <a:fillRect t="-1" b="2"/>
                </a:stretch>
              </a:blipFill>
            </p:spPr>
            <p:txBody>
              <a:bodyPr/>
              <a:lstStyle/>
              <a:p>
                <a:r>
                  <a:rPr lang="zh-CN" altLang="en-US">
                    <a:noFill/>
                  </a:rPr>
                  <a:t> </a:t>
                </a:r>
              </a:p>
            </p:txBody>
          </p:sp>
        </mc:Fallback>
      </mc:AlternateContent>
      <p:sp>
        <p:nvSpPr>
          <p:cNvPr id="68" name="灯片编号占位符 67"/>
          <p:cNvSpPr>
            <a:spLocks noGrp="1"/>
          </p:cNvSpPr>
          <p:nvPr>
            <p:ph type="sldNum" sz="quarter" idx="13"/>
          </p:nvPr>
        </p:nvSpPr>
        <p:spPr>
          <a:xfrm>
            <a:off x="10373350" y="6356349"/>
            <a:ext cx="987552" cy="365125"/>
          </a:xfrm>
        </p:spPr>
        <p:txBody>
          <a:bodyPr rtlCol="0"/>
          <a:lstStyle>
            <a:defPPr>
              <a:defRPr lang="zh-CN"/>
            </a:defPPr>
          </a:lstStyle>
          <a:p>
            <a:pPr rtl="0"/>
            <a:fld id="{A49DFD55-3C28-40EF-9E31-A92D2E4017FF}" type="slidenum">
              <a:rPr lang="en-US" altLang="zh-CN" smtClean="0"/>
            </a:fld>
            <a:endParaRPr lang="zh-CN"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tags/tag1.xml><?xml version="1.0" encoding="utf-8"?>
<p:tagLst xmlns:p="http://schemas.openxmlformats.org/presentationml/2006/main">
  <p:tag name="KSO_WPP_MARK_KEY" val="d11b76da-077d-4223-b320-857c5f3f871f"/>
  <p:tag name="COMMONDATA" val="eyJoZGlkIjoiNmYwNGUxODJmMzAwNWEwYzk2M2ZiMjgwMGYyNDQwMDcifQ=="/>
</p:tagLst>
</file>

<file path=ppt/theme/theme1.xml><?xml version="1.0" encoding="utf-8"?>
<a:theme xmlns:a="http://schemas.openxmlformats.org/drawingml/2006/main" name="Office 主题">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Microsoft YaHei UI"/>
        <a:ea typeface=""/>
        <a:cs typeface="Microsoft YaHei UI"/>
      </a:majorFont>
      <a:minorFont>
        <a:latin typeface="Microsoft YaHei UI"/>
        <a:ea typeface=""/>
        <a:cs typeface="Microsoft YaHei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极简主义演示文稿</Template>
  <TotalTime>0</TotalTime>
  <Words>3387</Words>
  <Application>WPS 演示</Application>
  <PresentationFormat>宽屏</PresentationFormat>
  <Paragraphs>300</Paragraphs>
  <Slides>48</Slides>
  <Notes>36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48</vt:i4>
      </vt:variant>
    </vt:vector>
  </HeadingPairs>
  <TitlesOfParts>
    <vt:vector size="66" baseType="lpstr">
      <vt:lpstr>Arial</vt:lpstr>
      <vt:lpstr>宋体</vt:lpstr>
      <vt:lpstr>Wingdings</vt:lpstr>
      <vt:lpstr>Nimbus Roman No9 L</vt:lpstr>
      <vt:lpstr>Microsoft YaHei UI</vt:lpstr>
      <vt:lpstr>Droid Sans Fallback</vt:lpstr>
      <vt:lpstr>宋体</vt:lpstr>
      <vt:lpstr>DejaVu Math TeX Gyre</vt:lpstr>
      <vt:lpstr>东文宋体</vt:lpstr>
      <vt:lpstr>微软雅黑</vt:lpstr>
      <vt:lpstr>Arial Unicode MS</vt:lpstr>
      <vt:lpstr>-apple-system</vt:lpstr>
      <vt:lpstr>Gubbi</vt:lpstr>
      <vt:lpstr>Cambria Math</vt:lpstr>
      <vt:lpstr>Courier New</vt:lpstr>
      <vt:lpstr>DejaVu Sans</vt:lpstr>
      <vt:lpstr>AR PL UMing CN</vt:lpstr>
      <vt:lpstr>Office 主题</vt:lpstr>
      <vt:lpstr>数学专题                   邓竣壕</vt:lpstr>
      <vt:lpstr>目录</vt:lpstr>
      <vt:lpstr>gcd</vt:lpstr>
      <vt:lpstr>热身题</vt:lpstr>
      <vt:lpstr>PowerPoint 演示文稿</vt:lpstr>
      <vt:lpstr>PowerPoint 演示文稿</vt:lpstr>
      <vt:lpstr>组合数学</vt:lpstr>
      <vt:lpstr>热身题</vt:lpstr>
      <vt:lpstr>AT_agc001_e [AGC001E] BBQ Hard</vt:lpstr>
      <vt:lpstr>数颜色</vt:lpstr>
      <vt:lpstr>AT_agc002_f [AGC002F] Leftmost Ball</vt:lpstr>
      <vt:lpstr>抢座位</vt:lpstr>
      <vt:lpstr>P2523 [HAOI2011] Problem c</vt:lpstr>
      <vt:lpstr>球球题</vt:lpstr>
      <vt:lpstr>  P4448 [AHOI2018初中组] 球球的排列</vt:lpstr>
      <vt:lpstr>画画题</vt:lpstr>
      <vt:lpstr>PowerPoint 演示文稿</vt:lpstr>
      <vt:lpstr>数论</vt:lpstr>
      <vt:lpstr>热身题</vt:lpstr>
      <vt:lpstr>PowerPoint 演示文稿</vt:lpstr>
      <vt:lpstr>知识点</vt:lpstr>
      <vt:lpstr>狄利克雷卷积</vt:lpstr>
      <vt:lpstr>欧拉函数</vt:lpstr>
      <vt:lpstr>欧拉函数</vt:lpstr>
      <vt:lpstr>莫反（若是很多人未接触过可讲点基础的）</vt:lpstr>
      <vt:lpstr>第一个</vt:lpstr>
      <vt:lpstr>PowerPoint 演示文稿</vt:lpstr>
      <vt:lpstr>莫反</vt:lpstr>
      <vt:lpstr>推导</vt:lpstr>
      <vt:lpstr>杜教筛</vt:lpstr>
      <vt:lpstr>P4213 【模板】杜教筛</vt:lpstr>
      <vt:lpstr>P3768 简单的数学题</vt:lpstr>
      <vt:lpstr>推导</vt:lpstr>
      <vt:lpstr>一道讨论来的题</vt:lpstr>
      <vt:lpstr>Dirichlet 前缀和与高维前缀和</vt:lpstr>
      <vt:lpstr>多项式入门</vt:lpstr>
      <vt:lpstr>fft讲解</vt:lpstr>
      <vt:lpstr>点值表达式</vt:lpstr>
      <vt:lpstr>虚数的概念与加减乘除</vt:lpstr>
      <vt:lpstr>单位根的定义与求法</vt:lpstr>
      <vt:lpstr>分治Dft</vt:lpstr>
      <vt:lpstr>IDFT（NTT与FFT同理，看时间够不够决定讲不讲)</vt:lpstr>
      <vt:lpstr>P3338力</vt:lpstr>
      <vt:lpstr>calcP4463</vt:lpstr>
      <vt:lpstr>dp做法</vt:lpstr>
      <vt:lpstr>另解</vt:lpstr>
      <vt:lpstr>PowerPoint 演示文稿</vt:lpstr>
      <vt:lpstr>彩蛋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1919810 114514</dc:creator>
  <cp:lastModifiedBy>dengjunhaodejia</cp:lastModifiedBy>
  <cp:revision>46</cp:revision>
  <dcterms:created xsi:type="dcterms:W3CDTF">2025-04-01T23:41:42Z</dcterms:created>
  <dcterms:modified xsi:type="dcterms:W3CDTF">2025-04-01T23:41:42Z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84069A10EC91E1084EBCE36716B6A881_43</vt:lpwstr>
  </property>
  <property fmtid="{D5CDD505-2E9C-101B-9397-08002B2CF9AE}" pid="5" name="KSOProductBuildVer">
    <vt:lpwstr>2052-12.1.0.17900</vt:lpwstr>
  </property>
</Properties>
</file>