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26B6-6EF3-42F4-B629-7A6DE0F73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E8E0-A603-4EC6-AFF9-73465925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B5416-2A79-4744-B130-4D4C0E91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BF4A-2970-451E-AD53-B1682306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115E-E9DF-46EC-A47E-215A3668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16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DE5E-33E6-425C-B8A9-31F92483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CD6C9-82F1-4999-9811-1037CBAF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4F0D-F89A-4F5D-97DB-42AD7A8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B699-8DEA-4F4D-B41A-E0657AE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0972-4B99-47AB-9FA5-82BEADC6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665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4FFB-472E-4489-9156-6D4A12643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E84-F5F9-4F6F-ABB2-A09736A2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1B4B-5385-4897-AC46-72A4E710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4D6F-04A5-4595-A7C4-C8E54453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80A8-0452-4E6B-B8D1-A353BA13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703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9C23-8609-4BDC-9209-0D761AE5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C89D-6D9C-4B46-9808-32A3B1E0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34CD-9D80-40F2-8AF4-F6828DC4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3655-1FAE-4448-8298-950ECE38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0E52-377A-4085-AC01-21D0D0BE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70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9D1-FD49-4C88-8ED5-C255137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730C0-9ECD-4ADE-9E54-4102F4A4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69A0-ACE5-4F65-B247-F068A90A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3777-0A23-4682-B00A-B4E1D3B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ED9D-857F-4FE2-AF91-1957FCB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498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9085-5F38-4241-A6C9-DA81CD3E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E8D-8613-479D-926A-CC8C604B8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1EACB-7927-4326-87F0-5F1EE546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1E7A9-E6EB-4C2B-B2E6-A9A2ECED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E936-DAD8-423F-B96F-5B0E69EA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14C3-D2EE-466B-87D1-BD59E23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1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3D4E-3CD7-4B5A-BDF8-64E38DDA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F4C0-9819-4595-8607-1E2CDE0E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FD1A9-FAE6-4195-8B39-9E462D0D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9953F-6E62-425C-97E9-130481C8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3CB8-094F-4C8F-9BED-E6EB688B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81582-6886-467E-9BB2-01E0130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79220-8843-49A5-9354-ACBDCB1E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86376-B279-4A7A-BE26-88B92C91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40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FA26-DBD1-4F86-85B9-9A434BA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0998F-93F2-4B3D-9661-E73E2630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5D127-137C-4E25-A00A-E50D36D2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1D962-B99A-4499-AAC6-29380E99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5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50D7B-3B6F-4994-86D8-B5D0206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96295-F3B5-4C93-BF9F-F969C362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70EA-42E3-4630-B235-894E33B6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889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7F30-82D2-4291-BB92-182571B7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B5F7-78F0-49C9-9F7F-5F1CF886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0F0DD-88FC-4007-B127-42CADE792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7C8B5-348F-4B48-A9BA-43AC04AD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2F370-9B41-4CF9-A89D-470DFFB2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A8BE-E625-48AD-93E5-A6454DF3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73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5F90-51D1-4D79-AEE3-A2A8CE79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773D7-9EB1-406A-AD4F-B593C46AF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BCD8-8F2C-4440-9B79-010E67E4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92C3-E97B-4E69-9CC9-34222B17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E0E7-5B35-4C01-9324-7D0070E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3738-CAC8-4C29-9C84-2E0637AD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00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F7C65-8F4B-4D65-82CA-55F6131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C949-E803-4340-800A-8BF277B6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8634-F789-484A-BA3A-83B83E66E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2E79-D290-4989-8BF7-EE3FE58FA557}" type="datetimeFigureOut">
              <a:rPr lang="en-PH" smtClean="0"/>
              <a:t>14/03/2022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262A-5887-4873-90C7-BAFC03009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3077-B583-4781-8C1F-BB650E106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2EA1-BC6F-4031-B51F-A1550A86E4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A8C0-433D-4ED2-9BD9-0C293D5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13C61-E317-49C8-B806-C99FF53E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54EEC-2FAB-4EAF-8E0F-B6AAA604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69CF1-F1DE-4A57-AB0A-B4B51170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Ideapad</dc:creator>
  <cp:lastModifiedBy>Lenovo Ideapad</cp:lastModifiedBy>
  <cp:revision>2</cp:revision>
  <dcterms:created xsi:type="dcterms:W3CDTF">2022-02-25T02:43:58Z</dcterms:created>
  <dcterms:modified xsi:type="dcterms:W3CDTF">2022-03-14T09:08:21Z</dcterms:modified>
</cp:coreProperties>
</file>