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0B78EA-28CE-41D8-9043-90E391E5F567}" type="datetimeFigureOut">
              <a:rPr lang="en-US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734D747-9380-41EE-9946-EC9EC0CA5D1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10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9F4FCA-E392-7FA3-CDD2-AD528A3122F2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2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Gk kelihatan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696288-09E3-56A7-2D15-91F1B30ED5D4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47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7" name="Group 6"/>
          <p:cNvGrpSpPr/>
          <p:nvPr userDrawn="1"/>
        </p:nvGrpSpPr>
        <p:grpSpPr bwMode="auto"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/>
            <p:cNvGrpSpPr/>
            <p:nvPr/>
          </p:nvGrpSpPr>
          <p:grpSpPr bwMode="auto"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/>
              <p:cNvSpPr/>
              <p:nvPr/>
            </p:nvSpPr>
            <p:spPr bwMode="auto"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 extrusionOk="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Freeform: Shape 15"/>
              <p:cNvSpPr/>
              <p:nvPr/>
            </p:nvSpPr>
            <p:spPr bwMode="auto"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Right Triangle 16"/>
              <p:cNvSpPr/>
              <p:nvPr/>
            </p:nvSpPr>
            <p:spPr bwMode="auto">
              <a:xfrm rot="16199999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Right Triangle 17"/>
              <p:cNvSpPr/>
              <p:nvPr/>
            </p:nvSpPr>
            <p:spPr bwMode="auto">
              <a:xfrm rot="16199999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" name="Right Triangle 18"/>
              <p:cNvSpPr/>
              <p:nvPr/>
            </p:nvSpPr>
            <p:spPr bwMode="auto">
              <a:xfrm rot="16199999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Freeform: Shape 19"/>
              <p:cNvSpPr/>
              <p:nvPr/>
            </p:nvSpPr>
            <p:spPr bwMode="auto"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9" name="Freeform: Shape 12"/>
            <p:cNvSpPr/>
            <p:nvPr/>
          </p:nvSpPr>
          <p:spPr bwMode="auto"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 bwMode="auto"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 extrusionOk="0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Freeform: Shape 12"/>
            <p:cNvSpPr/>
            <p:nvPr/>
          </p:nvSpPr>
          <p:spPr bwMode="auto"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 bwMode="auto"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/>
              <p:cNvSpPr/>
              <p:nvPr/>
            </p:nvSpPr>
            <p:spPr bwMode="auto"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Freeform: Shape 12"/>
              <p:cNvSpPr/>
              <p:nvPr/>
            </p:nvSpPr>
            <p:spPr bwMode="auto"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>
                <a:solidFill>
                  <a:schemeClr val="accent2"/>
                </a:solidFill>
                <a:latin typeface="+mj-lt"/>
                <a:ea typeface="Tahoma"/>
                <a:cs typeface="Tahoma"/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>
                <a:solidFill>
                  <a:schemeClr val="bg1"/>
                </a:solidFill>
                <a:latin typeface="+mn-lt"/>
                <a:cs typeface="Arial"/>
              </a:defRPr>
            </a:lvl1pPr>
          </a:lstStyle>
          <a:p>
            <a:pPr marL="228600" lvl="0" indent="-228600">
              <a:defRPr/>
            </a:pPr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/>
          </p:nvPr>
        </p:nvSpPr>
        <p:spPr bwMode="auto"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5"/>
          </p:nvPr>
        </p:nvSpPr>
        <p:spPr bwMode="auto"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6"/>
          </p:nvPr>
        </p:nvSpPr>
        <p:spPr bwMode="auto"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7"/>
          </p:nvPr>
        </p:nvSpPr>
        <p:spPr bwMode="auto">
          <a:xfrm>
            <a:off x="995428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 bwMode="auto"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9"/>
          </p:nvPr>
        </p:nvSpPr>
        <p:spPr bwMode="auto"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20"/>
          </p:nvPr>
        </p:nvSpPr>
        <p:spPr bwMode="auto"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21"/>
          </p:nvPr>
        </p:nvSpPr>
        <p:spPr bwMode="auto"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2"/>
          </p:nvPr>
        </p:nvSpPr>
        <p:spPr bwMode="auto">
          <a:xfrm>
            <a:off x="969596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 userDrawn="1"/>
        </p:nvCxnSpPr>
        <p:spPr bwMode="auto"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 userDrawn="1"/>
        </p:nvCxnSpPr>
        <p:spPr bwMode="auto"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 userDrawn="1"/>
        </p:nvCxnSpPr>
        <p:spPr bwMode="auto"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 userDrawn="1"/>
        </p:nvCxnSpPr>
        <p:spPr bwMode="auto"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 bwMode="auto"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-2" y="1352574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/>
              </a:defRPr>
            </a:lvl1pPr>
          </a:lstStyle>
          <a:p>
            <a:pPr>
              <a:defRPr/>
            </a:pPr>
            <a:r>
              <a:rPr lang="en-US"/>
              <a:t>Insert image</a:t>
            </a:r>
            <a:endParaRPr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0"/>
          </p:nvPr>
        </p:nvSpPr>
        <p:spPr bwMode="auto"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/>
          </p:nvPr>
        </p:nvSpPr>
        <p:spPr bwMode="auto"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 bwMode="auto"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-2" y="1352574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/>
              </a:defRPr>
            </a:lvl1pPr>
          </a:lstStyle>
          <a:p>
            <a:pPr>
              <a:defRPr/>
            </a:pPr>
            <a:r>
              <a:rPr lang="en-US"/>
              <a:t>Insert image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43366" y="1444649"/>
            <a:ext cx="3365062" cy="4579079"/>
          </a:xfr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5" name="Freeform: Shape 34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43366" y="1444649"/>
            <a:ext cx="3365062" cy="4579079"/>
          </a:xfrm>
        </p:spPr>
        <p:txBody>
          <a:bodyPr/>
          <a:lstStyle>
            <a:lvl1pPr marL="0" indent="0">
              <a:buFont typeface="Arial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 bwMode="auto"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1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" name="Group 23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25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0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hank You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: Shape 14"/>
          <p:cNvSpPr/>
          <p:nvPr/>
        </p:nvSpPr>
        <p:spPr bwMode="auto"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: Shape 15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: Shape 19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" name="Group 5"/>
          <p:cNvGrpSpPr/>
          <p:nvPr userDrawn="1"/>
        </p:nvGrpSpPr>
        <p:grpSpPr bwMode="auto"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/>
            <p:cNvSpPr/>
            <p:nvPr userDrawn="1"/>
          </p:nvSpPr>
          <p:spPr bwMode="auto">
            <a:xfrm rot="16199999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ight Triangle 17"/>
            <p:cNvSpPr/>
            <p:nvPr userDrawn="1"/>
          </p:nvSpPr>
          <p:spPr bwMode="auto">
            <a:xfrm rot="16199999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ight Triangle 18"/>
            <p:cNvSpPr/>
            <p:nvPr userDrawn="1"/>
          </p:nvSpPr>
          <p:spPr bwMode="auto">
            <a:xfrm rot="16199999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auto"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  <a:ea typeface="Tahoma"/>
                <a:cs typeface="Tahoma"/>
              </a:defRPr>
            </a:lvl1pPr>
          </a:lstStyle>
          <a:p>
            <a:pPr lvl="0">
              <a:defRPr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hank You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: Shape 14"/>
          <p:cNvSpPr/>
          <p:nvPr/>
        </p:nvSpPr>
        <p:spPr bwMode="auto"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: Shape 15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: Shape 19"/>
          <p:cNvSpPr/>
          <p:nvPr/>
        </p:nvSpPr>
        <p:spPr bwMode="auto"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auto"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  <a:ea typeface="Tahoma"/>
                <a:cs typeface="Tahoma"/>
              </a:defRPr>
            </a:lvl1pPr>
          </a:lstStyle>
          <a:p>
            <a:pPr lvl="0">
              <a:defRPr/>
            </a:pPr>
            <a:r>
              <a:rPr lang="en-US"/>
              <a:t>Thank You</a:t>
            </a:r>
            <a:endParaRPr/>
          </a:p>
        </p:txBody>
      </p:sp>
      <p:sp>
        <p:nvSpPr>
          <p:cNvPr id="35" name="Freeform: Shape 34"/>
          <p:cNvSpPr/>
          <p:nvPr userDrawn="1"/>
        </p:nvSpPr>
        <p:spPr bwMode="auto"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 extrusionOk="0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2" name="Freeform: Shape 31"/>
          <p:cNvSpPr/>
          <p:nvPr userDrawn="1"/>
        </p:nvSpPr>
        <p:spPr bwMode="auto"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 extrusionOk="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: Shape 29"/>
          <p:cNvSpPr/>
          <p:nvPr userDrawn="1"/>
        </p:nvSpPr>
        <p:spPr bwMode="auto"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 extrusionOk="0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 extrusionOk="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: Shape 8"/>
          <p:cNvSpPr/>
          <p:nvPr userDrawn="1"/>
        </p:nvSpPr>
        <p:spPr bwMode="auto">
          <a:xfrm rot="16199999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Triangle 9"/>
          <p:cNvSpPr/>
          <p:nvPr userDrawn="1"/>
        </p:nvSpPr>
        <p:spPr bwMode="auto"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2700000">
            <a:off x="9668984" y="1404391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 extrusionOk="0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: Shape 12"/>
          <p:cNvSpPr/>
          <p:nvPr userDrawn="1"/>
        </p:nvSpPr>
        <p:spPr bwMode="auto">
          <a:xfrm rot="8099999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 extrusionOk="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: Shape 13"/>
          <p:cNvSpPr/>
          <p:nvPr userDrawn="1"/>
        </p:nvSpPr>
        <p:spPr bwMode="auto"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: Shape 14"/>
          <p:cNvSpPr/>
          <p:nvPr userDrawn="1"/>
        </p:nvSpPr>
        <p:spPr bwMode="auto">
          <a:xfrm rot="8099999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16" name="Group 15"/>
          <p:cNvGrpSpPr/>
          <p:nvPr userDrawn="1"/>
        </p:nvGrpSpPr>
        <p:grpSpPr bwMode="auto">
          <a:xfrm rot="16199999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/>
            <p:cNvSpPr/>
            <p:nvPr/>
          </p:nvSpPr>
          <p:spPr bwMode="auto"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 bwMode="auto">
            <a:xfrm rot="8099999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 bwMode="auto">
          <a:xfrm rot="16199999">
            <a:off x="1992859" y="-497210"/>
            <a:ext cx="818398" cy="986162"/>
            <a:chOff x="10945855" y="7317025"/>
            <a:chExt cx="2483924" cy="2993104"/>
          </a:xfrm>
        </p:grpSpPr>
        <p:sp>
          <p:nvSpPr>
            <p:cNvPr id="20" name="Freeform: Shape 19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/>
              </a:defRPr>
            </a:lvl1pPr>
          </a:lstStyle>
          <a:p>
            <a:pPr marL="228600" lvl="0" indent="-22860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Section Title 01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lt 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reeform: Shape 33"/>
          <p:cNvSpPr/>
          <p:nvPr userDrawn="1"/>
        </p:nvSpPr>
        <p:spPr bwMode="auto">
          <a:xfrm rot="16199999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4" name="Freeform: Shape 23"/>
          <p:cNvSpPr/>
          <p:nvPr userDrawn="1"/>
        </p:nvSpPr>
        <p:spPr bwMode="auto">
          <a:xfrm rot="16199999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24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6" name="Group 25"/>
          <p:cNvGrpSpPr/>
          <p:nvPr userDrawn="1"/>
        </p:nvGrpSpPr>
        <p:grpSpPr bwMode="auto">
          <a:xfrm>
            <a:off x="9776075" y="2057401"/>
            <a:ext cx="4413559" cy="3934444"/>
            <a:chOff x="9222436" y="1088097"/>
            <a:chExt cx="5433318" cy="4843502"/>
          </a:xfrm>
        </p:grpSpPr>
        <p:sp>
          <p:nvSpPr>
            <p:cNvPr id="27" name="Freeform: Shape 26"/>
            <p:cNvSpPr/>
            <p:nvPr/>
          </p:nvSpPr>
          <p:spPr bwMode="auto"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 extrusionOk="0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 bwMode="auto">
            <a:xfrm rot="8099999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 extrusionOk="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9" name="Freeform: Shape 28"/>
          <p:cNvSpPr/>
          <p:nvPr userDrawn="1"/>
        </p:nvSpPr>
        <p:spPr bwMode="auto"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: Shape 29"/>
          <p:cNvSpPr/>
          <p:nvPr userDrawn="1"/>
        </p:nvSpPr>
        <p:spPr bwMode="auto">
          <a:xfrm rot="8099999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grpSp>
        <p:nvGrpSpPr>
          <p:cNvPr id="31" name="Group 30"/>
          <p:cNvGrpSpPr/>
          <p:nvPr userDrawn="1"/>
        </p:nvGrpSpPr>
        <p:grpSpPr bwMode="auto">
          <a:xfrm rot="16199999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/>
            <p:cNvSpPr/>
            <p:nvPr/>
          </p:nvSpPr>
          <p:spPr bwMode="auto"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 bwMode="auto">
            <a:xfrm rot="8099999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Section Title 01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/>
              </a:defRPr>
            </a:lvl1pPr>
          </a:lstStyle>
          <a:p>
            <a:pPr marL="228600" lvl="0" indent="-22860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Quot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Freeform: Shape 33"/>
          <p:cNvSpPr/>
          <p:nvPr userDrawn="1"/>
        </p:nvSpPr>
        <p:spPr bwMode="auto">
          <a:xfrm rot="16199999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4" name="Freeform: Shape 23"/>
          <p:cNvSpPr/>
          <p:nvPr userDrawn="1"/>
        </p:nvSpPr>
        <p:spPr bwMode="auto">
          <a:xfrm rot="16199999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Freeform: Shape 24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Oval 3"/>
          <p:cNvSpPr/>
          <p:nvPr userDrawn="1"/>
        </p:nvSpPr>
        <p:spPr bwMode="auto"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itle 1"/>
          <p:cNvSpPr txBox="1"/>
          <p:nvPr userDrawn="1"/>
        </p:nvSpPr>
        <p:spPr bwMode="auto"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>
              <a:lnSpc>
                <a:spcPct val="100000"/>
              </a:lnSpc>
              <a:spcBef>
                <a:spcPts val="0"/>
              </a:spcBef>
              <a:buNone/>
              <a:defRPr lang="en-GB" sz="3600" b="0" i="0">
                <a:solidFill>
                  <a:schemeClr val="bg1"/>
                </a:solidFill>
                <a:latin typeface="Trebuchet MS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184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Quote</a:t>
            </a:r>
            <a:endParaRPr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 bwMode="auto"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/>
              </a:defRPr>
            </a:lvl3pPr>
            <a:lvl4pPr>
              <a:defRPr sz="14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 bwMode="auto"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/>
          <p:nvPr userDrawn="1"/>
        </p:nvSpPr>
        <p:spPr bwMode="auto"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: Shape 11"/>
          <p:cNvSpPr/>
          <p:nvPr userDrawn="1"/>
        </p:nvSpPr>
        <p:spPr bwMode="auto">
          <a:xfrm rot="16199999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7"/>
          <p:cNvSpPr/>
          <p:nvPr userDrawn="1"/>
        </p:nvSpPr>
        <p:spPr bwMode="auto">
          <a:xfrm rot="16199999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6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" name="Group 5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3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/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44500" y="2505074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2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75412" y="2505074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Freeform: Shape 9"/>
          <p:cNvSpPr/>
          <p:nvPr userDrawn="1"/>
        </p:nvSpPr>
        <p:spPr bwMode="auto"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" name="Freeform: Shape 17"/>
          <p:cNvSpPr/>
          <p:nvPr userDrawn="1"/>
        </p:nvSpPr>
        <p:spPr bwMode="auto">
          <a:xfrm rot="16199999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9" name="Freeform: Shape 11"/>
          <p:cNvSpPr/>
          <p:nvPr userDrawn="1"/>
        </p:nvSpPr>
        <p:spPr bwMode="auto">
          <a:xfrm rot="16199999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7"/>
          <p:cNvSpPr/>
          <p:nvPr userDrawn="1"/>
        </p:nvSpPr>
        <p:spPr bwMode="auto">
          <a:xfrm rot="16199999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itle 1"/>
          <p:cNvSpPr txBox="1"/>
          <p:nvPr userDrawn="1"/>
        </p:nvSpPr>
        <p:spPr bwMode="auto"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lang="en-GB" sz="3200" b="1" spc="-70">
                <a:solidFill>
                  <a:schemeClr val="bg1"/>
                </a:solidFill>
                <a:latin typeface="Trebuchet MS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latin typeface="+mj-lt"/>
              </a:rPr>
              <a:t>Click to edit Master title style</a:t>
            </a:r>
            <a:endParaRPr/>
          </a:p>
        </p:txBody>
      </p:sp>
      <p:grpSp>
        <p:nvGrpSpPr>
          <p:cNvPr id="12" name="Group 11"/>
          <p:cNvGrpSpPr/>
          <p:nvPr userDrawn="1"/>
        </p:nvGrpSpPr>
        <p:grpSpPr bwMode="auto">
          <a:xfrm rot="16199999">
            <a:off x="499387" y="-322655"/>
            <a:ext cx="535531" cy="645308"/>
            <a:chOff x="10945855" y="7317025"/>
            <a:chExt cx="2483924" cy="2993104"/>
          </a:xfrm>
        </p:grpSpPr>
        <p:sp>
          <p:nvSpPr>
            <p:cNvPr id="13" name="Freeform: Shape 15"/>
            <p:cNvSpPr/>
            <p:nvPr/>
          </p:nvSpPr>
          <p:spPr bwMode="auto"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Freeform: Shape 16"/>
            <p:cNvSpPr/>
            <p:nvPr/>
          </p:nvSpPr>
          <p:spPr bwMode="auto">
            <a:xfrm rot="8099999" flipH="1">
              <a:off x="10986797" y="7317025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 bwMode="auto"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/>
            <p:cNvSpPr/>
            <p:nvPr userDrawn="1"/>
          </p:nvSpPr>
          <p:spPr bwMode="auto"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defRPr/>
              </a:pPr>
              <a:endParaRPr lang="en-US"/>
            </a:p>
          </p:txBody>
        </p:sp>
        <p:sp>
          <p:nvSpPr>
            <p:cNvPr id="17" name="Rectangle: Single Corner Snipped 2"/>
            <p:cNvSpPr/>
            <p:nvPr userDrawn="1"/>
          </p:nvSpPr>
          <p:spPr bwMode="auto"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8" name="Freeform: Shape 23"/>
          <p:cNvSpPr/>
          <p:nvPr userDrawn="1"/>
        </p:nvSpPr>
        <p:spPr bwMode="auto"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Slide Number Placeholder 4"/>
          <p:cNvSpPr txBox="1"/>
          <p:nvPr userDrawn="1"/>
        </p:nvSpPr>
        <p:spPr bwMode="auto"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>
              <a:defRPr sz="1000">
                <a:solidFill>
                  <a:schemeClr val="bg1"/>
                </a:solidFill>
                <a:latin typeface="Trade Gothic LT Pr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263D6C4-4840-40CC-AC84-17E24B3B7BD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Clr>
          <a:schemeClr val="accent2"/>
        </a:buClr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Clr>
          <a:schemeClr val="accent2"/>
        </a:buClr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/>
              <a:t>Christophorus Jonathan Radit</a:t>
            </a:r>
          </a:p>
          <a:p>
            <a:pPr marL="0" indent="0">
              <a:buNone/>
              <a:defRPr/>
            </a:pPr>
            <a:r>
              <a:rPr lang="en-US"/>
              <a:t>23STI9015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spd="med" p14:dur="750" advClick="1">
        <p:wipe dir="l"/>
      </p:transition>
    </mc:Choice>
    <mc:Fallback>
      <p:transition spd="med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44500" y="542925"/>
            <a:ext cx="11214100" cy="535531"/>
          </a:xfrm>
        </p:spPr>
        <p:txBody>
          <a:bodyPr/>
          <a:lstStyle/>
          <a:p>
            <a:pPr>
              <a:defRPr/>
            </a:pPr>
            <a:r>
              <a:rPr lang="en-US"/>
              <a:t>Screenshot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63D6C4-4840-40CC-AC84-17E24B3B7BDE}" type="slidenum">
              <a:rPr lang="en-US"/>
              <a:t>2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2388" t="19686" r="9104" b="62394"/>
          <a:stretch/>
        </p:blipFill>
        <p:spPr bwMode="auto">
          <a:xfrm>
            <a:off x="1593917" y="3345852"/>
            <a:ext cx="8913679" cy="1310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13</Words>
  <Application>Microsoft Office PowerPoint</Application>
  <DocSecurity>0</DocSecurity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Tahoma</vt:lpstr>
      <vt:lpstr>Trade Gothic LT Pro</vt:lpstr>
      <vt:lpstr>Trebuchet MS</vt:lpstr>
      <vt:lpstr>Office Theme</vt:lpstr>
      <vt:lpstr>Mencari Bilangan Terbesar</vt:lpstr>
      <vt:lpstr>Screenshot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2024-03-26T01:31:05Z</dcterms:created>
  <dcterms:modified xsi:type="dcterms:W3CDTF">2024-04-02T02:16:59Z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