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removePersonalInfoOnSave="1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56" d="100"/>
          <a:sy n="56" d="100"/>
        </p:scale>
        <p:origin x="1296" y="48"/>
      </p:cViewPr>
      <p:guideLst>
        <p:guide pos="2160" orient="horz"/>
        <p:guide pos="384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90B78EA-28CE-41D8-9043-90E391E5F567}" type="datetimeFigureOut">
              <a:rPr lang="en-US"/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734D747-9380-41EE-9946-EC9EC0CA5D1E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9F4FCA-E392-7FA3-CDD2-AD528A3122F2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6696288-09E3-56A7-2D15-91F1B30ED5D4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896736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666147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Dibagi 2</a:t>
            </a:r>
            <a:endParaRPr/>
          </a:p>
        </p:txBody>
      </p:sp>
      <p:sp>
        <p:nvSpPr>
          <p:cNvPr id="1808031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02C1287-88DF-1BCA-DD59-DC370B6E2E58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7" name="Group 6"/>
          <p:cNvGrpSpPr/>
          <p:nvPr userDrawn="1"/>
        </p:nvGrpSpPr>
        <p:grpSpPr bwMode="auto"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/>
            <p:cNvGrpSpPr/>
            <p:nvPr/>
          </p:nvGrpSpPr>
          <p:grpSpPr bwMode="auto"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/>
              <p:cNvSpPr/>
              <p:nvPr/>
            </p:nvSpPr>
            <p:spPr bwMode="auto"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 fill="norm" stroke="1" extrusionOk="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" name="Freeform: Shape 15"/>
              <p:cNvSpPr/>
              <p:nvPr/>
            </p:nvSpPr>
            <p:spPr bwMode="auto"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 fill="norm" stroke="1" extrusionOk="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" name="Right Triangle 16"/>
              <p:cNvSpPr/>
              <p:nvPr/>
            </p:nvSpPr>
            <p:spPr bwMode="auto">
              <a:xfrm rot="16199998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" name="Right Triangle 17"/>
              <p:cNvSpPr/>
              <p:nvPr/>
            </p:nvSpPr>
            <p:spPr bwMode="auto">
              <a:xfrm rot="16199998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" name="Right Triangle 18"/>
              <p:cNvSpPr/>
              <p:nvPr/>
            </p:nvSpPr>
            <p:spPr bwMode="auto">
              <a:xfrm rot="16199998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" name="Freeform: Shape 19"/>
              <p:cNvSpPr/>
              <p:nvPr/>
            </p:nvSpPr>
            <p:spPr bwMode="auto"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 fill="norm" stroke="1" extrusionOk="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9" name="Freeform: Shape 12"/>
            <p:cNvSpPr/>
            <p:nvPr/>
          </p:nvSpPr>
          <p:spPr bwMode="auto"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 bwMode="auto"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 fill="norm" stroke="1" extrusionOk="0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: Shape 12"/>
            <p:cNvSpPr/>
            <p:nvPr/>
          </p:nvSpPr>
          <p:spPr bwMode="auto"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 bwMode="auto"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/>
              <p:cNvSpPr/>
              <p:nvPr/>
            </p:nvSpPr>
            <p:spPr bwMode="auto"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 fill="norm" stroke="1" extrusionOk="0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" name="Freeform: Shape 12"/>
              <p:cNvSpPr/>
              <p:nvPr/>
            </p:nvSpPr>
            <p:spPr bwMode="auto"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 fill="norm" stroke="1" extrusionOk="0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>
                <a:solidFill>
                  <a:schemeClr val="accent2"/>
                </a:solidFill>
                <a:latin typeface="+mj-lt"/>
                <a:ea typeface="Tahoma"/>
                <a:cs typeface="Tahoma"/>
              </a:defRPr>
            </a:lvl1pPr>
          </a:lstStyle>
          <a:p>
            <a:pPr lvl="0">
              <a:defRPr/>
            </a:pPr>
            <a:r>
              <a:rPr lang="en-US"/>
              <a:t>TITLE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>
                <a:solidFill>
                  <a:schemeClr val="bg1"/>
                </a:solidFill>
                <a:latin typeface="+mn-lt"/>
                <a:cs typeface="Arial"/>
              </a:defRPr>
            </a:lvl1pPr>
          </a:lstStyle>
          <a:p>
            <a:pPr marL="228600" lvl="0" indent="-228600">
              <a:defRPr/>
            </a:pPr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wo Content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fill="norm" stroke="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8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fill="norm" stroke="1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8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8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8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lvl="0"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4" name="Freeform: Shape 23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fill="norm" stroke="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20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5 Category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fill="norm" stroke="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8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fill="norm" stroke="1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8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8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8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4"/>
          </p:nvPr>
        </p:nvSpPr>
        <p:spPr bwMode="auto"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5"/>
          </p:nvPr>
        </p:nvSpPr>
        <p:spPr bwMode="auto"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16"/>
          </p:nvPr>
        </p:nvSpPr>
        <p:spPr bwMode="auto"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4" name="Picture Placeholder 8"/>
          <p:cNvSpPr>
            <a:spLocks noGrp="1"/>
          </p:cNvSpPr>
          <p:nvPr>
            <p:ph type="pic" sz="quarter" idx="17"/>
          </p:nvPr>
        </p:nvSpPr>
        <p:spPr bwMode="auto">
          <a:xfrm>
            <a:off x="995428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 bwMode="auto"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9"/>
          </p:nvPr>
        </p:nvSpPr>
        <p:spPr bwMode="auto"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8" name="Text Placeholder 22"/>
          <p:cNvSpPr>
            <a:spLocks noGrp="1"/>
          </p:cNvSpPr>
          <p:nvPr>
            <p:ph type="body" sz="quarter" idx="20"/>
          </p:nvPr>
        </p:nvSpPr>
        <p:spPr bwMode="auto"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21"/>
          </p:nvPr>
        </p:nvSpPr>
        <p:spPr bwMode="auto"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22"/>
          </p:nvPr>
        </p:nvSpPr>
        <p:spPr bwMode="auto">
          <a:xfrm>
            <a:off x="969596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 bwMode="auto"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 userDrawn="1"/>
        </p:nvCxnSpPr>
        <p:spPr bwMode="auto"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 userDrawn="1"/>
        </p:nvCxnSpPr>
        <p:spPr bwMode="auto"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 userDrawn="1"/>
        </p:nvCxnSpPr>
        <p:spPr bwMode="auto"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 userDrawn="1"/>
        </p:nvCxnSpPr>
        <p:spPr bwMode="auto"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fill="norm" stroke="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Photo + 3 Section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fill="norm" stroke="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8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fill="norm" stroke="1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8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8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8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 bwMode="auto"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5" name="Freeform: Shape 34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fill="norm" stroke="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-2" y="1352574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/>
              </a:defRPr>
            </a:lvl1pPr>
          </a:lstStyle>
          <a:p>
            <a:pPr>
              <a:defRPr/>
            </a:pPr>
            <a:r>
              <a:rPr lang="en-US"/>
              <a:t>Insert image</a:t>
            </a:r>
            <a:endParaRPr/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0"/>
          </p:nvPr>
        </p:nvSpPr>
        <p:spPr bwMode="auto"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21"/>
          </p:nvPr>
        </p:nvSpPr>
        <p:spPr bwMode="auto"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Photo + Text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fill="norm" stroke="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8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fill="norm" stroke="1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8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8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8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 bwMode="auto"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5" name="Freeform: Shape 34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fill="norm" stroke="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-2" y="1352574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/>
              </a:defRPr>
            </a:lvl1pPr>
          </a:lstStyle>
          <a:p>
            <a:pPr>
              <a:defRPr/>
            </a:pPr>
            <a:r>
              <a:rPr lang="en-US"/>
              <a:t>Insert image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Picture with Caption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fill="norm" stroke="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8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fill="norm" stroke="1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8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8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8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5" name="Freeform: Shape 34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fill="norm" stroke="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43366" y="1444649"/>
            <a:ext cx="3365062" cy="4579079"/>
          </a:xfrm>
        </p:spPr>
        <p:txBody>
          <a:bodyPr/>
          <a:lstStyle>
            <a:lvl1pPr marL="0" indent="0">
              <a:buFont typeface="Arial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ontent with Caption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fill="norm" stroke="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8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fill="norm" stroke="1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8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8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8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5" name="Freeform: Shape 34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fill="norm" stroke="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43366" y="1444649"/>
            <a:ext cx="3365062" cy="4579079"/>
          </a:xfrm>
        </p:spPr>
        <p:txBody>
          <a:bodyPr/>
          <a:lstStyle>
            <a:lvl1pPr marL="0" indent="0">
              <a:buFont typeface="Arial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 bwMode="auto"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fill="norm" stroke="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0" name="Freeform: Shape 17"/>
          <p:cNvSpPr/>
          <p:nvPr userDrawn="1"/>
        </p:nvSpPr>
        <p:spPr bwMode="auto">
          <a:xfrm rot="16199998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fill="norm" stroke="1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1" name="Freeform: Shape 11"/>
          <p:cNvSpPr/>
          <p:nvPr userDrawn="1"/>
        </p:nvSpPr>
        <p:spPr bwMode="auto">
          <a:xfrm rot="16199998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Freeform: Shape 7"/>
          <p:cNvSpPr/>
          <p:nvPr userDrawn="1"/>
        </p:nvSpPr>
        <p:spPr bwMode="auto">
          <a:xfrm rot="16199998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4" name="Group 23"/>
          <p:cNvGrpSpPr/>
          <p:nvPr userDrawn="1"/>
        </p:nvGrpSpPr>
        <p:grpSpPr bwMode="auto">
          <a:xfrm rot="16199998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25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0" name="Freeform: Shape 23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fill="norm" stroke="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hank You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Freeform: Shape 14"/>
          <p:cNvSpPr/>
          <p:nvPr/>
        </p:nvSpPr>
        <p:spPr bwMode="auto"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 fill="norm" stroke="1" extrusionOk="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Freeform: Shape 15"/>
          <p:cNvSpPr/>
          <p:nvPr/>
        </p:nvSpPr>
        <p:spPr bwMode="auto"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 fill="norm" stroke="1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Freeform: Shape 19"/>
          <p:cNvSpPr/>
          <p:nvPr/>
        </p:nvSpPr>
        <p:spPr bwMode="auto"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 fill="norm" stroke="1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" name="Group 5"/>
          <p:cNvGrpSpPr/>
          <p:nvPr userDrawn="1"/>
        </p:nvGrpSpPr>
        <p:grpSpPr bwMode="auto"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/>
            <p:cNvSpPr/>
            <p:nvPr userDrawn="1"/>
          </p:nvSpPr>
          <p:spPr bwMode="auto">
            <a:xfrm rot="16199998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Right Triangle 17"/>
            <p:cNvSpPr/>
            <p:nvPr userDrawn="1"/>
          </p:nvSpPr>
          <p:spPr bwMode="auto">
            <a:xfrm rot="16199998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Right Triangle 18"/>
            <p:cNvSpPr/>
            <p:nvPr userDrawn="1"/>
          </p:nvSpPr>
          <p:spPr bwMode="auto">
            <a:xfrm rot="16199998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auto"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>
                <a:solidFill>
                  <a:schemeClr val="bg1"/>
                </a:solidFill>
                <a:latin typeface="+mj-lt"/>
                <a:ea typeface="Tahoma"/>
                <a:cs typeface="Tahoma"/>
              </a:defRPr>
            </a:lvl1pPr>
          </a:lstStyle>
          <a:p>
            <a:pPr lvl="0">
              <a:defRPr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hank You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Freeform: Shape 14"/>
          <p:cNvSpPr/>
          <p:nvPr/>
        </p:nvSpPr>
        <p:spPr bwMode="auto"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 fill="norm" stroke="1" extrusionOk="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Freeform: Shape 15"/>
          <p:cNvSpPr/>
          <p:nvPr/>
        </p:nvSpPr>
        <p:spPr bwMode="auto"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 fill="norm" stroke="1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Freeform: Shape 19"/>
          <p:cNvSpPr/>
          <p:nvPr/>
        </p:nvSpPr>
        <p:spPr bwMode="auto"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 fill="norm" stroke="1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auto"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>
                <a:solidFill>
                  <a:schemeClr val="bg1"/>
                </a:solidFill>
                <a:latin typeface="+mj-lt"/>
                <a:ea typeface="Tahoma"/>
                <a:cs typeface="Tahoma"/>
              </a:defRPr>
            </a:lvl1pPr>
          </a:lstStyle>
          <a:p>
            <a:pPr lvl="0">
              <a:defRPr/>
            </a:pPr>
            <a:r>
              <a:rPr lang="en-US"/>
              <a:t>Thank You</a:t>
            </a:r>
            <a:endParaRPr/>
          </a:p>
        </p:txBody>
      </p:sp>
      <p:sp>
        <p:nvSpPr>
          <p:cNvPr id="35" name="Freeform: Shape 34"/>
          <p:cNvSpPr/>
          <p:nvPr userDrawn="1"/>
        </p:nvSpPr>
        <p:spPr bwMode="auto"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 fill="norm" stroke="1" extrusionOk="0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32" name="Freeform: Shape 31"/>
          <p:cNvSpPr/>
          <p:nvPr userDrawn="1"/>
        </p:nvSpPr>
        <p:spPr bwMode="auto"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 fill="norm" stroke="1" extrusionOk="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30" name="Freeform: Shape 29"/>
          <p:cNvSpPr/>
          <p:nvPr userDrawn="1"/>
        </p:nvSpPr>
        <p:spPr bwMode="auto"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 fill="norm" stroke="1" extrusionOk="0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 fill="norm" stroke="1" extrusionOk="0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: Shape 8"/>
          <p:cNvSpPr/>
          <p:nvPr userDrawn="1"/>
        </p:nvSpPr>
        <p:spPr bwMode="auto">
          <a:xfrm rot="16199998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 fill="norm" stroke="1" extrusionOk="0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ight Triangle 9"/>
          <p:cNvSpPr/>
          <p:nvPr userDrawn="1"/>
        </p:nvSpPr>
        <p:spPr bwMode="auto"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Freeform: Shape 10"/>
          <p:cNvSpPr/>
          <p:nvPr userDrawn="1"/>
        </p:nvSpPr>
        <p:spPr bwMode="auto">
          <a:xfrm rot="16199998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2700000">
            <a:off x="9668984" y="1404391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 fill="norm" stroke="1" extrusionOk="0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3" name="Freeform: Shape 12"/>
          <p:cNvSpPr/>
          <p:nvPr userDrawn="1"/>
        </p:nvSpPr>
        <p:spPr bwMode="auto">
          <a:xfrm rot="8099999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 fill="norm" stroke="1" extrusionOk="0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4" name="Freeform: Shape 13"/>
          <p:cNvSpPr/>
          <p:nvPr userDrawn="1"/>
        </p:nvSpPr>
        <p:spPr bwMode="auto"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 fill="norm" stroke="1" extrusionOk="0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5" name="Freeform: Shape 14"/>
          <p:cNvSpPr/>
          <p:nvPr userDrawn="1"/>
        </p:nvSpPr>
        <p:spPr bwMode="auto">
          <a:xfrm rot="8099999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 fill="norm" stroke="1" extrusionOk="0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16" name="Group 15"/>
          <p:cNvGrpSpPr/>
          <p:nvPr userDrawn="1"/>
        </p:nvGrpSpPr>
        <p:grpSpPr bwMode="auto">
          <a:xfrm rot="16199998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/>
            <p:cNvSpPr/>
            <p:nvPr/>
          </p:nvSpPr>
          <p:spPr bwMode="auto"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 bwMode="auto">
            <a:xfrm rot="8099999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 bwMode="auto">
          <a:xfrm rot="16199998">
            <a:off x="1992859" y="-497210"/>
            <a:ext cx="818398" cy="986162"/>
            <a:chOff x="10945855" y="7317025"/>
            <a:chExt cx="2483924" cy="2993104"/>
          </a:xfrm>
        </p:grpSpPr>
        <p:sp>
          <p:nvSpPr>
            <p:cNvPr id="20" name="Freeform: Shape 19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/>
              </a:defRPr>
            </a:lvl1pPr>
          </a:lstStyle>
          <a:p>
            <a:pPr marL="228600" lvl="0" indent="-22860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Section Title 01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Alt 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Freeform: Shape 33"/>
          <p:cNvSpPr/>
          <p:nvPr userDrawn="1"/>
        </p:nvSpPr>
        <p:spPr bwMode="auto">
          <a:xfrm rot="16199998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 fill="norm" stroke="1" extrusionOk="0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4" name="Freeform: Shape 23"/>
          <p:cNvSpPr/>
          <p:nvPr userDrawn="1"/>
        </p:nvSpPr>
        <p:spPr bwMode="auto">
          <a:xfrm rot="16199998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 fill="norm" stroke="1" extrusionOk="0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Freeform: Shape 24"/>
          <p:cNvSpPr/>
          <p:nvPr userDrawn="1"/>
        </p:nvSpPr>
        <p:spPr bwMode="auto">
          <a:xfrm rot="16199998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6" name="Group 25"/>
          <p:cNvGrpSpPr/>
          <p:nvPr userDrawn="1"/>
        </p:nvGrpSpPr>
        <p:grpSpPr bwMode="auto">
          <a:xfrm>
            <a:off x="9776075" y="2057401"/>
            <a:ext cx="4413559" cy="3934444"/>
            <a:chOff x="9222436" y="1088097"/>
            <a:chExt cx="5433318" cy="4843502"/>
          </a:xfrm>
        </p:grpSpPr>
        <p:sp>
          <p:nvSpPr>
            <p:cNvPr id="27" name="Freeform: Shape 26"/>
            <p:cNvSpPr/>
            <p:nvPr/>
          </p:nvSpPr>
          <p:spPr bwMode="auto"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 fill="norm" stroke="1" extrusionOk="0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 bwMode="auto">
            <a:xfrm rot="8099999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 fill="norm" stroke="1" extrusionOk="0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9" name="Freeform: Shape 28"/>
          <p:cNvSpPr/>
          <p:nvPr userDrawn="1"/>
        </p:nvSpPr>
        <p:spPr bwMode="auto"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 fill="norm" stroke="1" extrusionOk="0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30" name="Freeform: Shape 29"/>
          <p:cNvSpPr/>
          <p:nvPr userDrawn="1"/>
        </p:nvSpPr>
        <p:spPr bwMode="auto">
          <a:xfrm rot="8099999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 fill="norm" stroke="1" extrusionOk="0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31" name="Group 30"/>
          <p:cNvGrpSpPr/>
          <p:nvPr userDrawn="1"/>
        </p:nvGrpSpPr>
        <p:grpSpPr bwMode="auto">
          <a:xfrm rot="16199998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/>
            <p:cNvSpPr/>
            <p:nvPr/>
          </p:nvSpPr>
          <p:spPr bwMode="auto"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" name="Freeform: Shape 32"/>
            <p:cNvSpPr/>
            <p:nvPr/>
          </p:nvSpPr>
          <p:spPr bwMode="auto">
            <a:xfrm rot="8099999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Section Title 01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/>
              </a:defRPr>
            </a:lvl1pPr>
          </a:lstStyle>
          <a:p>
            <a:pPr marL="228600" lvl="0" indent="-22860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Quot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Freeform: Shape 33"/>
          <p:cNvSpPr/>
          <p:nvPr userDrawn="1"/>
        </p:nvSpPr>
        <p:spPr bwMode="auto">
          <a:xfrm rot="16199998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 fill="norm" stroke="1" extrusionOk="0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4" name="Freeform: Shape 23"/>
          <p:cNvSpPr/>
          <p:nvPr userDrawn="1"/>
        </p:nvSpPr>
        <p:spPr bwMode="auto">
          <a:xfrm rot="16199998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 fill="norm" stroke="1" extrusionOk="0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Freeform: Shape 24"/>
          <p:cNvSpPr/>
          <p:nvPr userDrawn="1"/>
        </p:nvSpPr>
        <p:spPr bwMode="auto">
          <a:xfrm rot="16199998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Oval 3"/>
          <p:cNvSpPr/>
          <p:nvPr userDrawn="1"/>
        </p:nvSpPr>
        <p:spPr bwMode="auto"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Title 1"/>
          <p:cNvSpPr txBox="1"/>
          <p:nvPr userDrawn="1"/>
        </p:nvSpPr>
        <p:spPr bwMode="auto"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>
              <a:lnSpc>
                <a:spcPct val="100000"/>
              </a:lnSpc>
              <a:spcBef>
                <a:spcPts val="0"/>
              </a:spcBef>
              <a:buNone/>
              <a:defRPr lang="en-GB" sz="3600" b="0" i="0">
                <a:solidFill>
                  <a:schemeClr val="bg1"/>
                </a:solidFill>
                <a:latin typeface="Trebuchet MS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184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Quote</a:t>
            </a:r>
            <a:endParaRPr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le + Text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fill="norm" stroke="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8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8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 bwMode="auto"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le Only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fill="norm" stroke="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8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fill="norm" stroke="1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8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8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8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lvl="0"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4" name="Freeform: Shape 23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fill="norm" stroke="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1_Title Only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fill="norm" stroke="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8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fill="norm" stroke="1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8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8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8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lvl="0"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4" name="Freeform: Shape 23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fill="norm" stroke="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auto"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le and Content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fill="norm" stroke="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8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fill="norm" stroke="1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8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8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8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lvl="0"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4" name="Freeform: Shape 23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fill="norm" stroke="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 bwMode="auto"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omparison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fill="norm" stroke="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8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fill="norm" stroke="1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8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8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8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lvl="0"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4" name="Freeform: Shape 23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fill="norm" stroke="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7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44500" y="2505074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8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475412" y="2505074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: Shape 9"/>
          <p:cNvSpPr/>
          <p:nvPr userDrawn="1"/>
        </p:nvSpPr>
        <p:spPr bwMode="auto"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fill="norm" stroke="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17"/>
          <p:cNvSpPr/>
          <p:nvPr userDrawn="1"/>
        </p:nvSpPr>
        <p:spPr bwMode="auto">
          <a:xfrm rot="16199998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fill="norm" stroke="1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: Shape 11"/>
          <p:cNvSpPr/>
          <p:nvPr userDrawn="1"/>
        </p:nvSpPr>
        <p:spPr bwMode="auto">
          <a:xfrm rot="16199998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7"/>
          <p:cNvSpPr/>
          <p:nvPr userDrawn="1"/>
        </p:nvSpPr>
        <p:spPr bwMode="auto">
          <a:xfrm rot="16199998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itle 1"/>
          <p:cNvSpPr txBox="1"/>
          <p:nvPr userDrawn="1"/>
        </p:nvSpPr>
        <p:spPr bwMode="auto"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lang="en-GB" sz="3200" b="1" spc="-70">
                <a:solidFill>
                  <a:schemeClr val="bg1"/>
                </a:solidFill>
                <a:latin typeface="Trebuchet MS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latin typeface="+mj-lt"/>
              </a:rPr>
              <a:t>Click to edit Master title style</a:t>
            </a:r>
            <a:endParaRPr/>
          </a:p>
        </p:txBody>
      </p:sp>
      <p:grpSp>
        <p:nvGrpSpPr>
          <p:cNvPr id="12" name="Group 11"/>
          <p:cNvGrpSpPr/>
          <p:nvPr userDrawn="1"/>
        </p:nvGrpSpPr>
        <p:grpSpPr bwMode="auto">
          <a:xfrm rot="16199998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3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5" name="Group 14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lvl="0" algn="ctr">
                <a:defRPr/>
              </a:pPr>
              <a:endParaRPr lang="en-US"/>
            </a:p>
          </p:txBody>
        </p:sp>
        <p:sp>
          <p:nvSpPr>
            <p:cNvPr id="17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8" name="Freeform: Shape 23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fill="norm" stroke="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Slide Number Placeholder 4"/>
          <p:cNvSpPr txBox="1"/>
          <p:nvPr userDrawn="1"/>
        </p:nvSpPr>
        <p:spPr bwMode="auto"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>
              <a:defRPr sz="1000">
                <a:solidFill>
                  <a:schemeClr val="bg1"/>
                </a:solidFill>
                <a:latin typeface="Trade Gothic LT Pr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Clr>
          <a:schemeClr val="accent2"/>
        </a:buClr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Clr>
          <a:schemeClr val="accent2"/>
        </a:buClr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Clr>
          <a:schemeClr val="accent2"/>
        </a:buClr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Clr>
          <a:schemeClr val="accent2"/>
        </a:buClr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Clr>
          <a:schemeClr val="accent2"/>
        </a:buClr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Kasir Sederhana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/>
              <a:t>Christophorus</a:t>
            </a:r>
            <a:r>
              <a:rPr lang="en-US"/>
              <a:t> Jonathan </a:t>
            </a:r>
            <a:r>
              <a:rPr lang="en-US"/>
              <a:t>Radit</a:t>
            </a:r>
            <a:endParaRPr lang="en-US"/>
          </a:p>
          <a:p>
            <a:pPr marL="0" indent="0">
              <a:buNone/>
              <a:defRPr/>
            </a:pPr>
            <a:r>
              <a:rPr lang="en-US"/>
              <a:t>23STI9015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wipe dir="l"/>
      </p:transition>
    </mc:Choice>
    <mc:Fallback>
      <p:transition spd="med" advClick="1">
        <p:wipe dir="l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Screenshot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63D6C4-4840-40CC-AC84-17E24B3B7BDE}" type="slidenum">
              <a:rPr lang="en-US"/>
              <a:t>2</a:t>
            </a:fld>
            <a:endParaRPr lang="en-US"/>
          </a:p>
        </p:txBody>
      </p:sp>
      <p:sp>
        <p:nvSpPr>
          <p:cNvPr id="1819677808" name="Text Placeholder 2"/>
          <p:cNvSpPr>
            <a:spLocks noGrp="1"/>
          </p:cNvSpPr>
          <p:nvPr>
            <p:ph type="body" idx="1"/>
          </p:nvPr>
        </p:nvSpPr>
        <p:spPr bwMode="auto">
          <a:xfrm flipH="0" flipV="0">
            <a:off x="444499" y="1681162"/>
            <a:ext cx="5607049" cy="411955"/>
          </a:xfrm>
        </p:spPr>
        <p:txBody>
          <a:bodyPr anchor="t">
            <a:normAutofit/>
          </a:bodyPr>
          <a:lstStyle>
            <a:lvl1pPr marL="0" indent="0" algn="ctr">
              <a:buFont typeface="Arial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/>
              <a:t>Tambah Item</a:t>
            </a:r>
            <a:endParaRPr/>
          </a:p>
        </p:txBody>
      </p:sp>
      <p:sp>
        <p:nvSpPr>
          <p:cNvPr id="1367438431" name="Text Placeholder 4"/>
          <p:cNvSpPr>
            <a:spLocks noGrp="1"/>
          </p:cNvSpPr>
          <p:nvPr>
            <p:ph type="body" sz="quarter" idx="3"/>
          </p:nvPr>
        </p:nvSpPr>
        <p:spPr bwMode="auto">
          <a:xfrm flipH="0" flipV="0">
            <a:off x="6051549" y="1681162"/>
            <a:ext cx="5607049" cy="411955"/>
          </a:xfrm>
        </p:spPr>
        <p:txBody>
          <a:bodyPr anchor="t">
            <a:normAutofit/>
          </a:bodyPr>
          <a:lstStyle>
            <a:lvl1pPr marL="0" indent="0" algn="ctr">
              <a:buFont typeface="Arial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/>
              <a:t>Hapus Item</a:t>
            </a:r>
            <a:endParaRPr/>
          </a:p>
        </p:txBody>
      </p:sp>
      <p:pic>
        <p:nvPicPr>
          <p:cNvPr id="2018337174" name=""/>
          <p:cNvPicPr>
            <a:picLocks noChangeAspect="1"/>
          </p:cNvPicPr>
          <p:nvPr>
            <p:ph sz="half" idx="2"/>
          </p:nvPr>
        </p:nvPicPr>
        <p:blipFill>
          <a:blip r:embed="rId3"/>
          <a:stretch/>
        </p:blipFill>
        <p:spPr bwMode="auto">
          <a:xfrm rot="0">
            <a:off x="2177963" y="2093118"/>
            <a:ext cx="2140121" cy="4096542"/>
          </a:xfrm>
          <a:prstGeom prst="rect">
            <a:avLst/>
          </a:prstGeom>
        </p:spPr>
      </p:pic>
      <p:pic>
        <p:nvPicPr>
          <p:cNvPr id="1431524500" name=""/>
          <p:cNvPicPr>
            <a:picLocks noChangeAspect="1"/>
          </p:cNvPicPr>
          <p:nvPr>
            <p:ph sz="quarter" idx="4"/>
          </p:nvPr>
        </p:nvPicPr>
        <p:blipFill>
          <a:blip r:embed="rId4"/>
          <a:stretch/>
        </p:blipFill>
        <p:spPr bwMode="auto">
          <a:xfrm rot="0">
            <a:off x="7933748" y="2093118"/>
            <a:ext cx="1842653" cy="40965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683080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Screenshot</a:t>
            </a:r>
            <a:endParaRPr lang="en-US"/>
          </a:p>
        </p:txBody>
      </p:sp>
      <p:sp>
        <p:nvSpPr>
          <p:cNvPr id="517860522" name="Slide Number Placeholder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9167D16-62C8-38EC-CD7A-BA651E482E19}" type="slidenum">
              <a:rPr lang="en-US"/>
              <a:t/>
            </a:fld>
            <a:endParaRPr lang="en-US"/>
          </a:p>
        </p:txBody>
      </p:sp>
      <p:sp>
        <p:nvSpPr>
          <p:cNvPr id="1238195422" name="Text Placeholder 2"/>
          <p:cNvSpPr>
            <a:spLocks noGrp="1"/>
          </p:cNvSpPr>
          <p:nvPr>
            <p:ph type="body" idx="1"/>
          </p:nvPr>
        </p:nvSpPr>
        <p:spPr bwMode="auto">
          <a:xfrm flipH="0" flipV="0">
            <a:off x="444499" y="1681162"/>
            <a:ext cx="11214099" cy="411955"/>
          </a:xfrm>
        </p:spPr>
        <p:txBody>
          <a:bodyPr anchor="t">
            <a:normAutofit/>
          </a:bodyPr>
          <a:lstStyle>
            <a:lvl1pPr marL="0" indent="0" algn="ctr">
              <a:buFont typeface="Arial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/>
              <a:t>Kasir</a:t>
            </a:r>
            <a:endParaRPr/>
          </a:p>
        </p:txBody>
      </p:sp>
      <p:pic>
        <p:nvPicPr>
          <p:cNvPr id="1482483450" name=""/>
          <p:cNvPicPr>
            <a:picLocks noChangeAspect="1"/>
          </p:cNvPicPr>
          <p:nvPr>
            <p:ph sz="half" idx="2"/>
          </p:nvPr>
        </p:nvPicPr>
        <p:blipFill>
          <a:blip r:embed="rId3"/>
          <a:stretch/>
        </p:blipFill>
        <p:spPr bwMode="auto">
          <a:xfrm rot="0">
            <a:off x="2138362" y="2350690"/>
            <a:ext cx="2219324" cy="3581399"/>
          </a:xfrm>
          <a:prstGeom prst="rect">
            <a:avLst/>
          </a:prstGeom>
        </p:spPr>
      </p:pic>
      <p:pic>
        <p:nvPicPr>
          <p:cNvPr id="696146420" name=""/>
          <p:cNvPicPr>
            <a:picLocks noChangeAspect="1"/>
          </p:cNvPicPr>
          <p:nvPr>
            <p:ph sz="quarter" idx="4"/>
          </p:nvPr>
        </p:nvPicPr>
        <p:blipFill>
          <a:blip r:embed="rId4"/>
          <a:stretch/>
        </p:blipFill>
        <p:spPr bwMode="auto">
          <a:xfrm rot="0">
            <a:off x="7745412" y="2693590"/>
            <a:ext cx="2219324" cy="2895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0</Words>
  <Application>ONLYOFFICE/7.5.1.23</Application>
  <DocSecurity>0</DocSecurity>
  <PresentationFormat>Widescreen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3</cp:revision>
  <dcterms:created xsi:type="dcterms:W3CDTF">2024-03-26T01:31:05Z</dcterms:created>
  <dcterms:modified xsi:type="dcterms:W3CDTF">2024-04-10T04:57:32Z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