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6" d="100"/>
          <a:sy n="56" d="100"/>
        </p:scale>
        <p:origin x="1296" y="48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B78EA-28CE-41D8-9043-90E391E5F567}" type="datetimeFigureOut">
              <a:rPr lang="en-US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34D747-9380-41EE-9946-EC9EC0CA5D1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F4FCA-E392-7FA3-CDD2-AD528A3122F2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96288-09E3-56A7-2D15-91F1B30ED5D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96736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666147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Dibagi 2</a:t>
            </a:r>
          </a:p>
        </p:txBody>
      </p:sp>
      <p:sp>
        <p:nvSpPr>
          <p:cNvPr id="180803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2C1287-88DF-1BCA-DD59-DC370B6E2E58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 bwMode="auto">
              <a:xfrm rot="16199998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 bwMode="auto">
              <a:xfrm rot="16199998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 bwMode="auto">
              <a:xfrm rot="16199998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/>
            <p:cNvSpPr/>
            <p:nvPr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/>
            <p:cNvSpPr/>
            <p:nvPr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 bwMode="auto">
            <a:xfrm rot="16199998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rot="16199998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/>
            <p:cNvSpPr/>
            <p:nvPr userDrawn="1"/>
          </p:nvSpPr>
          <p:spPr bwMode="auto">
            <a:xfrm rot="16199998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/>
          <p:cNvSpPr/>
          <p:nvPr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/>
          <p:cNvSpPr/>
          <p:nvPr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/>
          <p:nvPr userDrawn="1"/>
        </p:nvGrpSpPr>
        <p:grpSpPr bwMode="auto">
          <a:xfrm rot="16199998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 bwMode="auto">
          <a:xfrm rot="16199998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lt 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/>
          <p:cNvGrpSpPr/>
          <p:nvPr userDrawn="1"/>
        </p:nvGrpSpPr>
        <p:grpSpPr bwMode="auto">
          <a:xfrm rot="16199998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8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8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/>
          <p:cNvSpPr txBox="1"/>
          <p:nvPr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8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8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/>
          <p:cNvSpPr/>
          <p:nvPr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/>
          <p:cNvSpPr/>
          <p:nvPr userDrawn="1"/>
        </p:nvSpPr>
        <p:spPr bwMode="auto">
          <a:xfrm rot="16199998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/>
          <p:cNvSpPr/>
          <p:nvPr userDrawn="1"/>
        </p:nvSpPr>
        <p:spPr bwMode="auto">
          <a:xfrm rot="16199998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/>
          <p:nvPr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8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/>
          <p:cNvSpPr txBox="1"/>
          <p:nvPr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2.tm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4.tm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Kasir Sederhana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Christophorus Jonathan Radit</a:t>
            </a:r>
          </a:p>
          <a:p>
            <a:pPr marL="0" indent="0">
              <a:buNone/>
              <a:defRPr/>
            </a:pPr>
            <a:r>
              <a:rPr lang="en-US"/>
              <a:t>23STI9015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3D6C4-4840-40CC-AC84-17E24B3B7BDE}" type="slidenum">
              <a:rPr lang="en-US"/>
              <a:t>2</a:t>
            </a:fld>
            <a:endParaRPr lang="en-US"/>
          </a:p>
        </p:txBody>
      </p:sp>
      <p:sp>
        <p:nvSpPr>
          <p:cNvPr id="181967780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499" y="1681162"/>
            <a:ext cx="560704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t>Tambah Item</a:t>
            </a:r>
          </a:p>
        </p:txBody>
      </p:sp>
      <p:sp>
        <p:nvSpPr>
          <p:cNvPr id="136743843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51549" y="1681162"/>
            <a:ext cx="560704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t>Hapus Item</a:t>
            </a:r>
          </a:p>
        </p:txBody>
      </p:sp>
      <p:pic>
        <p:nvPicPr>
          <p:cNvPr id="2018337174" name="Content Placeholder 201833717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auto">
          <a:xfrm>
            <a:off x="2201429" y="2093118"/>
            <a:ext cx="2093189" cy="4096542"/>
          </a:xfrm>
          <a:prstGeom prst="rect">
            <a:avLst/>
          </a:prstGeom>
        </p:spPr>
      </p:pic>
      <p:pic>
        <p:nvPicPr>
          <p:cNvPr id="1431524500" name="Content Placeholder 1431524499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 bwMode="auto">
          <a:xfrm>
            <a:off x="7933748" y="2107977"/>
            <a:ext cx="1842653" cy="4066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8308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Screenshot</a:t>
            </a:r>
          </a:p>
        </p:txBody>
      </p:sp>
      <p:sp>
        <p:nvSpPr>
          <p:cNvPr id="517860522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9167D16-62C8-38EC-CD7A-BA651E482E19}" type="slidenum">
              <a:rPr lang="en-US"/>
              <a:t>3</a:t>
            </a:fld>
            <a:endParaRPr lang="en-US"/>
          </a:p>
        </p:txBody>
      </p:sp>
      <p:sp>
        <p:nvSpPr>
          <p:cNvPr id="12381954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499" y="1681162"/>
            <a:ext cx="11214099" cy="411955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t>Kasir</a:t>
            </a:r>
          </a:p>
        </p:txBody>
      </p:sp>
      <p:pic>
        <p:nvPicPr>
          <p:cNvPr id="1482483450" name="Content Placeholder 1482483449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 bwMode="auto">
          <a:xfrm>
            <a:off x="2228064" y="2350690"/>
            <a:ext cx="2039920" cy="3581399"/>
          </a:xfrm>
          <a:prstGeom prst="rect">
            <a:avLst/>
          </a:prstGeom>
        </p:spPr>
      </p:pic>
      <p:pic>
        <p:nvPicPr>
          <p:cNvPr id="696146420" name="Content Placeholder 696146419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/>
        </p:blipFill>
        <p:spPr bwMode="auto">
          <a:xfrm>
            <a:off x="7816231" y="2693590"/>
            <a:ext cx="2077686" cy="2895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0</Words>
  <Application>Microsoft Office PowerPoint</Application>
  <DocSecurity>0</DocSecurity>
  <PresentationFormat>Widescreen</PresentationFormat>
  <Paragraphs>0</Paragraphs>
  <Slides>3</Slides>
  <Notes>3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Kasir Sederhana</vt:lpstr>
      <vt:lpstr>Screenshot</vt:lpstr>
      <vt:lpstr>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Kasir Sederhana</dc:title>
  <dc:subject/>
  <dc:creator/>
  <cp:keywords/>
  <dc:description/>
  <cp:lastModifiedBy>Jonathan Radit</cp:lastModifiedBy>
  <cp:revision>4</cp:revision>
  <dcterms:created xsi:type="dcterms:W3CDTF">2024-03-26T01:31:05Z</dcterms:created>
  <dcterms:modified xsi:type="dcterms:W3CDTF">2024-04-16T02:39:26Z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