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0B78EA-28CE-41D8-9043-90E391E5F567}" type="datetimeFigureOut">
              <a:rPr lang="en-US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34D747-9380-41EE-9946-EC9EC0CA5D1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9F4FCA-E392-7FA3-CDD2-AD528A3122F2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4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696288-09E3-56A7-2D15-91F1B30ED5D4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84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auto"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 bwMode="auto"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 bwMode="auto"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ight Triangle 16"/>
              <p:cNvSpPr/>
              <p:nvPr/>
            </p:nvSpPr>
            <p:spPr bwMode="auto">
              <a:xfrm rot="16199998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ight Triangle 17"/>
              <p:cNvSpPr/>
              <p:nvPr/>
            </p:nvSpPr>
            <p:spPr bwMode="auto">
              <a:xfrm rot="16199998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ight Triangle 18"/>
              <p:cNvSpPr/>
              <p:nvPr/>
            </p:nvSpPr>
            <p:spPr bwMode="auto">
              <a:xfrm rot="16199998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Freeform: Shape 19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" name="Freeform: Shape 12"/>
            <p:cNvSpPr/>
            <p:nvPr/>
          </p:nvSpPr>
          <p:spPr bwMode="auto"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 bwMode="auto"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: Shape 12"/>
            <p:cNvSpPr/>
            <p:nvPr/>
          </p:nvSpPr>
          <p:spPr bwMode="auto"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 bwMode="auto"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: Shape 12"/>
              <p:cNvSpPr/>
              <p:nvPr/>
            </p:nvSpPr>
            <p:spPr bwMode="auto"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>
                <a:solidFill>
                  <a:schemeClr val="accent2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 bwMode="auto"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 bwMode="auto"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 bwMode="auto"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 bwMode="auto">
          <a:xfrm>
            <a:off x="995428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 bwMode="auto"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 bwMode="auto">
          <a:xfrm>
            <a:off x="969596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 userDrawn="1"/>
        </p:nvCxnSpPr>
        <p:spPr bwMode="auto"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 userDrawn="1"/>
        </p:nvCxnSpPr>
        <p:spPr bwMode="auto"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 userDrawn="1"/>
        </p:nvCxnSpPr>
        <p:spPr bwMode="auto"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 userDrawn="1"/>
        </p:nvCxnSpPr>
        <p:spPr bwMode="auto"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 bwMode="auto"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 23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25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hank You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5"/>
          <p:cNvGrpSpPr/>
          <p:nvPr userDrawn="1"/>
        </p:nvGrpSpPr>
        <p:grpSpPr bwMode="auto"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 bwMode="auto">
            <a:xfrm rot="16199998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ight Triangle 17"/>
            <p:cNvSpPr/>
            <p:nvPr userDrawn="1"/>
          </p:nvSpPr>
          <p:spPr bwMode="auto">
            <a:xfrm rot="16199998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ight Triangle 18"/>
            <p:cNvSpPr/>
            <p:nvPr userDrawn="1"/>
          </p:nvSpPr>
          <p:spPr bwMode="auto">
            <a:xfrm rot="16199998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hank You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: Shape 31"/>
          <p:cNvSpPr/>
          <p:nvPr userDrawn="1"/>
        </p:nvSpPr>
        <p:spPr bwMode="auto"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 userDrawn="1"/>
        </p:nvSpPr>
        <p:spPr bwMode="auto"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2700000">
            <a:off x="9668984" y="1404391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: Shape 12"/>
          <p:cNvSpPr/>
          <p:nvPr userDrawn="1"/>
        </p:nvSpPr>
        <p:spPr bwMode="auto">
          <a:xfrm rot="8099999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13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6" name="Group 15"/>
          <p:cNvGrpSpPr/>
          <p:nvPr userDrawn="1"/>
        </p:nvGrpSpPr>
        <p:grpSpPr bwMode="auto">
          <a:xfrm rot="16199998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 bwMode="auto"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 bwMode="auto">
          <a:xfrm rot="16199998">
            <a:off x="1992859" y="-497210"/>
            <a:ext cx="818398" cy="986162"/>
            <a:chOff x="10945855" y="7317025"/>
            <a:chExt cx="2483924" cy="2993104"/>
          </a:xfrm>
        </p:grpSpPr>
        <p:sp>
          <p:nvSpPr>
            <p:cNvPr id="20" name="Freeform: Shape 19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lt 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8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 userDrawn="1"/>
        </p:nvGrpSpPr>
        <p:grpSpPr bwMode="auto">
          <a:xfrm>
            <a:off x="9776075" y="2057401"/>
            <a:ext cx="4413559" cy="3934444"/>
            <a:chOff x="9222436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 bwMode="auto"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 rot="8099999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Freeform: Shape 28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1" name="Group 30"/>
          <p:cNvGrpSpPr/>
          <p:nvPr userDrawn="1"/>
        </p:nvGrpSpPr>
        <p:grpSpPr bwMode="auto">
          <a:xfrm rot="16199998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 bwMode="auto"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8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 userDrawn="1"/>
        </p:nvSpPr>
        <p:spPr bwMode="auto"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itle 1"/>
          <p:cNvSpPr txBox="1"/>
          <p:nvPr userDrawn="1"/>
        </p:nvSpPr>
        <p:spPr bwMode="auto"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GB" sz="3600" b="0" i="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8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Quote</a:t>
            </a:r>
            <a:endParaRPr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 bwMode="auto"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 bwMode="auto"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44500" y="2505074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75412" y="2505074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9"/>
          <p:cNvSpPr/>
          <p:nvPr userDrawn="1"/>
        </p:nvSpPr>
        <p:spPr bwMode="auto"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11"/>
          <p:cNvSpPr/>
          <p:nvPr userDrawn="1"/>
        </p:nvSpPr>
        <p:spPr bwMode="auto">
          <a:xfrm rot="16199998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7"/>
          <p:cNvSpPr/>
          <p:nvPr userDrawn="1"/>
        </p:nvSpPr>
        <p:spPr bwMode="auto">
          <a:xfrm rot="16199998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 txBox="1"/>
          <p:nvPr userDrawn="1"/>
        </p:nvSpPr>
        <p:spPr bwMode="auto"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+mj-lt"/>
              </a:rPr>
              <a:t>Click to edit Master title style</a:t>
            </a:r>
            <a:endParaRPr/>
          </a:p>
        </p:txBody>
      </p:sp>
      <p:grpSp>
        <p:nvGrpSpPr>
          <p:cNvPr id="12" name="Group 11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3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17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lide Number Placeholder 4"/>
          <p:cNvSpPr txBox="1"/>
          <p:nvPr userDrawn="1"/>
        </p:nvSpPr>
        <p:spPr bwMode="auto"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000">
                <a:solidFill>
                  <a:schemeClr val="bg1"/>
                </a:solidFill>
                <a:latin typeface="Trade Gothic LT Pr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smtClean="0"/>
              <a:t>Input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/>
              <a:t>Christophorus Jonathan Radit</a:t>
            </a:r>
          </a:p>
          <a:p>
            <a:pPr marL="0" indent="0">
              <a:buNone/>
              <a:defRPr/>
            </a:pPr>
            <a:r>
              <a:rPr lang="en-US"/>
              <a:t>23STI9015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:wipe/>
      </p:transition>
    </mc:Choice>
    <mc:Fallback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63D6C4-4840-40CC-AC84-17E24B3B7BDE}" type="slidenum">
              <a:rPr lang="en-US"/>
              <a:t>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71" y="1628776"/>
            <a:ext cx="7328970" cy="474503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</Words>
  <Application>Microsoft Office PowerPoint</Application>
  <DocSecurity>0</DocSecurity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Tahoma</vt:lpstr>
      <vt:lpstr>Trade Gothic LT Pro</vt:lpstr>
      <vt:lpstr>Trebuchet MS</vt:lpstr>
      <vt:lpstr>Office Theme</vt:lpstr>
      <vt:lpstr>Input Sort</vt:lpstr>
      <vt:lpstr>Screenshot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Kasir Sederhana</dc:title>
  <dc:subject/>
  <dc:creator/>
  <cp:keywords/>
  <dc:description/>
  <cp:lastModifiedBy/>
  <cp:revision>4</cp:revision>
  <dcterms:created xsi:type="dcterms:W3CDTF">2024-03-26T01:31:05Z</dcterms:created>
  <dcterms:modified xsi:type="dcterms:W3CDTF">2024-06-25T03:43:44Z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