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BANK</a:t>
            </a:r>
            <a:r>
              <a:rPr lang="en-US" dirty="0" smtClean="0"/>
              <a:t> </a:t>
            </a:r>
            <a:r>
              <a:rPr lang="en-US" dirty="0" smtClean="0">
                <a:latin typeface="Algerian" pitchFamily="82" charset="0"/>
              </a:rPr>
              <a:t>MANAGEMENT</a:t>
            </a:r>
            <a:r>
              <a:rPr lang="en-US" dirty="0" smtClean="0"/>
              <a:t>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696200" cy="4419600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This project is done by,</a:t>
            </a:r>
          </a:p>
          <a:p>
            <a:r>
              <a:rPr lang="en-US" dirty="0" smtClean="0">
                <a:latin typeface="Arial Narrow" pitchFamily="34" charset="0"/>
              </a:rPr>
              <a:t>SUSHMA C.J.</a:t>
            </a:r>
          </a:p>
          <a:p>
            <a:r>
              <a:rPr lang="en-US" dirty="0" smtClean="0">
                <a:latin typeface="Arial Narrow" pitchFamily="34" charset="0"/>
              </a:rPr>
              <a:t>THANUSHREE.S.</a:t>
            </a:r>
          </a:p>
          <a:p>
            <a:r>
              <a:rPr lang="en-US" dirty="0" smtClean="0">
                <a:latin typeface="Arial Narrow" pitchFamily="34" charset="0"/>
              </a:rPr>
              <a:t>EAST WEST INSTITUTE OFTECHNOLOGY</a:t>
            </a:r>
            <a:endParaRPr lang="en-IN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BANK MANAGEMENT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OWNER</dc:creator>
  <cp:lastModifiedBy>OWNER</cp:lastModifiedBy>
  <cp:revision>1</cp:revision>
  <dcterms:created xsi:type="dcterms:W3CDTF">2006-08-16T00:00:00Z</dcterms:created>
  <dcterms:modified xsi:type="dcterms:W3CDTF">2019-02-12T15:14:31Z</dcterms:modified>
</cp:coreProperties>
</file>