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2FD47BC-A7A2-4F75-9149-5610845468E4}" type="datetimeFigureOut">
              <a:rPr lang="en-US" smtClean="0"/>
              <a:t>2/12/2019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45530B-1DA9-4E58-8249-256F32EBDA9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skerville Old Face" pitchFamily="18" charset="0"/>
              </a:rPr>
              <a:t>ONLINE ELECTRICITY BILLING</a:t>
            </a:r>
            <a:endParaRPr lang="en-IN" sz="40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1857364"/>
            <a:ext cx="6400800" cy="4500594"/>
          </a:xfrm>
        </p:spPr>
        <p:txBody>
          <a:bodyPr/>
          <a:lstStyle/>
          <a:p>
            <a:endParaRPr lang="en-US" dirty="0" smtClean="0">
              <a:latin typeface="Baskerville Old Face" pitchFamily="18" charset="0"/>
            </a:endParaRPr>
          </a:p>
          <a:p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This project is done by,</a:t>
            </a:r>
          </a:p>
          <a:p>
            <a:r>
              <a:rPr lang="en-US" dirty="0" smtClean="0">
                <a:latin typeface="Bernard MT Condensed" pitchFamily="18" charset="0"/>
              </a:rPr>
              <a:t>SUSHMA C.J.</a:t>
            </a:r>
          </a:p>
          <a:p>
            <a:r>
              <a:rPr lang="en-US" dirty="0" smtClean="0">
                <a:latin typeface="Bernard MT Condensed" pitchFamily="18" charset="0"/>
              </a:rPr>
              <a:t>EAST WEST INSTITUTE OF TECHNOLOGY</a:t>
            </a:r>
            <a:endParaRPr lang="en-IN" dirty="0"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</TotalTime>
  <Words>17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ONLINE ELECTRICITY BILLING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ELECTRICITY BILLING</dc:title>
  <dc:creator>OWNER</dc:creator>
  <cp:lastModifiedBy>OWNER</cp:lastModifiedBy>
  <cp:revision>1</cp:revision>
  <dcterms:created xsi:type="dcterms:W3CDTF">2019-02-12T15:21:58Z</dcterms:created>
  <dcterms:modified xsi:type="dcterms:W3CDTF">2019-02-12T15:23:56Z</dcterms:modified>
</cp:coreProperties>
</file>