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A523-54EE-4C47-B504-5452914152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731A90-23ED-4B66-B027-82692BB349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Level-based puzzle game</a:t>
          </a:r>
        </a:p>
      </dgm:t>
    </dgm:pt>
    <dgm:pt modelId="{1DAC8CC2-F850-4021-9E55-E07741AAB040}" type="parTrans" cxnId="{F3465762-7FF9-4911-8516-4674E0C75DD2}">
      <dgm:prSet/>
      <dgm:spPr/>
      <dgm:t>
        <a:bodyPr/>
        <a:lstStyle/>
        <a:p>
          <a:endParaRPr lang="en-US"/>
        </a:p>
      </dgm:t>
    </dgm:pt>
    <dgm:pt modelId="{C01BF963-C150-4C4B-8049-9803260A66CE}" type="sibTrans" cxnId="{F3465762-7FF9-4911-8516-4674E0C75DD2}">
      <dgm:prSet/>
      <dgm:spPr/>
      <dgm:t>
        <a:bodyPr/>
        <a:lstStyle/>
        <a:p>
          <a:endParaRPr lang="en-US"/>
        </a:p>
      </dgm:t>
    </dgm:pt>
    <dgm:pt modelId="{30036958-1E50-4AFD-A51B-96E3C98ED7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Developed in C/C++</a:t>
          </a:r>
        </a:p>
      </dgm:t>
    </dgm:pt>
    <dgm:pt modelId="{4E56D56F-E376-4291-939B-3CF1094E7D86}" type="parTrans" cxnId="{C1DF7DF4-9558-4925-9545-9F82C9E0FAC4}">
      <dgm:prSet/>
      <dgm:spPr/>
      <dgm:t>
        <a:bodyPr/>
        <a:lstStyle/>
        <a:p>
          <a:endParaRPr lang="en-US"/>
        </a:p>
      </dgm:t>
    </dgm:pt>
    <dgm:pt modelId="{E3C01B49-D94F-4406-BF2F-25741DADE672}" type="sibTrans" cxnId="{C1DF7DF4-9558-4925-9545-9F82C9E0FAC4}">
      <dgm:prSet/>
      <dgm:spPr/>
      <dgm:t>
        <a:bodyPr/>
        <a:lstStyle/>
        <a:p>
          <a:endParaRPr lang="en-US"/>
        </a:p>
      </dgm:t>
    </dgm:pt>
    <dgm:pt modelId="{6D27B1E2-4EDA-47A8-B2D1-3584ABA8A9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ncurses</a:t>
          </a:r>
          <a:r>
            <a:rPr lang="en-US" dirty="0"/>
            <a:t> for graphical interface</a:t>
          </a:r>
        </a:p>
      </dgm:t>
    </dgm:pt>
    <dgm:pt modelId="{30338B95-ADA7-40A3-8B39-0FE52DA4B1B3}" type="parTrans" cxnId="{D085B523-F70D-464C-86C2-8FB1135E323E}">
      <dgm:prSet/>
      <dgm:spPr/>
      <dgm:t>
        <a:bodyPr/>
        <a:lstStyle/>
        <a:p>
          <a:endParaRPr lang="en-US"/>
        </a:p>
      </dgm:t>
    </dgm:pt>
    <dgm:pt modelId="{A0EF04C3-50BB-4564-AEF8-B34A094668B7}" type="sibTrans" cxnId="{D085B523-F70D-464C-86C2-8FB1135E323E}">
      <dgm:prSet/>
      <dgm:spPr/>
      <dgm:t>
        <a:bodyPr/>
        <a:lstStyle/>
        <a:p>
          <a:endParaRPr lang="en-US"/>
        </a:p>
      </dgm:t>
    </dgm:pt>
    <dgm:pt modelId="{D721D390-70C6-4C92-A16C-CD145E00E238}" type="pres">
      <dgm:prSet presAssocID="{3A35A523-54EE-4C47-B504-54529141526A}" presName="root" presStyleCnt="0">
        <dgm:presLayoutVars>
          <dgm:dir/>
          <dgm:resizeHandles val="exact"/>
        </dgm:presLayoutVars>
      </dgm:prSet>
      <dgm:spPr/>
    </dgm:pt>
    <dgm:pt modelId="{B1079166-AD43-4FF2-BD83-461CB5DDA79E}" type="pres">
      <dgm:prSet presAssocID="{05731A90-23ED-4B66-B027-82692BB34947}" presName="compNode" presStyleCnt="0"/>
      <dgm:spPr/>
    </dgm:pt>
    <dgm:pt modelId="{AFDF24CA-252C-4296-AA1B-E3E38E2C10A5}" type="pres">
      <dgm:prSet presAssocID="{05731A90-23ED-4B66-B027-82692BB349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77E2A5-1594-4D1E-8B68-B4A0B892FC51}" type="pres">
      <dgm:prSet presAssocID="{05731A90-23ED-4B66-B027-82692BB349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A0BA4D4-6FC9-4645-899D-1395EF6A8D9C}" type="pres">
      <dgm:prSet presAssocID="{05731A90-23ED-4B66-B027-82692BB34947}" presName="spaceRect" presStyleCnt="0"/>
      <dgm:spPr/>
    </dgm:pt>
    <dgm:pt modelId="{530105A1-F922-49D4-8234-DEC249195794}" type="pres">
      <dgm:prSet presAssocID="{05731A90-23ED-4B66-B027-82692BB34947}" presName="textRect" presStyleLbl="revTx" presStyleIdx="0" presStyleCnt="3">
        <dgm:presLayoutVars>
          <dgm:chMax val="1"/>
          <dgm:chPref val="1"/>
        </dgm:presLayoutVars>
      </dgm:prSet>
      <dgm:spPr/>
    </dgm:pt>
    <dgm:pt modelId="{0A56FF4C-A7B7-4CDC-B3C7-FB389AE43AAE}" type="pres">
      <dgm:prSet presAssocID="{C01BF963-C150-4C4B-8049-9803260A66CE}" presName="sibTrans" presStyleCnt="0"/>
      <dgm:spPr/>
    </dgm:pt>
    <dgm:pt modelId="{EAB5BF0B-9277-496D-A232-D92D7A765205}" type="pres">
      <dgm:prSet presAssocID="{30036958-1E50-4AFD-A51B-96E3C98ED763}" presName="compNode" presStyleCnt="0"/>
      <dgm:spPr/>
    </dgm:pt>
    <dgm:pt modelId="{2FD217DE-81F4-4378-AE27-092775C627A5}" type="pres">
      <dgm:prSet presAssocID="{30036958-1E50-4AFD-A51B-96E3C98ED76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6F87C8-7370-4D58-8955-4B3578E059EC}" type="pres">
      <dgm:prSet presAssocID="{30036958-1E50-4AFD-A51B-96E3C98ED7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08F029-D5C8-4B1C-B338-11A388EB6053}" type="pres">
      <dgm:prSet presAssocID="{30036958-1E50-4AFD-A51B-96E3C98ED763}" presName="spaceRect" presStyleCnt="0"/>
      <dgm:spPr/>
    </dgm:pt>
    <dgm:pt modelId="{EF89BBD3-C8DB-47D5-A619-540C712491BB}" type="pres">
      <dgm:prSet presAssocID="{30036958-1E50-4AFD-A51B-96E3C98ED763}" presName="textRect" presStyleLbl="revTx" presStyleIdx="1" presStyleCnt="3">
        <dgm:presLayoutVars>
          <dgm:chMax val="1"/>
          <dgm:chPref val="1"/>
        </dgm:presLayoutVars>
      </dgm:prSet>
      <dgm:spPr/>
    </dgm:pt>
    <dgm:pt modelId="{AD9F04E7-383D-48AC-9D73-EE49D69AA305}" type="pres">
      <dgm:prSet presAssocID="{E3C01B49-D94F-4406-BF2F-25741DADE672}" presName="sibTrans" presStyleCnt="0"/>
      <dgm:spPr/>
    </dgm:pt>
    <dgm:pt modelId="{9834BC10-68F0-42C4-9A08-4E4E929B3408}" type="pres">
      <dgm:prSet presAssocID="{6D27B1E2-4EDA-47A8-B2D1-3584ABA8A949}" presName="compNode" presStyleCnt="0"/>
      <dgm:spPr/>
    </dgm:pt>
    <dgm:pt modelId="{3BE5DA6F-26E0-4BCC-8EFD-998807DDB06F}" type="pres">
      <dgm:prSet presAssocID="{6D27B1E2-4EDA-47A8-B2D1-3584ABA8A9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8BC667-316E-4E7E-8403-544E01EAC058}" type="pres">
      <dgm:prSet presAssocID="{6D27B1E2-4EDA-47A8-B2D1-3584ABA8A9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7E84B4-BBD2-4A66-9D8F-8016B4460B39}" type="pres">
      <dgm:prSet presAssocID="{6D27B1E2-4EDA-47A8-B2D1-3584ABA8A949}" presName="spaceRect" presStyleCnt="0"/>
      <dgm:spPr/>
    </dgm:pt>
    <dgm:pt modelId="{C07515AC-B36B-4454-A6EB-6B529745DE83}" type="pres">
      <dgm:prSet presAssocID="{6D27B1E2-4EDA-47A8-B2D1-3584ABA8A9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85B523-F70D-464C-86C2-8FB1135E323E}" srcId="{3A35A523-54EE-4C47-B504-54529141526A}" destId="{6D27B1E2-4EDA-47A8-B2D1-3584ABA8A949}" srcOrd="2" destOrd="0" parTransId="{30338B95-ADA7-40A3-8B39-0FE52DA4B1B3}" sibTransId="{A0EF04C3-50BB-4564-AEF8-B34A094668B7}"/>
    <dgm:cxn modelId="{F3465762-7FF9-4911-8516-4674E0C75DD2}" srcId="{3A35A523-54EE-4C47-B504-54529141526A}" destId="{05731A90-23ED-4B66-B027-82692BB34947}" srcOrd="0" destOrd="0" parTransId="{1DAC8CC2-F850-4021-9E55-E07741AAB040}" sibTransId="{C01BF963-C150-4C4B-8049-9803260A66CE}"/>
    <dgm:cxn modelId="{90CBC5AA-7640-4A59-A422-C3DBE8AE5D22}" type="presOf" srcId="{30036958-1E50-4AFD-A51B-96E3C98ED763}" destId="{EF89BBD3-C8DB-47D5-A619-540C712491BB}" srcOrd="0" destOrd="0" presId="urn:microsoft.com/office/officeart/2018/5/layout/IconLeafLabelList"/>
    <dgm:cxn modelId="{3B1DA6C2-5314-4792-A357-A4DD15D2C8CC}" type="presOf" srcId="{3A35A523-54EE-4C47-B504-54529141526A}" destId="{D721D390-70C6-4C92-A16C-CD145E00E238}" srcOrd="0" destOrd="0" presId="urn:microsoft.com/office/officeart/2018/5/layout/IconLeafLabelList"/>
    <dgm:cxn modelId="{65E3CDD2-35A1-4BAB-8294-A4B248C539B5}" type="presOf" srcId="{05731A90-23ED-4B66-B027-82692BB34947}" destId="{530105A1-F922-49D4-8234-DEC249195794}" srcOrd="0" destOrd="0" presId="urn:microsoft.com/office/officeart/2018/5/layout/IconLeafLabelList"/>
    <dgm:cxn modelId="{FA5F35E8-8409-4E81-9773-421C4EBACC80}" type="presOf" srcId="{6D27B1E2-4EDA-47A8-B2D1-3584ABA8A949}" destId="{C07515AC-B36B-4454-A6EB-6B529745DE83}" srcOrd="0" destOrd="0" presId="urn:microsoft.com/office/officeart/2018/5/layout/IconLeafLabelList"/>
    <dgm:cxn modelId="{C1DF7DF4-9558-4925-9545-9F82C9E0FAC4}" srcId="{3A35A523-54EE-4C47-B504-54529141526A}" destId="{30036958-1E50-4AFD-A51B-96E3C98ED763}" srcOrd="1" destOrd="0" parTransId="{4E56D56F-E376-4291-939B-3CF1094E7D86}" sibTransId="{E3C01B49-D94F-4406-BF2F-25741DADE672}"/>
    <dgm:cxn modelId="{0C65C177-552B-4D14-922D-5E5FAE525523}" type="presParOf" srcId="{D721D390-70C6-4C92-A16C-CD145E00E238}" destId="{B1079166-AD43-4FF2-BD83-461CB5DDA79E}" srcOrd="0" destOrd="0" presId="urn:microsoft.com/office/officeart/2018/5/layout/IconLeafLabelList"/>
    <dgm:cxn modelId="{F022AE57-D6DE-4DA6-B81B-E1BF52C4E6AA}" type="presParOf" srcId="{B1079166-AD43-4FF2-BD83-461CB5DDA79E}" destId="{AFDF24CA-252C-4296-AA1B-E3E38E2C10A5}" srcOrd="0" destOrd="0" presId="urn:microsoft.com/office/officeart/2018/5/layout/IconLeafLabelList"/>
    <dgm:cxn modelId="{0B835497-4BC0-4538-A248-DF6F41DD0810}" type="presParOf" srcId="{B1079166-AD43-4FF2-BD83-461CB5DDA79E}" destId="{8577E2A5-1594-4D1E-8B68-B4A0B892FC51}" srcOrd="1" destOrd="0" presId="urn:microsoft.com/office/officeart/2018/5/layout/IconLeafLabelList"/>
    <dgm:cxn modelId="{A3397110-4F59-4D16-B986-6BAFEAE3572E}" type="presParOf" srcId="{B1079166-AD43-4FF2-BD83-461CB5DDA79E}" destId="{7A0BA4D4-6FC9-4645-899D-1395EF6A8D9C}" srcOrd="2" destOrd="0" presId="urn:microsoft.com/office/officeart/2018/5/layout/IconLeafLabelList"/>
    <dgm:cxn modelId="{DE98207C-D052-467D-B402-1D29F545E689}" type="presParOf" srcId="{B1079166-AD43-4FF2-BD83-461CB5DDA79E}" destId="{530105A1-F922-49D4-8234-DEC249195794}" srcOrd="3" destOrd="0" presId="urn:microsoft.com/office/officeart/2018/5/layout/IconLeafLabelList"/>
    <dgm:cxn modelId="{6D23FDEF-31EA-40B0-B1CA-E166D809404B}" type="presParOf" srcId="{D721D390-70C6-4C92-A16C-CD145E00E238}" destId="{0A56FF4C-A7B7-4CDC-B3C7-FB389AE43AAE}" srcOrd="1" destOrd="0" presId="urn:microsoft.com/office/officeart/2018/5/layout/IconLeafLabelList"/>
    <dgm:cxn modelId="{FC86F772-784C-4101-86A5-218651885915}" type="presParOf" srcId="{D721D390-70C6-4C92-A16C-CD145E00E238}" destId="{EAB5BF0B-9277-496D-A232-D92D7A765205}" srcOrd="2" destOrd="0" presId="urn:microsoft.com/office/officeart/2018/5/layout/IconLeafLabelList"/>
    <dgm:cxn modelId="{2D98AA91-FFC2-4913-A67B-EB6C5139CB4B}" type="presParOf" srcId="{EAB5BF0B-9277-496D-A232-D92D7A765205}" destId="{2FD217DE-81F4-4378-AE27-092775C627A5}" srcOrd="0" destOrd="0" presId="urn:microsoft.com/office/officeart/2018/5/layout/IconLeafLabelList"/>
    <dgm:cxn modelId="{44AB1B9B-5BF7-44C3-9A42-B2E30C398501}" type="presParOf" srcId="{EAB5BF0B-9277-496D-A232-D92D7A765205}" destId="{1B6F87C8-7370-4D58-8955-4B3578E059EC}" srcOrd="1" destOrd="0" presId="urn:microsoft.com/office/officeart/2018/5/layout/IconLeafLabelList"/>
    <dgm:cxn modelId="{BC3E7F2C-AB9B-4069-A46D-655A02CD8C1A}" type="presParOf" srcId="{EAB5BF0B-9277-496D-A232-D92D7A765205}" destId="{5108F029-D5C8-4B1C-B338-11A388EB6053}" srcOrd="2" destOrd="0" presId="urn:microsoft.com/office/officeart/2018/5/layout/IconLeafLabelList"/>
    <dgm:cxn modelId="{84273B7E-4FDF-4594-97E8-04C1B322F5B5}" type="presParOf" srcId="{EAB5BF0B-9277-496D-A232-D92D7A765205}" destId="{EF89BBD3-C8DB-47D5-A619-540C712491BB}" srcOrd="3" destOrd="0" presId="urn:microsoft.com/office/officeart/2018/5/layout/IconLeafLabelList"/>
    <dgm:cxn modelId="{D0E3B7C0-67B8-4147-9B9D-1B9842BC359D}" type="presParOf" srcId="{D721D390-70C6-4C92-A16C-CD145E00E238}" destId="{AD9F04E7-383D-48AC-9D73-EE49D69AA305}" srcOrd="3" destOrd="0" presId="urn:microsoft.com/office/officeart/2018/5/layout/IconLeafLabelList"/>
    <dgm:cxn modelId="{C6D82BBB-3CFF-4220-9C23-92E669F18EF6}" type="presParOf" srcId="{D721D390-70C6-4C92-A16C-CD145E00E238}" destId="{9834BC10-68F0-42C4-9A08-4E4E929B3408}" srcOrd="4" destOrd="0" presId="urn:microsoft.com/office/officeart/2018/5/layout/IconLeafLabelList"/>
    <dgm:cxn modelId="{28EEA5D2-BF7A-46FE-A7E6-B135AE44377E}" type="presParOf" srcId="{9834BC10-68F0-42C4-9A08-4E4E929B3408}" destId="{3BE5DA6F-26E0-4BCC-8EFD-998807DDB06F}" srcOrd="0" destOrd="0" presId="urn:microsoft.com/office/officeart/2018/5/layout/IconLeafLabelList"/>
    <dgm:cxn modelId="{797817AC-46AF-46F8-BF5F-BF98A5261155}" type="presParOf" srcId="{9834BC10-68F0-42C4-9A08-4E4E929B3408}" destId="{468BC667-316E-4E7E-8403-544E01EAC058}" srcOrd="1" destOrd="0" presId="urn:microsoft.com/office/officeart/2018/5/layout/IconLeafLabelList"/>
    <dgm:cxn modelId="{64BD0919-C3C1-4740-B1EE-D9BDB4072526}" type="presParOf" srcId="{9834BC10-68F0-42C4-9A08-4E4E929B3408}" destId="{F77E84B4-BBD2-4A66-9D8F-8016B4460B39}" srcOrd="2" destOrd="0" presId="urn:microsoft.com/office/officeart/2018/5/layout/IconLeafLabelList"/>
    <dgm:cxn modelId="{C0400FFB-0263-43FB-9AA0-AC69422015E6}" type="presParOf" srcId="{9834BC10-68F0-42C4-9A08-4E4E929B3408}" destId="{C07515AC-B36B-4454-A6EB-6B529745DE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F24CA-252C-4296-AA1B-E3E38E2C10A5}">
      <dsp:nvSpPr>
        <dsp:cNvPr id="0" name=""/>
        <dsp:cNvSpPr/>
      </dsp:nvSpPr>
      <dsp:spPr>
        <a:xfrm>
          <a:off x="539967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7E2A5-1594-4D1E-8B68-B4A0B892FC51}">
      <dsp:nvSpPr>
        <dsp:cNvPr id="0" name=""/>
        <dsp:cNvSpPr/>
      </dsp:nvSpPr>
      <dsp:spPr>
        <a:xfrm>
          <a:off x="898279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105A1-F922-49D4-8234-DEC249195794}">
      <dsp:nvSpPr>
        <dsp:cNvPr id="0" name=""/>
        <dsp:cNvSpPr/>
      </dsp:nvSpPr>
      <dsp:spPr>
        <a:xfrm>
          <a:off x="2498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Level-based puzzle game</a:t>
          </a:r>
        </a:p>
      </dsp:txBody>
      <dsp:txXfrm>
        <a:off x="2498" y="2647500"/>
        <a:ext cx="2756250" cy="720000"/>
      </dsp:txXfrm>
    </dsp:sp>
    <dsp:sp modelId="{2FD217DE-81F4-4378-AE27-092775C627A5}">
      <dsp:nvSpPr>
        <dsp:cNvPr id="0" name=""/>
        <dsp:cNvSpPr/>
      </dsp:nvSpPr>
      <dsp:spPr>
        <a:xfrm>
          <a:off x="3778560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87C8-7370-4D58-8955-4B3578E059EC}">
      <dsp:nvSpPr>
        <dsp:cNvPr id="0" name=""/>
        <dsp:cNvSpPr/>
      </dsp:nvSpPr>
      <dsp:spPr>
        <a:xfrm>
          <a:off x="4136873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9BBD3-C8DB-47D5-A619-540C712491BB}">
      <dsp:nvSpPr>
        <dsp:cNvPr id="0" name=""/>
        <dsp:cNvSpPr/>
      </dsp:nvSpPr>
      <dsp:spPr>
        <a:xfrm>
          <a:off x="3241092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Developed in C/C++</a:t>
          </a:r>
        </a:p>
      </dsp:txBody>
      <dsp:txXfrm>
        <a:off x="3241092" y="2647500"/>
        <a:ext cx="2756250" cy="720000"/>
      </dsp:txXfrm>
    </dsp:sp>
    <dsp:sp modelId="{3BE5DA6F-26E0-4BCC-8EFD-998807DDB06F}">
      <dsp:nvSpPr>
        <dsp:cNvPr id="0" name=""/>
        <dsp:cNvSpPr/>
      </dsp:nvSpPr>
      <dsp:spPr>
        <a:xfrm>
          <a:off x="7017154" y="44249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C667-316E-4E7E-8403-544E01EAC058}">
      <dsp:nvSpPr>
        <dsp:cNvPr id="0" name=""/>
        <dsp:cNvSpPr/>
      </dsp:nvSpPr>
      <dsp:spPr>
        <a:xfrm>
          <a:off x="7375467" y="800812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515AC-B36B-4454-A6EB-6B529745DE83}">
      <dsp:nvSpPr>
        <dsp:cNvPr id="0" name=""/>
        <dsp:cNvSpPr/>
      </dsp:nvSpPr>
      <dsp:spPr>
        <a:xfrm>
          <a:off x="6479685" y="2647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ncurses</a:t>
          </a:r>
          <a:r>
            <a:rPr lang="en-US" sz="2000" kern="1200" dirty="0"/>
            <a:t> for graphical interface</a:t>
          </a:r>
        </a:p>
      </dsp:txBody>
      <dsp:txXfrm>
        <a:off x="6479685" y="264750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6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loudy oil paint art">
            <a:extLst>
              <a:ext uri="{FF2B5EF4-FFF2-40B4-BE49-F238E27FC236}">
                <a16:creationId xmlns:a16="http://schemas.microsoft.com/office/drawing/2014/main" id="{59F3008C-3E38-C355-1958-223114BFC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266" b="48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4F3F-5AC6-5FD5-77B6-C59D6A6E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509" y="2211348"/>
            <a:ext cx="3463636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ECAN Project </a:t>
            </a:r>
            <a:br>
              <a:rPr lang="en-US" dirty="0"/>
            </a:b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first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FD7F0-88C4-5094-33EC-319921913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Evan Yu, Cameron Schneider, Alex Hobbs, Nathaniel Tabacchi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1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016EB-85F1-02C6-B38F-45A6EEF8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description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AF8ED-8CC6-1865-F827-EAF31A8A0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54611"/>
              </p:ext>
            </p:extLst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8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F6F0-47EB-872E-0494-375F098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EEBE-69EC-5D52-D8C9-41D828B9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66982"/>
            <a:ext cx="4572000" cy="4729018"/>
          </a:xfrm>
        </p:spPr>
        <p:txBody>
          <a:bodyPr/>
          <a:lstStyle/>
          <a:p>
            <a:r>
              <a:rPr lang="en-US" dirty="0"/>
              <a:t>Functionality for the game has not begun development yet</a:t>
            </a:r>
          </a:p>
          <a:p>
            <a:r>
              <a:rPr lang="en-US" dirty="0"/>
              <a:t>Order of early development</a:t>
            </a:r>
          </a:p>
          <a:p>
            <a:pPr lvl="2"/>
            <a:r>
              <a:rPr lang="en-US" dirty="0"/>
              <a:t>Understand how to use </a:t>
            </a:r>
            <a:r>
              <a:rPr lang="en-US" dirty="0" err="1"/>
              <a:t>ncurses</a:t>
            </a:r>
            <a:endParaRPr lang="en-US" dirty="0"/>
          </a:p>
          <a:p>
            <a:pPr lvl="2"/>
            <a:r>
              <a:rPr lang="en-US" dirty="0"/>
              <a:t>Set up testing environment</a:t>
            </a:r>
          </a:p>
          <a:p>
            <a:pPr lvl="2"/>
            <a:r>
              <a:rPr lang="en-US" dirty="0"/>
              <a:t>Create player and develop player movement</a:t>
            </a:r>
          </a:p>
          <a:p>
            <a:pPr lvl="2"/>
            <a:r>
              <a:rPr lang="en-US" dirty="0"/>
              <a:t>Create simple interactable objects and let player interact with them</a:t>
            </a:r>
          </a:p>
          <a:p>
            <a:pPr lvl="2"/>
            <a:r>
              <a:rPr lang="en-US" dirty="0"/>
              <a:t>Develop levels with these objects in mind</a:t>
            </a:r>
          </a:p>
          <a:p>
            <a:r>
              <a:rPr lang="en-US" dirty="0"/>
              <a:t>New, more complex objects will be introduced, and levels will be created to include them.</a:t>
            </a:r>
          </a:p>
          <a:p>
            <a:pPr marL="274320" lvl="2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DD460-A89A-D469-B5C9-83B6E30A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2328" y="2438790"/>
            <a:ext cx="4479636" cy="26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31FE-7E19-671A-C4A6-77EAA3A9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4" y="392978"/>
            <a:ext cx="9238434" cy="857559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090F2-6037-807B-3313-605D3E34280B}"/>
              </a:ext>
            </a:extLst>
          </p:cNvPr>
          <p:cNvSpPr txBox="1"/>
          <p:nvPr/>
        </p:nvSpPr>
        <p:spPr>
          <a:xfrm>
            <a:off x="2728308" y="566691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Artistic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2A742-A3A3-29BD-738E-D97D4D01B0B1}"/>
              </a:ext>
            </a:extLst>
          </p:cNvPr>
          <p:cNvSpPr txBox="1"/>
          <p:nvPr/>
        </p:nvSpPr>
        <p:spPr>
          <a:xfrm>
            <a:off x="8034600" y="5666910"/>
            <a:ext cx="146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ncurses</a:t>
            </a:r>
            <a:r>
              <a:rPr lang="en-US" dirty="0"/>
              <a:t>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74C7-4DAA-FAF2-AA10-CE39EFC41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0" y="1591611"/>
            <a:ext cx="4905490" cy="3679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CE7DA-F34C-03E5-1363-347D62796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45" y="1253301"/>
            <a:ext cx="285012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2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ECAN Project  –  first review</vt:lpstr>
      <vt:lpstr>Project description</vt:lpstr>
      <vt:lpstr>Project Timeline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ECAN Project  –  first review</dc:title>
  <dc:creator>Cameron J. Schneider</dc:creator>
  <cp:lastModifiedBy>Nathaniel Tabacchi</cp:lastModifiedBy>
  <cp:revision>2</cp:revision>
  <dcterms:created xsi:type="dcterms:W3CDTF">2022-10-18T00:57:49Z</dcterms:created>
  <dcterms:modified xsi:type="dcterms:W3CDTF">2022-10-19T07:11:07Z</dcterms:modified>
</cp:coreProperties>
</file>