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68" r:id="rId4"/>
    <p:sldId id="267" r:id="rId5"/>
    <p:sldId id="270" r:id="rId6"/>
    <p:sldId id="269" r:id="rId7"/>
    <p:sldId id="271"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74E96-CD54-4969-B878-F14D6B143040}" v="2146" dt="2022-11-14T03:42:28.832"/>
    <p1510:client id="{43BF9C04-17C4-4726-A694-DBE2C34218E2}" v="447" dt="2022-11-13T20:48:02.864"/>
    <p1510:client id="{94791DCD-A7D9-4D4E-A5E3-F1DF178B03C9}" v="225" dt="2022-11-13T21:26:21.612"/>
    <p1510:client id="{B56F5FB8-1D79-4B02-BA49-BAC35EE3B784}" v="4" dt="2022-12-31T20:48:29.492"/>
    <p1510:client id="{B75E5D9F-379D-432E-A2DD-D5D6AB405FC4}" v="120" dt="2022-11-21T17:46:14.991"/>
    <p1510:client id="{C66C1732-5138-4DF4-8969-BAE75FB9F2D4}" v="2943" dt="2022-11-14T22:27:18.242"/>
    <p1510:client id="{CFDEB7E4-1806-4EB6-91A0-E3C1277ADC2B}" v="6" dt="2022-11-21T17:07:45.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se Stahl" userId="cbc10d3052efca3b" providerId="Windows Live" clId="Web-{B75E5D9F-379D-432E-A2DD-D5D6AB405FC4}"/>
    <pc:docChg chg="modSld">
      <pc:chgData name="Chase Stahl" userId="cbc10d3052efca3b" providerId="Windows Live" clId="Web-{B75E5D9F-379D-432E-A2DD-D5D6AB405FC4}" dt="2022-11-21T17:46:14.991" v="71" actId="14100"/>
      <pc:docMkLst>
        <pc:docMk/>
      </pc:docMkLst>
      <pc:sldChg chg="addSp delSp modSp">
        <pc:chgData name="Chase Stahl" userId="cbc10d3052efca3b" providerId="Windows Live" clId="Web-{B75E5D9F-379D-432E-A2DD-D5D6AB405FC4}" dt="2022-11-21T17:31:44.078" v="5" actId="1076"/>
        <pc:sldMkLst>
          <pc:docMk/>
          <pc:sldMk cId="1124796197" sldId="258"/>
        </pc:sldMkLst>
        <pc:picChg chg="add mod">
          <ac:chgData name="Chase Stahl" userId="cbc10d3052efca3b" providerId="Windows Live" clId="Web-{B75E5D9F-379D-432E-A2DD-D5D6AB405FC4}" dt="2022-11-21T17:31:44.078" v="5" actId="1076"/>
          <ac:picMkLst>
            <pc:docMk/>
            <pc:sldMk cId="1124796197" sldId="258"/>
            <ac:picMk id="3" creationId="{5D98F975-0274-A4DB-D7B6-85B2B1C544FE}"/>
          </ac:picMkLst>
        </pc:picChg>
        <pc:picChg chg="mod">
          <ac:chgData name="Chase Stahl" userId="cbc10d3052efca3b" providerId="Windows Live" clId="Web-{B75E5D9F-379D-432E-A2DD-D5D6AB405FC4}" dt="2022-11-21T17:30:12.119" v="1" actId="1076"/>
          <ac:picMkLst>
            <pc:docMk/>
            <pc:sldMk cId="1124796197" sldId="258"/>
            <ac:picMk id="4" creationId="{48620715-E668-079E-263A-03C60A330411}"/>
          </ac:picMkLst>
        </pc:picChg>
        <pc:picChg chg="del">
          <ac:chgData name="Chase Stahl" userId="cbc10d3052efca3b" providerId="Windows Live" clId="Web-{B75E5D9F-379D-432E-A2DD-D5D6AB405FC4}" dt="2022-11-21T17:30:10.916" v="0"/>
          <ac:picMkLst>
            <pc:docMk/>
            <pc:sldMk cId="1124796197" sldId="258"/>
            <ac:picMk id="8" creationId="{604831B9-BC37-40DD-4D2A-7D81C3B6F0E5}"/>
          </ac:picMkLst>
        </pc:picChg>
      </pc:sldChg>
      <pc:sldChg chg="modSp">
        <pc:chgData name="Chase Stahl" userId="cbc10d3052efca3b" providerId="Windows Live" clId="Web-{B75E5D9F-379D-432E-A2DD-D5D6AB405FC4}" dt="2022-11-21T17:46:14.991" v="71" actId="14100"/>
        <pc:sldMkLst>
          <pc:docMk/>
          <pc:sldMk cId="3655334839" sldId="267"/>
        </pc:sldMkLst>
        <pc:spChg chg="mod">
          <ac:chgData name="Chase Stahl" userId="cbc10d3052efca3b" providerId="Windows Live" clId="Web-{B75E5D9F-379D-432E-A2DD-D5D6AB405FC4}" dt="2022-11-21T17:42:54.650" v="66" actId="20577"/>
          <ac:spMkLst>
            <pc:docMk/>
            <pc:sldMk cId="3655334839" sldId="267"/>
            <ac:spMk id="2" creationId="{00000000-0000-0000-0000-000000000000}"/>
          </ac:spMkLst>
        </pc:spChg>
        <pc:spChg chg="mod">
          <ac:chgData name="Chase Stahl" userId="cbc10d3052efca3b" providerId="Windows Live" clId="Web-{B75E5D9F-379D-432E-A2DD-D5D6AB405FC4}" dt="2022-11-21T17:44:32.875" v="67" actId="1076"/>
          <ac:spMkLst>
            <pc:docMk/>
            <pc:sldMk cId="3655334839" sldId="267"/>
            <ac:spMk id="6" creationId="{D660806B-AF16-1AE1-568C-E99C3177FC09}"/>
          </ac:spMkLst>
        </pc:spChg>
        <pc:picChg chg="mod">
          <ac:chgData name="Chase Stahl" userId="cbc10d3052efca3b" providerId="Windows Live" clId="Web-{B75E5D9F-379D-432E-A2DD-D5D6AB405FC4}" dt="2022-11-21T17:46:14.991" v="71" actId="14100"/>
          <ac:picMkLst>
            <pc:docMk/>
            <pc:sldMk cId="3655334839" sldId="267"/>
            <ac:picMk id="3" creationId="{8ABF52ED-C900-F660-4948-2B2306E0C795}"/>
          </ac:picMkLst>
        </pc:picChg>
      </pc:sldChg>
      <pc:sldChg chg="modSp">
        <pc:chgData name="Chase Stahl" userId="cbc10d3052efca3b" providerId="Windows Live" clId="Web-{B75E5D9F-379D-432E-A2DD-D5D6AB405FC4}" dt="2022-11-21T17:45:26.113" v="70" actId="1076"/>
        <pc:sldMkLst>
          <pc:docMk/>
          <pc:sldMk cId="2945119265" sldId="270"/>
        </pc:sldMkLst>
        <pc:picChg chg="mod">
          <ac:chgData name="Chase Stahl" userId="cbc10d3052efca3b" providerId="Windows Live" clId="Web-{B75E5D9F-379D-432E-A2DD-D5D6AB405FC4}" dt="2022-11-21T17:45:26.113" v="70" actId="1076"/>
          <ac:picMkLst>
            <pc:docMk/>
            <pc:sldMk cId="2945119265" sldId="270"/>
            <ac:picMk id="4" creationId="{48620715-E668-079E-263A-03C60A330411}"/>
          </ac:picMkLst>
        </pc:picChg>
      </pc:sldChg>
      <pc:sldChg chg="modSp">
        <pc:chgData name="Chase Stahl" userId="cbc10d3052efca3b" providerId="Windows Live" clId="Web-{B75E5D9F-379D-432E-A2DD-D5D6AB405FC4}" dt="2022-11-21T17:38:50.776" v="65" actId="14100"/>
        <pc:sldMkLst>
          <pc:docMk/>
          <pc:sldMk cId="141741001" sldId="271"/>
        </pc:sldMkLst>
        <pc:spChg chg="mod">
          <ac:chgData name="Chase Stahl" userId="cbc10d3052efca3b" providerId="Windows Live" clId="Web-{B75E5D9F-379D-432E-A2DD-D5D6AB405FC4}" dt="2022-11-21T17:38:50.776" v="65" actId="14100"/>
          <ac:spMkLst>
            <pc:docMk/>
            <pc:sldMk cId="141741001" sldId="271"/>
            <ac:spMk id="6" creationId="{D660806B-AF16-1AE1-568C-E99C3177FC09}"/>
          </ac:spMkLst>
        </pc:spChg>
      </pc:sldChg>
    </pc:docChg>
  </pc:docChgLst>
  <pc:docChgLst>
    <pc:chgData name="Chase Stahl" userId="cbc10d3052efca3b" providerId="Windows Live" clId="Web-{43BF9C04-17C4-4726-A694-DBE2C34218E2}"/>
    <pc:docChg chg="addSld delSld modSld sldOrd">
      <pc:chgData name="Chase Stahl" userId="cbc10d3052efca3b" providerId="Windows Live" clId="Web-{43BF9C04-17C4-4726-A694-DBE2C34218E2}" dt="2022-11-13T20:48:02.864" v="314" actId="14100"/>
      <pc:docMkLst>
        <pc:docMk/>
      </pc:docMkLst>
      <pc:sldChg chg="addSp modSp mod setBg">
        <pc:chgData name="Chase Stahl" userId="cbc10d3052efca3b" providerId="Windows Live" clId="Web-{43BF9C04-17C4-4726-A694-DBE2C34218E2}" dt="2022-11-13T19:19:57.255" v="137" actId="20577"/>
        <pc:sldMkLst>
          <pc:docMk/>
          <pc:sldMk cId="109857222" sldId="256"/>
        </pc:sldMkLst>
        <pc:spChg chg="mod">
          <ac:chgData name="Chase Stahl" userId="cbc10d3052efca3b" providerId="Windows Live" clId="Web-{43BF9C04-17C4-4726-A694-DBE2C34218E2}" dt="2022-11-13T18:59:51.930" v="80" actId="20577"/>
          <ac:spMkLst>
            <pc:docMk/>
            <pc:sldMk cId="109857222" sldId="256"/>
            <ac:spMk id="2" creationId="{00000000-0000-0000-0000-000000000000}"/>
          </ac:spMkLst>
        </pc:spChg>
        <pc:spChg chg="mod">
          <ac:chgData name="Chase Stahl" userId="cbc10d3052efca3b" providerId="Windows Live" clId="Web-{43BF9C04-17C4-4726-A694-DBE2C34218E2}" dt="2022-11-13T18:57:13.379" v="63" actId="20577"/>
          <ac:spMkLst>
            <pc:docMk/>
            <pc:sldMk cId="109857222" sldId="256"/>
            <ac:spMk id="3" creationId="{00000000-0000-0000-0000-000000000000}"/>
          </ac:spMkLst>
        </pc:spChg>
        <pc:spChg chg="add mod">
          <ac:chgData name="Chase Stahl" userId="cbc10d3052efca3b" providerId="Windows Live" clId="Web-{43BF9C04-17C4-4726-A694-DBE2C34218E2}" dt="2022-11-13T18:36:48.393" v="4"/>
          <ac:spMkLst>
            <pc:docMk/>
            <pc:sldMk cId="109857222" sldId="256"/>
            <ac:spMk id="5" creationId="{E839BDE9-C830-72EB-AA4A-1A3063F4CB83}"/>
          </ac:spMkLst>
        </pc:spChg>
        <pc:spChg chg="add mod">
          <ac:chgData name="Chase Stahl" userId="cbc10d3052efca3b" providerId="Windows Live" clId="Web-{43BF9C04-17C4-4726-A694-DBE2C34218E2}" dt="2022-11-13T19:19:57.255" v="137" actId="20577"/>
          <ac:spMkLst>
            <pc:docMk/>
            <pc:sldMk cId="109857222" sldId="256"/>
            <ac:spMk id="6" creationId="{D660806B-AF16-1AE1-568C-E99C3177FC09}"/>
          </ac:spMkLst>
        </pc:spChg>
        <pc:spChg chg="add">
          <ac:chgData name="Chase Stahl" userId="cbc10d3052efca3b" providerId="Windows Live" clId="Web-{43BF9C04-17C4-4726-A694-DBE2C34218E2}" dt="2022-11-13T18:36:48.393" v="4"/>
          <ac:spMkLst>
            <pc:docMk/>
            <pc:sldMk cId="109857222" sldId="256"/>
            <ac:spMk id="10" creationId="{C1DD1A8A-57D5-4A81-AD04-532B043C5611}"/>
          </ac:spMkLst>
        </pc:spChg>
        <pc:spChg chg="add">
          <ac:chgData name="Chase Stahl" userId="cbc10d3052efca3b" providerId="Windows Live" clId="Web-{43BF9C04-17C4-4726-A694-DBE2C34218E2}" dt="2022-11-13T18:36:48.393" v="4"/>
          <ac:spMkLst>
            <pc:docMk/>
            <pc:sldMk cId="109857222" sldId="256"/>
            <ac:spMk id="12" creationId="{007891EC-4501-44ED-A8C8-B11B6DB767AB}"/>
          </ac:spMkLst>
        </pc:spChg>
        <pc:picChg chg="add mod ord">
          <ac:chgData name="Chase Stahl" userId="cbc10d3052efca3b" providerId="Windows Live" clId="Web-{43BF9C04-17C4-4726-A694-DBE2C34218E2}" dt="2022-11-13T18:36:48.393" v="4"/>
          <ac:picMkLst>
            <pc:docMk/>
            <pc:sldMk cId="109857222" sldId="256"/>
            <ac:picMk id="4" creationId="{48620715-E668-079E-263A-03C60A330411}"/>
          </ac:picMkLst>
        </pc:picChg>
      </pc:sldChg>
      <pc:sldChg chg="new del">
        <pc:chgData name="Chase Stahl" userId="cbc10d3052efca3b" providerId="Windows Live" clId="Web-{43BF9C04-17C4-4726-A694-DBE2C34218E2}" dt="2022-11-13T19:02:05.262" v="109"/>
        <pc:sldMkLst>
          <pc:docMk/>
          <pc:sldMk cId="2407621269" sldId="257"/>
        </pc:sldMkLst>
      </pc:sldChg>
      <pc:sldChg chg="addSp delSp modSp add replId">
        <pc:chgData name="Chase Stahl" userId="cbc10d3052efca3b" providerId="Windows Live" clId="Web-{43BF9C04-17C4-4726-A694-DBE2C34218E2}" dt="2022-11-13T20:48:02.864" v="314" actId="14100"/>
        <pc:sldMkLst>
          <pc:docMk/>
          <pc:sldMk cId="1124796197" sldId="258"/>
        </pc:sldMkLst>
        <pc:spChg chg="mod">
          <ac:chgData name="Chase Stahl" userId="cbc10d3052efca3b" providerId="Windows Live" clId="Web-{43BF9C04-17C4-4726-A694-DBE2C34218E2}" dt="2022-11-13T20:47:48.395" v="309" actId="20577"/>
          <ac:spMkLst>
            <pc:docMk/>
            <pc:sldMk cId="1124796197" sldId="258"/>
            <ac:spMk id="2" creationId="{00000000-0000-0000-0000-000000000000}"/>
          </ac:spMkLst>
        </pc:spChg>
        <pc:spChg chg="del">
          <ac:chgData name="Chase Stahl" userId="cbc10d3052efca3b" providerId="Windows Live" clId="Web-{43BF9C04-17C4-4726-A694-DBE2C34218E2}" dt="2022-11-13T19:00:55.666" v="95"/>
          <ac:spMkLst>
            <pc:docMk/>
            <pc:sldMk cId="1124796197" sldId="258"/>
            <ac:spMk id="3" creationId="{00000000-0000-0000-0000-000000000000}"/>
          </ac:spMkLst>
        </pc:spChg>
        <pc:spChg chg="add mod">
          <ac:chgData name="Chase Stahl" userId="cbc10d3052efca3b" providerId="Windows Live" clId="Web-{43BF9C04-17C4-4726-A694-DBE2C34218E2}" dt="2022-11-13T20:48:02.864" v="314" actId="14100"/>
          <ac:spMkLst>
            <pc:docMk/>
            <pc:sldMk cId="1124796197" sldId="258"/>
            <ac:spMk id="7" creationId="{614B3163-7BB4-6593-EB14-2E617EDBD6F0}"/>
          </ac:spMkLst>
        </pc:spChg>
      </pc:sldChg>
      <pc:sldChg chg="modSp add del replId">
        <pc:chgData name="Chase Stahl" userId="cbc10d3052efca3b" providerId="Windows Live" clId="Web-{43BF9C04-17C4-4726-A694-DBE2C34218E2}" dt="2022-11-13T19:02:18.669" v="113"/>
        <pc:sldMkLst>
          <pc:docMk/>
          <pc:sldMk cId="1369429108" sldId="259"/>
        </pc:sldMkLst>
        <pc:spChg chg="mod">
          <ac:chgData name="Chase Stahl" userId="cbc10d3052efca3b" providerId="Windows Live" clId="Web-{43BF9C04-17C4-4726-A694-DBE2C34218E2}" dt="2022-11-13T19:01:45.386" v="107" actId="20577"/>
          <ac:spMkLst>
            <pc:docMk/>
            <pc:sldMk cId="1369429108" sldId="259"/>
            <ac:spMk id="2" creationId="{00000000-0000-0000-0000-000000000000}"/>
          </ac:spMkLst>
        </pc:spChg>
      </pc:sldChg>
      <pc:sldChg chg="modSp add ord replId">
        <pc:chgData name="Chase Stahl" userId="cbc10d3052efca3b" providerId="Windows Live" clId="Web-{43BF9C04-17C4-4726-A694-DBE2C34218E2}" dt="2022-11-13T18:56:41.284" v="53"/>
        <pc:sldMkLst>
          <pc:docMk/>
          <pc:sldMk cId="1590641624" sldId="260"/>
        </pc:sldMkLst>
        <pc:spChg chg="mod">
          <ac:chgData name="Chase Stahl" userId="cbc10d3052efca3b" providerId="Windows Live" clId="Web-{43BF9C04-17C4-4726-A694-DBE2C34218E2}" dt="2022-11-13T18:56:36.034" v="51" actId="20577"/>
          <ac:spMkLst>
            <pc:docMk/>
            <pc:sldMk cId="1590641624" sldId="260"/>
            <ac:spMk id="2" creationId="{00000000-0000-0000-0000-000000000000}"/>
          </ac:spMkLst>
        </pc:spChg>
        <pc:spChg chg="mod">
          <ac:chgData name="Chase Stahl" userId="cbc10d3052efca3b" providerId="Windows Live" clId="Web-{43BF9C04-17C4-4726-A694-DBE2C34218E2}" dt="2022-11-13T18:56:39.034" v="52" actId="20577"/>
          <ac:spMkLst>
            <pc:docMk/>
            <pc:sldMk cId="1590641624" sldId="260"/>
            <ac:spMk id="3" creationId="{00000000-0000-0000-0000-000000000000}"/>
          </ac:spMkLst>
        </pc:spChg>
      </pc:sldChg>
      <pc:sldChg chg="modSp add replId">
        <pc:chgData name="Chase Stahl" userId="cbc10d3052efca3b" providerId="Windows Live" clId="Web-{43BF9C04-17C4-4726-A694-DBE2C34218E2}" dt="2022-11-13T19:02:30.185" v="119" actId="20577"/>
        <pc:sldMkLst>
          <pc:docMk/>
          <pc:sldMk cId="61630225" sldId="261"/>
        </pc:sldMkLst>
        <pc:spChg chg="mod">
          <ac:chgData name="Chase Stahl" userId="cbc10d3052efca3b" providerId="Windows Live" clId="Web-{43BF9C04-17C4-4726-A694-DBE2C34218E2}" dt="2022-11-13T19:02:30.185" v="119" actId="20577"/>
          <ac:spMkLst>
            <pc:docMk/>
            <pc:sldMk cId="61630225" sldId="261"/>
            <ac:spMk id="2" creationId="{00000000-0000-0000-0000-000000000000}"/>
          </ac:spMkLst>
        </pc:spChg>
      </pc:sldChg>
      <pc:sldChg chg="modSp add replId">
        <pc:chgData name="Chase Stahl" userId="cbc10d3052efca3b" providerId="Windows Live" clId="Web-{43BF9C04-17C4-4726-A694-DBE2C34218E2}" dt="2022-11-13T19:12:23.679" v="129" actId="20577"/>
        <pc:sldMkLst>
          <pc:docMk/>
          <pc:sldMk cId="2923816126" sldId="262"/>
        </pc:sldMkLst>
        <pc:spChg chg="mod">
          <ac:chgData name="Chase Stahl" userId="cbc10d3052efca3b" providerId="Windows Live" clId="Web-{43BF9C04-17C4-4726-A694-DBE2C34218E2}" dt="2022-11-13T19:12:23.679" v="129" actId="20577"/>
          <ac:spMkLst>
            <pc:docMk/>
            <pc:sldMk cId="2923816126" sldId="262"/>
            <ac:spMk id="2" creationId="{00000000-0000-0000-0000-000000000000}"/>
          </ac:spMkLst>
        </pc:spChg>
      </pc:sldChg>
      <pc:sldChg chg="add replId">
        <pc:chgData name="Chase Stahl" userId="cbc10d3052efca3b" providerId="Windows Live" clId="Web-{43BF9C04-17C4-4726-A694-DBE2C34218E2}" dt="2022-11-13T19:02:12.684" v="111"/>
        <pc:sldMkLst>
          <pc:docMk/>
          <pc:sldMk cId="1671374084" sldId="263"/>
        </pc:sldMkLst>
      </pc:sldChg>
      <pc:sldChg chg="modSp add replId">
        <pc:chgData name="Chase Stahl" userId="cbc10d3052efca3b" providerId="Windows Live" clId="Web-{43BF9C04-17C4-4726-A694-DBE2C34218E2}" dt="2022-11-13T19:02:53.748" v="126" actId="20577"/>
        <pc:sldMkLst>
          <pc:docMk/>
          <pc:sldMk cId="3222024956" sldId="264"/>
        </pc:sldMkLst>
        <pc:spChg chg="mod">
          <ac:chgData name="Chase Stahl" userId="cbc10d3052efca3b" providerId="Windows Live" clId="Web-{43BF9C04-17C4-4726-A694-DBE2C34218E2}" dt="2022-11-13T19:02:53.748" v="126" actId="20577"/>
          <ac:spMkLst>
            <pc:docMk/>
            <pc:sldMk cId="3222024956" sldId="264"/>
            <ac:spMk id="2" creationId="{00000000-0000-0000-0000-000000000000}"/>
          </ac:spMkLst>
        </pc:spChg>
      </pc:sldChg>
      <pc:sldChg chg="modSp add replId">
        <pc:chgData name="Chase Stahl" userId="cbc10d3052efca3b" providerId="Windows Live" clId="Web-{43BF9C04-17C4-4726-A694-DBE2C34218E2}" dt="2022-11-13T20:25:10.400" v="209" actId="20577"/>
        <pc:sldMkLst>
          <pc:docMk/>
          <pc:sldMk cId="2124697886" sldId="265"/>
        </pc:sldMkLst>
        <pc:spChg chg="mod">
          <ac:chgData name="Chase Stahl" userId="cbc10d3052efca3b" providerId="Windows Live" clId="Web-{43BF9C04-17C4-4726-A694-DBE2C34218E2}" dt="2022-11-13T20:25:10.400" v="209" actId="20577"/>
          <ac:spMkLst>
            <pc:docMk/>
            <pc:sldMk cId="2124697886" sldId="265"/>
            <ac:spMk id="7" creationId="{614B3163-7BB4-6593-EB14-2E617EDBD6F0}"/>
          </ac:spMkLst>
        </pc:spChg>
      </pc:sldChg>
      <pc:sldChg chg="modSp new">
        <pc:chgData name="Chase Stahl" userId="cbc10d3052efca3b" providerId="Windows Live" clId="Web-{43BF9C04-17C4-4726-A694-DBE2C34218E2}" dt="2022-11-13T20:47:31.425" v="304" actId="20577"/>
        <pc:sldMkLst>
          <pc:docMk/>
          <pc:sldMk cId="2553448246" sldId="266"/>
        </pc:sldMkLst>
        <pc:spChg chg="mod">
          <ac:chgData name="Chase Stahl" userId="cbc10d3052efca3b" providerId="Windows Live" clId="Web-{43BF9C04-17C4-4726-A694-DBE2C34218E2}" dt="2022-11-13T20:33:08.479" v="273" actId="20577"/>
          <ac:spMkLst>
            <pc:docMk/>
            <pc:sldMk cId="2553448246" sldId="266"/>
            <ac:spMk id="2" creationId="{1B4E0F02-08EB-3833-BAA9-BBA366C92EA6}"/>
          </ac:spMkLst>
        </pc:spChg>
        <pc:spChg chg="mod">
          <ac:chgData name="Chase Stahl" userId="cbc10d3052efca3b" providerId="Windows Live" clId="Web-{43BF9C04-17C4-4726-A694-DBE2C34218E2}" dt="2022-11-13T20:47:31.425" v="304" actId="20577"/>
          <ac:spMkLst>
            <pc:docMk/>
            <pc:sldMk cId="2553448246" sldId="266"/>
            <ac:spMk id="3" creationId="{29820C83-9F6B-33E2-FA22-E6498A70481C}"/>
          </ac:spMkLst>
        </pc:spChg>
      </pc:sldChg>
    </pc:docChg>
  </pc:docChgLst>
  <pc:docChgLst>
    <pc:chgData name="Chase Stahl" userId="cbc10d3052efca3b" providerId="Windows Live" clId="Web-{3DB74E96-CD54-4969-B878-F14D6B143040}"/>
    <pc:docChg chg="addSld delSld modSld sldOrd">
      <pc:chgData name="Chase Stahl" userId="cbc10d3052efca3b" providerId="Windows Live" clId="Web-{3DB74E96-CD54-4969-B878-F14D6B143040}" dt="2022-11-14T03:42:28.832" v="1267" actId="20577"/>
      <pc:docMkLst>
        <pc:docMk/>
      </pc:docMkLst>
      <pc:sldChg chg="delSp modSp ord">
        <pc:chgData name="Chase Stahl" userId="cbc10d3052efca3b" providerId="Windows Live" clId="Web-{3DB74E96-CD54-4969-B878-F14D6B143040}" dt="2022-11-14T00:05:21.219" v="879"/>
        <pc:sldMkLst>
          <pc:docMk/>
          <pc:sldMk cId="109857222" sldId="256"/>
        </pc:sldMkLst>
        <pc:spChg chg="mod">
          <ac:chgData name="Chase Stahl" userId="cbc10d3052efca3b" providerId="Windows Live" clId="Web-{3DB74E96-CD54-4969-B878-F14D6B143040}" dt="2022-11-13T21:34:24.286" v="12" actId="20577"/>
          <ac:spMkLst>
            <pc:docMk/>
            <pc:sldMk cId="109857222" sldId="256"/>
            <ac:spMk id="2" creationId="{00000000-0000-0000-0000-000000000000}"/>
          </ac:spMkLst>
        </pc:spChg>
        <pc:spChg chg="del">
          <ac:chgData name="Chase Stahl" userId="cbc10d3052efca3b" providerId="Windows Live" clId="Web-{3DB74E96-CD54-4969-B878-F14D6B143040}" dt="2022-11-13T23:09:24.067" v="213"/>
          <ac:spMkLst>
            <pc:docMk/>
            <pc:sldMk cId="109857222" sldId="256"/>
            <ac:spMk id="3" creationId="{00000000-0000-0000-0000-000000000000}"/>
          </ac:spMkLst>
        </pc:spChg>
        <pc:spChg chg="mod">
          <ac:chgData name="Chase Stahl" userId="cbc10d3052efca3b" providerId="Windows Live" clId="Web-{3DB74E96-CD54-4969-B878-F14D6B143040}" dt="2022-11-13T23:09:20.348" v="212" actId="20577"/>
          <ac:spMkLst>
            <pc:docMk/>
            <pc:sldMk cId="109857222" sldId="256"/>
            <ac:spMk id="6" creationId="{D660806B-AF16-1AE1-568C-E99C3177FC09}"/>
          </ac:spMkLst>
        </pc:spChg>
      </pc:sldChg>
      <pc:sldChg chg="modSp">
        <pc:chgData name="Chase Stahl" userId="cbc10d3052efca3b" providerId="Windows Live" clId="Web-{3DB74E96-CD54-4969-B878-F14D6B143040}" dt="2022-11-14T03:42:28.832" v="1267" actId="20577"/>
        <pc:sldMkLst>
          <pc:docMk/>
          <pc:sldMk cId="1124796197" sldId="258"/>
        </pc:sldMkLst>
        <pc:spChg chg="mod">
          <ac:chgData name="Chase Stahl" userId="cbc10d3052efca3b" providerId="Windows Live" clId="Web-{3DB74E96-CD54-4969-B878-F14D6B143040}" dt="2022-11-14T03:42:28.832" v="1267" actId="20577"/>
          <ac:spMkLst>
            <pc:docMk/>
            <pc:sldMk cId="1124796197" sldId="258"/>
            <ac:spMk id="7" creationId="{614B3163-7BB4-6593-EB14-2E617EDBD6F0}"/>
          </ac:spMkLst>
        </pc:spChg>
        <pc:picChg chg="mod">
          <ac:chgData name="Chase Stahl" userId="cbc10d3052efca3b" providerId="Windows Live" clId="Web-{3DB74E96-CD54-4969-B878-F14D6B143040}" dt="2022-11-14T02:51:08.796" v="1101" actId="14100"/>
          <ac:picMkLst>
            <pc:docMk/>
            <pc:sldMk cId="1124796197" sldId="258"/>
            <ac:picMk id="3" creationId="{061D3BA8-B715-0A9B-D7AD-1280186C6FEF}"/>
          </ac:picMkLst>
        </pc:picChg>
      </pc:sldChg>
      <pc:sldChg chg="modSp">
        <pc:chgData name="Chase Stahl" userId="cbc10d3052efca3b" providerId="Windows Live" clId="Web-{3DB74E96-CD54-4969-B878-F14D6B143040}" dt="2022-11-14T03:00:22.316" v="1143" actId="20577"/>
        <pc:sldMkLst>
          <pc:docMk/>
          <pc:sldMk cId="1590641624" sldId="260"/>
        </pc:sldMkLst>
        <pc:spChg chg="mod">
          <ac:chgData name="Chase Stahl" userId="cbc10d3052efca3b" providerId="Windows Live" clId="Web-{3DB74E96-CD54-4969-B878-F14D6B143040}" dt="2022-11-14T02:58:39.359" v="1133" actId="20577"/>
          <ac:spMkLst>
            <pc:docMk/>
            <pc:sldMk cId="1590641624" sldId="260"/>
            <ac:spMk id="2" creationId="{00000000-0000-0000-0000-000000000000}"/>
          </ac:spMkLst>
        </pc:spChg>
        <pc:spChg chg="mod">
          <ac:chgData name="Chase Stahl" userId="cbc10d3052efca3b" providerId="Windows Live" clId="Web-{3DB74E96-CD54-4969-B878-F14D6B143040}" dt="2022-11-14T03:00:22.316" v="1143" actId="20577"/>
          <ac:spMkLst>
            <pc:docMk/>
            <pc:sldMk cId="1590641624" sldId="260"/>
            <ac:spMk id="3" creationId="{00000000-0000-0000-0000-000000000000}"/>
          </ac:spMkLst>
        </pc:spChg>
      </pc:sldChg>
      <pc:sldChg chg="modSp">
        <pc:chgData name="Chase Stahl" userId="cbc10d3052efca3b" providerId="Windows Live" clId="Web-{3DB74E96-CD54-4969-B878-F14D6B143040}" dt="2022-11-14T03:02:26.462" v="1156" actId="20577"/>
        <pc:sldMkLst>
          <pc:docMk/>
          <pc:sldMk cId="61630225" sldId="261"/>
        </pc:sldMkLst>
        <pc:spChg chg="mod">
          <ac:chgData name="Chase Stahl" userId="cbc10d3052efca3b" providerId="Windows Live" clId="Web-{3DB74E96-CD54-4969-B878-F14D6B143040}" dt="2022-11-13T23:24:32.343" v="391" actId="20577"/>
          <ac:spMkLst>
            <pc:docMk/>
            <pc:sldMk cId="61630225" sldId="261"/>
            <ac:spMk id="2" creationId="{00000000-0000-0000-0000-000000000000}"/>
          </ac:spMkLst>
        </pc:spChg>
        <pc:spChg chg="mod">
          <ac:chgData name="Chase Stahl" userId="cbc10d3052efca3b" providerId="Windows Live" clId="Web-{3DB74E96-CD54-4969-B878-F14D6B143040}" dt="2022-11-14T03:02:26.462" v="1156" actId="20577"/>
          <ac:spMkLst>
            <pc:docMk/>
            <pc:sldMk cId="61630225" sldId="261"/>
            <ac:spMk id="7" creationId="{614B3163-7BB4-6593-EB14-2E617EDBD6F0}"/>
          </ac:spMkLst>
        </pc:spChg>
      </pc:sldChg>
      <pc:sldChg chg="modSp">
        <pc:chgData name="Chase Stahl" userId="cbc10d3052efca3b" providerId="Windows Live" clId="Web-{3DB74E96-CD54-4969-B878-F14D6B143040}" dt="2022-11-13T23:05:12.231" v="152" actId="14100"/>
        <pc:sldMkLst>
          <pc:docMk/>
          <pc:sldMk cId="2923816126" sldId="262"/>
        </pc:sldMkLst>
        <pc:spChg chg="mod">
          <ac:chgData name="Chase Stahl" userId="cbc10d3052efca3b" providerId="Windows Live" clId="Web-{3DB74E96-CD54-4969-B878-F14D6B143040}" dt="2022-11-13T23:05:12.231" v="152" actId="14100"/>
          <ac:spMkLst>
            <pc:docMk/>
            <pc:sldMk cId="2923816126" sldId="262"/>
            <ac:spMk id="7" creationId="{614B3163-7BB4-6593-EB14-2E617EDBD6F0}"/>
          </ac:spMkLst>
        </pc:spChg>
      </pc:sldChg>
      <pc:sldChg chg="del">
        <pc:chgData name="Chase Stahl" userId="cbc10d3052efca3b" providerId="Windows Live" clId="Web-{3DB74E96-CD54-4969-B878-F14D6B143040}" dt="2022-11-13T23:03:32.025" v="137"/>
        <pc:sldMkLst>
          <pc:docMk/>
          <pc:sldMk cId="1671374084" sldId="263"/>
        </pc:sldMkLst>
      </pc:sldChg>
      <pc:sldChg chg="del">
        <pc:chgData name="Chase Stahl" userId="cbc10d3052efca3b" providerId="Windows Live" clId="Web-{3DB74E96-CD54-4969-B878-F14D6B143040}" dt="2022-11-13T23:03:25.775" v="136"/>
        <pc:sldMkLst>
          <pc:docMk/>
          <pc:sldMk cId="2124697886" sldId="265"/>
        </pc:sldMkLst>
      </pc:sldChg>
      <pc:sldChg chg="del">
        <pc:chgData name="Chase Stahl" userId="cbc10d3052efca3b" providerId="Windows Live" clId="Web-{3DB74E96-CD54-4969-B878-F14D6B143040}" dt="2022-11-13T21:46:45.144" v="59"/>
        <pc:sldMkLst>
          <pc:docMk/>
          <pc:sldMk cId="2553448246" sldId="266"/>
        </pc:sldMkLst>
      </pc:sldChg>
      <pc:sldChg chg="delSp modSp">
        <pc:chgData name="Chase Stahl" userId="cbc10d3052efca3b" providerId="Windows Live" clId="Web-{3DB74E96-CD54-4969-B878-F14D6B143040}" dt="2022-11-14T00:06:21.690" v="898" actId="20577"/>
        <pc:sldMkLst>
          <pc:docMk/>
          <pc:sldMk cId="3655334839" sldId="267"/>
        </pc:sldMkLst>
        <pc:spChg chg="del">
          <ac:chgData name="Chase Stahl" userId="cbc10d3052efca3b" providerId="Windows Live" clId="Web-{3DB74E96-CD54-4969-B878-F14D6B143040}" dt="2022-11-13T21:48:19.287" v="64"/>
          <ac:spMkLst>
            <pc:docMk/>
            <pc:sldMk cId="3655334839" sldId="267"/>
            <ac:spMk id="3" creationId="{00000000-0000-0000-0000-000000000000}"/>
          </ac:spMkLst>
        </pc:spChg>
        <pc:spChg chg="mod">
          <ac:chgData name="Chase Stahl" userId="cbc10d3052efca3b" providerId="Windows Live" clId="Web-{3DB74E96-CD54-4969-B878-F14D6B143040}" dt="2022-11-14T00:06:21.690" v="898" actId="20577"/>
          <ac:spMkLst>
            <pc:docMk/>
            <pc:sldMk cId="3655334839" sldId="267"/>
            <ac:spMk id="6" creationId="{D660806B-AF16-1AE1-568C-E99C3177FC09}"/>
          </ac:spMkLst>
        </pc:spChg>
      </pc:sldChg>
      <pc:sldChg chg="delSp modSp add ord replId">
        <pc:chgData name="Chase Stahl" userId="cbc10d3052efca3b" providerId="Windows Live" clId="Web-{3DB74E96-CD54-4969-B878-F14D6B143040}" dt="2022-11-13T23:44:55.198" v="679"/>
        <pc:sldMkLst>
          <pc:docMk/>
          <pc:sldMk cId="3771455150" sldId="268"/>
        </pc:sldMkLst>
        <pc:spChg chg="mod">
          <ac:chgData name="Chase Stahl" userId="cbc10d3052efca3b" providerId="Windows Live" clId="Web-{3DB74E96-CD54-4969-B878-F14D6B143040}" dt="2022-11-13T21:48:01.130" v="61" actId="1076"/>
          <ac:spMkLst>
            <pc:docMk/>
            <pc:sldMk cId="3771455150" sldId="268"/>
            <ac:spMk id="2" creationId="{00000000-0000-0000-0000-000000000000}"/>
          </ac:spMkLst>
        </pc:spChg>
        <pc:spChg chg="del">
          <ac:chgData name="Chase Stahl" userId="cbc10d3052efca3b" providerId="Windows Live" clId="Web-{3DB74E96-CD54-4969-B878-F14D6B143040}" dt="2022-11-13T21:47:56.099" v="60"/>
          <ac:spMkLst>
            <pc:docMk/>
            <pc:sldMk cId="3771455150" sldId="268"/>
            <ac:spMk id="3" creationId="{00000000-0000-0000-0000-000000000000}"/>
          </ac:spMkLst>
        </pc:spChg>
        <pc:spChg chg="mod">
          <ac:chgData name="Chase Stahl" userId="cbc10d3052efca3b" providerId="Windows Live" clId="Web-{3DB74E96-CD54-4969-B878-F14D6B143040}" dt="2022-11-13T21:48:08.068" v="63" actId="1076"/>
          <ac:spMkLst>
            <pc:docMk/>
            <pc:sldMk cId="3771455150" sldId="268"/>
            <ac:spMk id="6" creationId="{D660806B-AF16-1AE1-568C-E99C3177FC09}"/>
          </ac:spMkLst>
        </pc:spChg>
      </pc:sldChg>
      <pc:sldChg chg="modSp add ord replId">
        <pc:chgData name="Chase Stahl" userId="cbc10d3052efca3b" providerId="Windows Live" clId="Web-{3DB74E96-CD54-4969-B878-F14D6B143040}" dt="2022-11-14T00:13:39.953" v="1039" actId="20577"/>
        <pc:sldMkLst>
          <pc:docMk/>
          <pc:sldMk cId="1972795114" sldId="269"/>
        </pc:sldMkLst>
        <pc:spChg chg="mod">
          <ac:chgData name="Chase Stahl" userId="cbc10d3052efca3b" providerId="Windows Live" clId="Web-{3DB74E96-CD54-4969-B878-F14D6B143040}" dt="2022-11-13T23:49:10.940" v="705" actId="20577"/>
          <ac:spMkLst>
            <pc:docMk/>
            <pc:sldMk cId="1972795114" sldId="269"/>
            <ac:spMk id="2" creationId="{00000000-0000-0000-0000-000000000000}"/>
          </ac:spMkLst>
        </pc:spChg>
        <pc:spChg chg="mod">
          <ac:chgData name="Chase Stahl" userId="cbc10d3052efca3b" providerId="Windows Live" clId="Web-{3DB74E96-CD54-4969-B878-F14D6B143040}" dt="2022-11-14T00:13:39.953" v="1039" actId="20577"/>
          <ac:spMkLst>
            <pc:docMk/>
            <pc:sldMk cId="1972795114" sldId="269"/>
            <ac:spMk id="6" creationId="{D660806B-AF16-1AE1-568C-E99C3177FC09}"/>
          </ac:spMkLst>
        </pc:spChg>
      </pc:sldChg>
      <pc:sldChg chg="modSp add ord replId">
        <pc:chgData name="Chase Stahl" userId="cbc10d3052efca3b" providerId="Windows Live" clId="Web-{3DB74E96-CD54-4969-B878-F14D6B143040}" dt="2022-11-14T02:45:49.065" v="1055" actId="1076"/>
        <pc:sldMkLst>
          <pc:docMk/>
          <pc:sldMk cId="2945119265" sldId="270"/>
        </pc:sldMkLst>
        <pc:spChg chg="mod">
          <ac:chgData name="Chase Stahl" userId="cbc10d3052efca3b" providerId="Windows Live" clId="Web-{3DB74E96-CD54-4969-B878-F14D6B143040}" dt="2022-11-14T02:45:49.065" v="1055" actId="1076"/>
          <ac:spMkLst>
            <pc:docMk/>
            <pc:sldMk cId="2945119265" sldId="270"/>
            <ac:spMk id="2" creationId="{00000000-0000-0000-0000-000000000000}"/>
          </ac:spMkLst>
        </pc:spChg>
        <pc:spChg chg="mod">
          <ac:chgData name="Chase Stahl" userId="cbc10d3052efca3b" providerId="Windows Live" clId="Web-{3DB74E96-CD54-4969-B878-F14D6B143040}" dt="2022-11-14T02:45:43.424" v="1054" actId="14100"/>
          <ac:spMkLst>
            <pc:docMk/>
            <pc:sldMk cId="2945119265" sldId="270"/>
            <ac:spMk id="6" creationId="{D660806B-AF16-1AE1-568C-E99C3177FC09}"/>
          </ac:spMkLst>
        </pc:spChg>
      </pc:sldChg>
      <pc:sldChg chg="modSp add replId">
        <pc:chgData name="Chase Stahl" userId="cbc10d3052efca3b" providerId="Windows Live" clId="Web-{3DB74E96-CD54-4969-B878-F14D6B143040}" dt="2022-11-14T00:00:20.319" v="782" actId="20577"/>
        <pc:sldMkLst>
          <pc:docMk/>
          <pc:sldMk cId="141741001" sldId="271"/>
        </pc:sldMkLst>
        <pc:spChg chg="mod">
          <ac:chgData name="Chase Stahl" userId="cbc10d3052efca3b" providerId="Windows Live" clId="Web-{3DB74E96-CD54-4969-B878-F14D6B143040}" dt="2022-11-13T23:56:09.764" v="764" actId="20577"/>
          <ac:spMkLst>
            <pc:docMk/>
            <pc:sldMk cId="141741001" sldId="271"/>
            <ac:spMk id="2" creationId="{00000000-0000-0000-0000-000000000000}"/>
          </ac:spMkLst>
        </pc:spChg>
        <pc:spChg chg="mod">
          <ac:chgData name="Chase Stahl" userId="cbc10d3052efca3b" providerId="Windows Live" clId="Web-{3DB74E96-CD54-4969-B878-F14D6B143040}" dt="2022-11-14T00:00:20.319" v="782" actId="20577"/>
          <ac:spMkLst>
            <pc:docMk/>
            <pc:sldMk cId="141741001" sldId="271"/>
            <ac:spMk id="6" creationId="{D660806B-AF16-1AE1-568C-E99C3177FC09}"/>
          </ac:spMkLst>
        </pc:spChg>
      </pc:sldChg>
      <pc:sldChg chg="modSp add del replId">
        <pc:chgData name="Chase Stahl" userId="cbc10d3052efca3b" providerId="Windows Live" clId="Web-{3DB74E96-CD54-4969-B878-F14D6B143040}" dt="2022-11-13T23:55:41.498" v="757"/>
        <pc:sldMkLst>
          <pc:docMk/>
          <pc:sldMk cId="3648843504" sldId="271"/>
        </pc:sldMkLst>
        <pc:spChg chg="mod">
          <ac:chgData name="Chase Stahl" userId="cbc10d3052efca3b" providerId="Windows Live" clId="Web-{3DB74E96-CD54-4969-B878-F14D6B143040}" dt="2022-11-13T22:18:57.222" v="125" actId="20577"/>
          <ac:spMkLst>
            <pc:docMk/>
            <pc:sldMk cId="3648843504" sldId="271"/>
            <ac:spMk id="2" creationId="{00000000-0000-0000-0000-000000000000}"/>
          </ac:spMkLst>
        </pc:spChg>
        <pc:spChg chg="mod">
          <ac:chgData name="Chase Stahl" userId="cbc10d3052efca3b" providerId="Windows Live" clId="Web-{3DB74E96-CD54-4969-B878-F14D6B143040}" dt="2022-11-13T22:19:39.942" v="132" actId="20577"/>
          <ac:spMkLst>
            <pc:docMk/>
            <pc:sldMk cId="3648843504" sldId="271"/>
            <ac:spMk id="6" creationId="{D660806B-AF16-1AE1-568C-E99C3177FC09}"/>
          </ac:spMkLst>
        </pc:spChg>
      </pc:sldChg>
    </pc:docChg>
  </pc:docChgLst>
  <pc:docChgLst>
    <pc:chgData name="Chase Stahl" userId="cbc10d3052efca3b" providerId="Windows Live" clId="Web-{94791DCD-A7D9-4D4E-A5E3-F1DF178B03C9}"/>
    <pc:docChg chg="addSld delSld modSld sldOrd">
      <pc:chgData name="Chase Stahl" userId="cbc10d3052efca3b" providerId="Windows Live" clId="Web-{94791DCD-A7D9-4D4E-A5E3-F1DF178B03C9}" dt="2022-11-13T21:26:21.612" v="193" actId="1076"/>
      <pc:docMkLst>
        <pc:docMk/>
      </pc:docMkLst>
      <pc:sldChg chg="modSp">
        <pc:chgData name="Chase Stahl" userId="cbc10d3052efca3b" providerId="Windows Live" clId="Web-{94791DCD-A7D9-4D4E-A5E3-F1DF178B03C9}" dt="2022-11-13T21:14:02.093" v="93" actId="20577"/>
        <pc:sldMkLst>
          <pc:docMk/>
          <pc:sldMk cId="109857222" sldId="256"/>
        </pc:sldMkLst>
        <pc:spChg chg="mod">
          <ac:chgData name="Chase Stahl" userId="cbc10d3052efca3b" providerId="Windows Live" clId="Web-{94791DCD-A7D9-4D4E-A5E3-F1DF178B03C9}" dt="2022-11-13T21:14:02.093" v="93" actId="20577"/>
          <ac:spMkLst>
            <pc:docMk/>
            <pc:sldMk cId="109857222" sldId="256"/>
            <ac:spMk id="6" creationId="{D660806B-AF16-1AE1-568C-E99C3177FC09}"/>
          </ac:spMkLst>
        </pc:spChg>
      </pc:sldChg>
      <pc:sldChg chg="addSp modSp ord">
        <pc:chgData name="Chase Stahl" userId="cbc10d3052efca3b" providerId="Windows Live" clId="Web-{94791DCD-A7D9-4D4E-A5E3-F1DF178B03C9}" dt="2022-11-13T21:25:05.204" v="172" actId="20577"/>
        <pc:sldMkLst>
          <pc:docMk/>
          <pc:sldMk cId="1124796197" sldId="258"/>
        </pc:sldMkLst>
        <pc:spChg chg="mod">
          <ac:chgData name="Chase Stahl" userId="cbc10d3052efca3b" providerId="Windows Live" clId="Web-{94791DCD-A7D9-4D4E-A5E3-F1DF178B03C9}" dt="2022-11-13T21:18:50.678" v="117" actId="1076"/>
          <ac:spMkLst>
            <pc:docMk/>
            <pc:sldMk cId="1124796197" sldId="258"/>
            <ac:spMk id="2" creationId="{00000000-0000-0000-0000-000000000000}"/>
          </ac:spMkLst>
        </pc:spChg>
        <pc:spChg chg="mod">
          <ac:chgData name="Chase Stahl" userId="cbc10d3052efca3b" providerId="Windows Live" clId="Web-{94791DCD-A7D9-4D4E-A5E3-F1DF178B03C9}" dt="2022-11-13T21:25:05.204" v="172" actId="20577"/>
          <ac:spMkLst>
            <pc:docMk/>
            <pc:sldMk cId="1124796197" sldId="258"/>
            <ac:spMk id="7" creationId="{614B3163-7BB4-6593-EB14-2E617EDBD6F0}"/>
          </ac:spMkLst>
        </pc:spChg>
        <pc:picChg chg="add mod">
          <ac:chgData name="Chase Stahl" userId="cbc10d3052efca3b" providerId="Windows Live" clId="Web-{94791DCD-A7D9-4D4E-A5E3-F1DF178B03C9}" dt="2022-11-13T21:17:16.066" v="103" actId="14100"/>
          <ac:picMkLst>
            <pc:docMk/>
            <pc:sldMk cId="1124796197" sldId="258"/>
            <ac:picMk id="3" creationId="{061D3BA8-B715-0A9B-D7AD-1280186C6FEF}"/>
          </ac:picMkLst>
        </pc:picChg>
        <pc:picChg chg="mod">
          <ac:chgData name="Chase Stahl" userId="cbc10d3052efca3b" providerId="Windows Live" clId="Web-{94791DCD-A7D9-4D4E-A5E3-F1DF178B03C9}" dt="2022-11-13T21:18:46.631" v="116" actId="1076"/>
          <ac:picMkLst>
            <pc:docMk/>
            <pc:sldMk cId="1124796197" sldId="258"/>
            <ac:picMk id="4" creationId="{48620715-E668-079E-263A-03C60A330411}"/>
          </ac:picMkLst>
        </pc:picChg>
      </pc:sldChg>
      <pc:sldChg chg="modSp">
        <pc:chgData name="Chase Stahl" userId="cbc10d3052efca3b" providerId="Windows Live" clId="Web-{94791DCD-A7D9-4D4E-A5E3-F1DF178B03C9}" dt="2022-11-13T21:03:06.272" v="63" actId="20577"/>
        <pc:sldMkLst>
          <pc:docMk/>
          <pc:sldMk cId="1590641624" sldId="260"/>
        </pc:sldMkLst>
        <pc:spChg chg="mod">
          <ac:chgData name="Chase Stahl" userId="cbc10d3052efca3b" providerId="Windows Live" clId="Web-{94791DCD-A7D9-4D4E-A5E3-F1DF178B03C9}" dt="2022-11-13T21:03:06.272" v="63" actId="20577"/>
          <ac:spMkLst>
            <pc:docMk/>
            <pc:sldMk cId="1590641624" sldId="260"/>
            <ac:spMk id="2" creationId="{00000000-0000-0000-0000-000000000000}"/>
          </ac:spMkLst>
        </pc:spChg>
      </pc:sldChg>
      <pc:sldChg chg="modSp">
        <pc:chgData name="Chase Stahl" userId="cbc10d3052efca3b" providerId="Windows Live" clId="Web-{94791DCD-A7D9-4D4E-A5E3-F1DF178B03C9}" dt="2022-11-13T20:58:23.422" v="24" actId="20577"/>
        <pc:sldMkLst>
          <pc:docMk/>
          <pc:sldMk cId="1671374084" sldId="263"/>
        </pc:sldMkLst>
        <pc:spChg chg="mod">
          <ac:chgData name="Chase Stahl" userId="cbc10d3052efca3b" providerId="Windows Live" clId="Web-{94791DCD-A7D9-4D4E-A5E3-F1DF178B03C9}" dt="2022-11-13T20:58:23.422" v="24" actId="20577"/>
          <ac:spMkLst>
            <pc:docMk/>
            <pc:sldMk cId="1671374084" sldId="263"/>
            <ac:spMk id="2" creationId="{00000000-0000-0000-0000-000000000000}"/>
          </ac:spMkLst>
        </pc:spChg>
        <pc:picChg chg="mod">
          <ac:chgData name="Chase Stahl" userId="cbc10d3052efca3b" providerId="Windows Live" clId="Web-{94791DCD-A7D9-4D4E-A5E3-F1DF178B03C9}" dt="2022-11-13T20:49:23.419" v="0" actId="1076"/>
          <ac:picMkLst>
            <pc:docMk/>
            <pc:sldMk cId="1671374084" sldId="263"/>
            <ac:picMk id="4" creationId="{48620715-E668-079E-263A-03C60A330411}"/>
          </ac:picMkLst>
        </pc:picChg>
      </pc:sldChg>
      <pc:sldChg chg="del">
        <pc:chgData name="Chase Stahl" userId="cbc10d3052efca3b" providerId="Windows Live" clId="Web-{94791DCD-A7D9-4D4E-A5E3-F1DF178B03C9}" dt="2022-11-13T21:04:12.867" v="64"/>
        <pc:sldMkLst>
          <pc:docMk/>
          <pc:sldMk cId="3222024956" sldId="264"/>
        </pc:sldMkLst>
      </pc:sldChg>
      <pc:sldChg chg="modSp add ord replId">
        <pc:chgData name="Chase Stahl" userId="cbc10d3052efca3b" providerId="Windows Live" clId="Web-{94791DCD-A7D9-4D4E-A5E3-F1DF178B03C9}" dt="2022-11-13T21:26:21.612" v="193" actId="1076"/>
        <pc:sldMkLst>
          <pc:docMk/>
          <pc:sldMk cId="3655334839" sldId="267"/>
        </pc:sldMkLst>
        <pc:spChg chg="mod">
          <ac:chgData name="Chase Stahl" userId="cbc10d3052efca3b" providerId="Windows Live" clId="Web-{94791DCD-A7D9-4D4E-A5E3-F1DF178B03C9}" dt="2022-11-13T21:23:56.343" v="165" actId="1076"/>
          <ac:spMkLst>
            <pc:docMk/>
            <pc:sldMk cId="3655334839" sldId="267"/>
            <ac:spMk id="2" creationId="{00000000-0000-0000-0000-000000000000}"/>
          </ac:spMkLst>
        </pc:spChg>
        <pc:spChg chg="mod">
          <ac:chgData name="Chase Stahl" userId="cbc10d3052efca3b" providerId="Windows Live" clId="Web-{94791DCD-A7D9-4D4E-A5E3-F1DF178B03C9}" dt="2022-11-13T21:26:21.612" v="193" actId="1076"/>
          <ac:spMkLst>
            <pc:docMk/>
            <pc:sldMk cId="3655334839" sldId="267"/>
            <ac:spMk id="6" creationId="{D660806B-AF16-1AE1-568C-E99C3177FC09}"/>
          </ac:spMkLst>
        </pc:spChg>
      </pc:sldChg>
    </pc:docChg>
  </pc:docChgLst>
  <pc:docChgLst>
    <pc:chgData name="Chase Stahl" userId="cbc10d3052efca3b" providerId="Windows Live" clId="Web-{CFDEB7E4-1806-4EB6-91A0-E3C1277ADC2B}"/>
    <pc:docChg chg="modSld">
      <pc:chgData name="Chase Stahl" userId="cbc10d3052efca3b" providerId="Windows Live" clId="Web-{CFDEB7E4-1806-4EB6-91A0-E3C1277ADC2B}" dt="2022-11-21T17:07:40.835" v="4" actId="20577"/>
      <pc:docMkLst>
        <pc:docMk/>
      </pc:docMkLst>
      <pc:sldChg chg="modSp">
        <pc:chgData name="Chase Stahl" userId="cbc10d3052efca3b" providerId="Windows Live" clId="Web-{CFDEB7E4-1806-4EB6-91A0-E3C1277ADC2B}" dt="2022-11-21T17:07:40.835" v="4" actId="20577"/>
        <pc:sldMkLst>
          <pc:docMk/>
          <pc:sldMk cId="1590641624" sldId="260"/>
        </pc:sldMkLst>
        <pc:spChg chg="mod">
          <ac:chgData name="Chase Stahl" userId="cbc10d3052efca3b" providerId="Windows Live" clId="Web-{CFDEB7E4-1806-4EB6-91A0-E3C1277ADC2B}" dt="2022-11-21T17:07:40.835" v="4" actId="20577"/>
          <ac:spMkLst>
            <pc:docMk/>
            <pc:sldMk cId="1590641624" sldId="260"/>
            <ac:spMk id="3" creationId="{00000000-0000-0000-0000-000000000000}"/>
          </ac:spMkLst>
        </pc:spChg>
      </pc:sldChg>
    </pc:docChg>
  </pc:docChgLst>
  <pc:docChgLst>
    <pc:chgData name="Chase Stahl" userId="cbc10d3052efca3b" providerId="Windows Live" clId="Web-{C66C1732-5138-4DF4-8969-BAE75FB9F2D4}"/>
    <pc:docChg chg="addSld modSld sldOrd">
      <pc:chgData name="Chase Stahl" userId="cbc10d3052efca3b" providerId="Windows Live" clId="Web-{C66C1732-5138-4DF4-8969-BAE75FB9F2D4}" dt="2022-11-14T22:27:15.601" v="1669" actId="20577"/>
      <pc:docMkLst>
        <pc:docMk/>
      </pc:docMkLst>
      <pc:sldChg chg="modSp">
        <pc:chgData name="Chase Stahl" userId="cbc10d3052efca3b" providerId="Windows Live" clId="Web-{C66C1732-5138-4DF4-8969-BAE75FB9F2D4}" dt="2022-11-14T21:38:10.292" v="1630" actId="20577"/>
        <pc:sldMkLst>
          <pc:docMk/>
          <pc:sldMk cId="109857222" sldId="256"/>
        </pc:sldMkLst>
        <pc:spChg chg="mod">
          <ac:chgData name="Chase Stahl" userId="cbc10d3052efca3b" providerId="Windows Live" clId="Web-{C66C1732-5138-4DF4-8969-BAE75FB9F2D4}" dt="2022-11-14T21:38:10.292" v="1630" actId="20577"/>
          <ac:spMkLst>
            <pc:docMk/>
            <pc:sldMk cId="109857222" sldId="256"/>
            <ac:spMk id="2" creationId="{00000000-0000-0000-0000-000000000000}"/>
          </ac:spMkLst>
        </pc:spChg>
        <pc:spChg chg="mod">
          <ac:chgData name="Chase Stahl" userId="cbc10d3052efca3b" providerId="Windows Live" clId="Web-{C66C1732-5138-4DF4-8969-BAE75FB9F2D4}" dt="2022-11-14T19:23:02.624" v="874" actId="20577"/>
          <ac:spMkLst>
            <pc:docMk/>
            <pc:sldMk cId="109857222" sldId="256"/>
            <ac:spMk id="6" creationId="{D660806B-AF16-1AE1-568C-E99C3177FC09}"/>
          </ac:spMkLst>
        </pc:spChg>
        <pc:picChg chg="mod">
          <ac:chgData name="Chase Stahl" userId="cbc10d3052efca3b" providerId="Windows Live" clId="Web-{C66C1732-5138-4DF4-8969-BAE75FB9F2D4}" dt="2022-11-14T18:42:06.305" v="261" actId="1076"/>
          <ac:picMkLst>
            <pc:docMk/>
            <pc:sldMk cId="109857222" sldId="256"/>
            <ac:picMk id="4" creationId="{48620715-E668-079E-263A-03C60A330411}"/>
          </ac:picMkLst>
        </pc:picChg>
      </pc:sldChg>
      <pc:sldChg chg="addSp delSp modSp">
        <pc:chgData name="Chase Stahl" userId="cbc10d3052efca3b" providerId="Windows Live" clId="Web-{C66C1732-5138-4DF4-8969-BAE75FB9F2D4}" dt="2022-11-14T22:11:55.800" v="1638" actId="1076"/>
        <pc:sldMkLst>
          <pc:docMk/>
          <pc:sldMk cId="1124796197" sldId="258"/>
        </pc:sldMkLst>
        <pc:spChg chg="mod">
          <ac:chgData name="Chase Stahl" userId="cbc10d3052efca3b" providerId="Windows Live" clId="Web-{C66C1732-5138-4DF4-8969-BAE75FB9F2D4}" dt="2022-11-14T20:20:47.868" v="1047" actId="1076"/>
          <ac:spMkLst>
            <pc:docMk/>
            <pc:sldMk cId="1124796197" sldId="258"/>
            <ac:spMk id="2" creationId="{00000000-0000-0000-0000-000000000000}"/>
          </ac:spMkLst>
        </pc:spChg>
        <pc:spChg chg="mod">
          <ac:chgData name="Chase Stahl" userId="cbc10d3052efca3b" providerId="Windows Live" clId="Web-{C66C1732-5138-4DF4-8969-BAE75FB9F2D4}" dt="2022-11-14T19:33:34.942" v="962" actId="20577"/>
          <ac:spMkLst>
            <pc:docMk/>
            <pc:sldMk cId="1124796197" sldId="258"/>
            <ac:spMk id="7" creationId="{614B3163-7BB4-6593-EB14-2E617EDBD6F0}"/>
          </ac:spMkLst>
        </pc:spChg>
        <pc:picChg chg="del">
          <ac:chgData name="Chase Stahl" userId="cbc10d3052efca3b" providerId="Windows Live" clId="Web-{C66C1732-5138-4DF4-8969-BAE75FB9F2D4}" dt="2022-11-14T16:35:54.733" v="64"/>
          <ac:picMkLst>
            <pc:docMk/>
            <pc:sldMk cId="1124796197" sldId="258"/>
            <ac:picMk id="3" creationId="{061D3BA8-B715-0A9B-D7AD-1280186C6FEF}"/>
          </ac:picMkLst>
        </pc:picChg>
        <pc:picChg chg="add del mod">
          <ac:chgData name="Chase Stahl" userId="cbc10d3052efca3b" providerId="Windows Live" clId="Web-{C66C1732-5138-4DF4-8969-BAE75FB9F2D4}" dt="2022-11-14T16:37:04.188" v="72"/>
          <ac:picMkLst>
            <pc:docMk/>
            <pc:sldMk cId="1124796197" sldId="258"/>
            <ac:picMk id="6" creationId="{88EA8B6D-57F5-9288-8524-19CAF5846E97}"/>
          </ac:picMkLst>
        </pc:picChg>
        <pc:picChg chg="add mod">
          <ac:chgData name="Chase Stahl" userId="cbc10d3052efca3b" providerId="Windows Live" clId="Web-{C66C1732-5138-4DF4-8969-BAE75FB9F2D4}" dt="2022-11-14T22:11:55.800" v="1638" actId="1076"/>
          <ac:picMkLst>
            <pc:docMk/>
            <pc:sldMk cId="1124796197" sldId="258"/>
            <ac:picMk id="8" creationId="{604831B9-BC37-40DD-4D2A-7D81C3B6F0E5}"/>
          </ac:picMkLst>
        </pc:picChg>
      </pc:sldChg>
      <pc:sldChg chg="modSp">
        <pc:chgData name="Chase Stahl" userId="cbc10d3052efca3b" providerId="Windows Live" clId="Web-{C66C1732-5138-4DF4-8969-BAE75FB9F2D4}" dt="2022-11-14T22:20:46.095" v="1668" actId="20577"/>
        <pc:sldMkLst>
          <pc:docMk/>
          <pc:sldMk cId="1590641624" sldId="260"/>
        </pc:sldMkLst>
        <pc:spChg chg="mod">
          <ac:chgData name="Chase Stahl" userId="cbc10d3052efca3b" providerId="Windows Live" clId="Web-{C66C1732-5138-4DF4-8969-BAE75FB9F2D4}" dt="2022-11-14T22:20:46.095" v="1668" actId="20577"/>
          <ac:spMkLst>
            <pc:docMk/>
            <pc:sldMk cId="1590641624" sldId="260"/>
            <ac:spMk id="3" creationId="{00000000-0000-0000-0000-000000000000}"/>
          </ac:spMkLst>
        </pc:spChg>
      </pc:sldChg>
      <pc:sldChg chg="modSp">
        <pc:chgData name="Chase Stahl" userId="cbc10d3052efca3b" providerId="Windows Live" clId="Web-{C66C1732-5138-4DF4-8969-BAE75FB9F2D4}" dt="2022-11-14T21:24:52.187" v="1568" actId="20577"/>
        <pc:sldMkLst>
          <pc:docMk/>
          <pc:sldMk cId="61630225" sldId="261"/>
        </pc:sldMkLst>
        <pc:spChg chg="mod">
          <ac:chgData name="Chase Stahl" userId="cbc10d3052efca3b" providerId="Windows Live" clId="Web-{C66C1732-5138-4DF4-8969-BAE75FB9F2D4}" dt="2022-11-14T21:24:52.187" v="1568" actId="20577"/>
          <ac:spMkLst>
            <pc:docMk/>
            <pc:sldMk cId="61630225" sldId="261"/>
            <ac:spMk id="7" creationId="{614B3163-7BB4-6593-EB14-2E617EDBD6F0}"/>
          </ac:spMkLst>
        </pc:spChg>
        <pc:picChg chg="mod">
          <ac:chgData name="Chase Stahl" userId="cbc10d3052efca3b" providerId="Windows Live" clId="Web-{C66C1732-5138-4DF4-8969-BAE75FB9F2D4}" dt="2022-11-14T18:12:41.151" v="236" actId="1076"/>
          <ac:picMkLst>
            <pc:docMk/>
            <pc:sldMk cId="61630225" sldId="261"/>
            <ac:picMk id="4" creationId="{48620715-E668-079E-263A-03C60A330411}"/>
          </ac:picMkLst>
        </pc:picChg>
      </pc:sldChg>
      <pc:sldChg chg="modSp">
        <pc:chgData name="Chase Stahl" userId="cbc10d3052efca3b" providerId="Windows Live" clId="Web-{C66C1732-5138-4DF4-8969-BAE75FB9F2D4}" dt="2022-11-14T18:57:00.148" v="312" actId="20577"/>
        <pc:sldMkLst>
          <pc:docMk/>
          <pc:sldMk cId="2923816126" sldId="262"/>
        </pc:sldMkLst>
        <pc:spChg chg="mod">
          <ac:chgData name="Chase Stahl" userId="cbc10d3052efca3b" providerId="Windows Live" clId="Web-{C66C1732-5138-4DF4-8969-BAE75FB9F2D4}" dt="2022-11-14T18:57:00.148" v="312" actId="20577"/>
          <ac:spMkLst>
            <pc:docMk/>
            <pc:sldMk cId="2923816126" sldId="262"/>
            <ac:spMk id="7" creationId="{614B3163-7BB4-6593-EB14-2E617EDBD6F0}"/>
          </ac:spMkLst>
        </pc:spChg>
      </pc:sldChg>
      <pc:sldChg chg="addSp modSp ord">
        <pc:chgData name="Chase Stahl" userId="cbc10d3052efca3b" providerId="Windows Live" clId="Web-{C66C1732-5138-4DF4-8969-BAE75FB9F2D4}" dt="2022-11-14T21:37:32.275" v="1620" actId="14100"/>
        <pc:sldMkLst>
          <pc:docMk/>
          <pc:sldMk cId="3655334839" sldId="267"/>
        </pc:sldMkLst>
        <pc:spChg chg="mod">
          <ac:chgData name="Chase Stahl" userId="cbc10d3052efca3b" providerId="Windows Live" clId="Web-{C66C1732-5138-4DF4-8969-BAE75FB9F2D4}" dt="2022-11-14T21:37:32.275" v="1620" actId="14100"/>
          <ac:spMkLst>
            <pc:docMk/>
            <pc:sldMk cId="3655334839" sldId="267"/>
            <ac:spMk id="6" creationId="{D660806B-AF16-1AE1-568C-E99C3177FC09}"/>
          </ac:spMkLst>
        </pc:spChg>
        <pc:picChg chg="add mod">
          <ac:chgData name="Chase Stahl" userId="cbc10d3052efca3b" providerId="Windows Live" clId="Web-{C66C1732-5138-4DF4-8969-BAE75FB9F2D4}" dt="2022-11-14T21:20:28.537" v="1559" actId="1076"/>
          <ac:picMkLst>
            <pc:docMk/>
            <pc:sldMk cId="3655334839" sldId="267"/>
            <ac:picMk id="3" creationId="{8ABF52ED-C900-F660-4948-2B2306E0C795}"/>
          </ac:picMkLst>
        </pc:picChg>
      </pc:sldChg>
      <pc:sldChg chg="addSp delSp modSp ord">
        <pc:chgData name="Chase Stahl" userId="cbc10d3052efca3b" providerId="Windows Live" clId="Web-{C66C1732-5138-4DF4-8969-BAE75FB9F2D4}" dt="2022-11-14T20:48:47.691" v="1380" actId="1076"/>
        <pc:sldMkLst>
          <pc:docMk/>
          <pc:sldMk cId="3771455150" sldId="268"/>
        </pc:sldMkLst>
        <pc:spChg chg="mod">
          <ac:chgData name="Chase Stahl" userId="cbc10d3052efca3b" providerId="Windows Live" clId="Web-{C66C1732-5138-4DF4-8969-BAE75FB9F2D4}" dt="2022-11-14T20:39:47.500" v="1376" actId="20577"/>
          <ac:spMkLst>
            <pc:docMk/>
            <pc:sldMk cId="3771455150" sldId="268"/>
            <ac:spMk id="6" creationId="{D660806B-AF16-1AE1-568C-E99C3177FC09}"/>
          </ac:spMkLst>
        </pc:spChg>
        <pc:picChg chg="add del mod">
          <ac:chgData name="Chase Stahl" userId="cbc10d3052efca3b" providerId="Windows Live" clId="Web-{C66C1732-5138-4DF4-8969-BAE75FB9F2D4}" dt="2022-11-14T20:48:31.690" v="1377"/>
          <ac:picMkLst>
            <pc:docMk/>
            <pc:sldMk cId="3771455150" sldId="268"/>
            <ac:picMk id="3" creationId="{B22FDE2B-1F51-DEFD-284F-D37A74B45CE1}"/>
          </ac:picMkLst>
        </pc:picChg>
        <pc:picChg chg="add mod">
          <ac:chgData name="Chase Stahl" userId="cbc10d3052efca3b" providerId="Windows Live" clId="Web-{C66C1732-5138-4DF4-8969-BAE75FB9F2D4}" dt="2022-11-14T20:48:47.691" v="1380" actId="1076"/>
          <ac:picMkLst>
            <pc:docMk/>
            <pc:sldMk cId="3771455150" sldId="268"/>
            <ac:picMk id="7" creationId="{CEB45A93-9592-AF2B-904E-2AFB73C1CA9B}"/>
          </ac:picMkLst>
        </pc:picChg>
      </pc:sldChg>
      <pc:sldChg chg="modSp ord">
        <pc:chgData name="Chase Stahl" userId="cbc10d3052efca3b" providerId="Windows Live" clId="Web-{C66C1732-5138-4DF4-8969-BAE75FB9F2D4}" dt="2022-11-14T22:27:15.601" v="1669" actId="20577"/>
        <pc:sldMkLst>
          <pc:docMk/>
          <pc:sldMk cId="1972795114" sldId="269"/>
        </pc:sldMkLst>
        <pc:spChg chg="mod">
          <ac:chgData name="Chase Stahl" userId="cbc10d3052efca3b" providerId="Windows Live" clId="Web-{C66C1732-5138-4DF4-8969-BAE75FB9F2D4}" dt="2022-11-14T22:27:15.601" v="1669" actId="20577"/>
          <ac:spMkLst>
            <pc:docMk/>
            <pc:sldMk cId="1972795114" sldId="269"/>
            <ac:spMk id="6" creationId="{D660806B-AF16-1AE1-568C-E99C3177FC09}"/>
          </ac:spMkLst>
        </pc:spChg>
      </pc:sldChg>
      <pc:sldChg chg="ord">
        <pc:chgData name="Chase Stahl" userId="cbc10d3052efca3b" providerId="Windows Live" clId="Web-{C66C1732-5138-4DF4-8969-BAE75FB9F2D4}" dt="2022-11-14T19:26:39.850" v="937"/>
        <pc:sldMkLst>
          <pc:docMk/>
          <pc:sldMk cId="2945119265" sldId="270"/>
        </pc:sldMkLst>
      </pc:sldChg>
      <pc:sldChg chg="modSp ord">
        <pc:chgData name="Chase Stahl" userId="cbc10d3052efca3b" providerId="Windows Live" clId="Web-{C66C1732-5138-4DF4-8969-BAE75FB9F2D4}" dt="2022-11-14T21:27:48.834" v="1575" actId="20577"/>
        <pc:sldMkLst>
          <pc:docMk/>
          <pc:sldMk cId="141741001" sldId="271"/>
        </pc:sldMkLst>
        <pc:spChg chg="mod">
          <ac:chgData name="Chase Stahl" userId="cbc10d3052efca3b" providerId="Windows Live" clId="Web-{C66C1732-5138-4DF4-8969-BAE75FB9F2D4}" dt="2022-11-14T21:27:48.834" v="1575" actId="20577"/>
          <ac:spMkLst>
            <pc:docMk/>
            <pc:sldMk cId="141741001" sldId="271"/>
            <ac:spMk id="6" creationId="{D660806B-AF16-1AE1-568C-E99C3177FC09}"/>
          </ac:spMkLst>
        </pc:spChg>
      </pc:sldChg>
      <pc:sldChg chg="modSp add replId">
        <pc:chgData name="Chase Stahl" userId="cbc10d3052efca3b" providerId="Windows Live" clId="Web-{C66C1732-5138-4DF4-8969-BAE75FB9F2D4}" dt="2022-11-14T18:16:43.847" v="244" actId="20577"/>
        <pc:sldMkLst>
          <pc:docMk/>
          <pc:sldMk cId="1985006283" sldId="272"/>
        </pc:sldMkLst>
        <pc:spChg chg="mod">
          <ac:chgData name="Chase Stahl" userId="cbc10d3052efca3b" providerId="Windows Live" clId="Web-{C66C1732-5138-4DF4-8969-BAE75FB9F2D4}" dt="2022-11-14T17:58:50.701" v="205" actId="20577"/>
          <ac:spMkLst>
            <pc:docMk/>
            <pc:sldMk cId="1985006283" sldId="272"/>
            <ac:spMk id="2" creationId="{00000000-0000-0000-0000-000000000000}"/>
          </ac:spMkLst>
        </pc:spChg>
        <pc:spChg chg="mod">
          <ac:chgData name="Chase Stahl" userId="cbc10d3052efca3b" providerId="Windows Live" clId="Web-{C66C1732-5138-4DF4-8969-BAE75FB9F2D4}" dt="2022-11-14T18:16:43.847" v="244" actId="20577"/>
          <ac:spMkLst>
            <pc:docMk/>
            <pc:sldMk cId="1985006283" sldId="272"/>
            <ac:spMk id="6" creationId="{D660806B-AF16-1AE1-568C-E99C3177FC09}"/>
          </ac:spMkLst>
        </pc:spChg>
      </pc:sldChg>
    </pc:docChg>
  </pc:docChgLst>
  <pc:docChgLst>
    <pc:chgData name="Chase Stahl" userId="cbc10d3052efca3b" providerId="Windows Live" clId="Web-{B56F5FB8-1D79-4B02-BA49-BAC35EE3B784}"/>
    <pc:docChg chg="delSld modSld">
      <pc:chgData name="Chase Stahl" userId="cbc10d3052efca3b" providerId="Windows Live" clId="Web-{B56F5FB8-1D79-4B02-BA49-BAC35EE3B784}" dt="2022-12-31T20:48:29.492" v="3" actId="1076"/>
      <pc:docMkLst>
        <pc:docMk/>
      </pc:docMkLst>
      <pc:sldChg chg="modSp">
        <pc:chgData name="Chase Stahl" userId="cbc10d3052efca3b" providerId="Windows Live" clId="Web-{B56F5FB8-1D79-4B02-BA49-BAC35EE3B784}" dt="2022-12-31T20:48:29.492" v="3" actId="1076"/>
        <pc:sldMkLst>
          <pc:docMk/>
          <pc:sldMk cId="1124796197" sldId="258"/>
        </pc:sldMkLst>
        <pc:picChg chg="mod">
          <ac:chgData name="Chase Stahl" userId="cbc10d3052efca3b" providerId="Windows Live" clId="Web-{B56F5FB8-1D79-4B02-BA49-BAC35EE3B784}" dt="2022-12-31T20:48:29.492" v="3" actId="1076"/>
          <ac:picMkLst>
            <pc:docMk/>
            <pc:sldMk cId="1124796197" sldId="258"/>
            <ac:picMk id="3" creationId="{5D98F975-0274-A4DB-D7B6-85B2B1C544FE}"/>
          </ac:picMkLst>
        </pc:picChg>
      </pc:sldChg>
      <pc:sldChg chg="del">
        <pc:chgData name="Chase Stahl" userId="cbc10d3052efca3b" providerId="Windows Live" clId="Web-{B56F5FB8-1D79-4B02-BA49-BAC35EE3B784}" dt="2022-12-31T20:30:51.563" v="0"/>
        <pc:sldMkLst>
          <pc:docMk/>
          <pc:sldMk cId="61630225" sldId="261"/>
        </pc:sldMkLst>
      </pc:sldChg>
      <pc:sldChg chg="del">
        <pc:chgData name="Chase Stahl" userId="cbc10d3052efca3b" providerId="Windows Live" clId="Web-{B56F5FB8-1D79-4B02-BA49-BAC35EE3B784}" dt="2022-12-31T20:30:54.875" v="1"/>
        <pc:sldMkLst>
          <pc:docMk/>
          <pc:sldMk cId="1985006283"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github.com/CJStahl108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nacubo.org/Advocacy/Issues/Ed%20Regs/Perkins%20Loans#:~:text=It%20was%20funded%20with%20aid,to%20a%2075%2F25%20split." TargetMode="Externa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1"/>
            <a:ext cx="10058400" cy="2458296"/>
          </a:xfrm>
          <a:effectLst>
            <a:outerShdw blurRad="50800" dist="38100" dir="2700000" algn="tl" rotWithShape="0">
              <a:prstClr val="black">
                <a:alpha val="40000"/>
              </a:prstClr>
            </a:outerShdw>
          </a:effectLst>
        </p:spPr>
        <p:txBody>
          <a:bodyPr>
            <a:normAutofit/>
          </a:bodyPr>
          <a:lstStyle/>
          <a:p>
            <a:r>
              <a:rPr lang="en-US" sz="5200" dirty="0">
                <a:solidFill>
                  <a:srgbClr val="FFFFFF"/>
                </a:solidFill>
                <a:cs typeface="Calibri Light"/>
              </a:rPr>
              <a:t>Financial Student Aid Snapshot</a:t>
            </a:r>
            <a:endParaRPr lang="en-US" sz="5200" dirty="0">
              <a:solidFill>
                <a:srgbClr val="FFFFFF"/>
              </a:solidFill>
            </a:endParaRPr>
          </a:p>
        </p:txBody>
      </p:sp>
      <p:sp>
        <p:nvSpPr>
          <p:cNvPr id="3" name="Subtitle 2"/>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chor="t">
            <a:normAutofit/>
          </a:bodyPr>
          <a:lstStyle/>
          <a:p>
            <a:r>
              <a:rPr lang="en-US" dirty="0">
                <a:solidFill>
                  <a:srgbClr val="FFFFFF"/>
                </a:solidFill>
                <a:cs typeface="Calibri"/>
              </a:rPr>
              <a:t>Chase Stahl, MEd</a:t>
            </a:r>
          </a:p>
          <a:p>
            <a:r>
              <a:rPr lang="en-US" dirty="0">
                <a:ea typeface="+mn-lt"/>
                <a:cs typeface="+mn-lt"/>
                <a:hlinkClick r:id="rId4"/>
              </a:rPr>
              <a:t>github.com/CJStahl1086</a:t>
            </a:r>
            <a:endParaRPr lang="en-US" dirty="0"/>
          </a:p>
          <a:p>
            <a:endParaRPr lang="en-US" dirty="0">
              <a:solidFill>
                <a:srgbClr val="000000"/>
              </a:solidFill>
              <a:ea typeface="Calibri" panose="020F0502020204030204"/>
              <a:cs typeface="Calibri" panose="020F0502020204030204"/>
            </a:endParaRPr>
          </a:p>
          <a:p>
            <a:endParaRPr lang="en-US" dirty="0">
              <a:solidFill>
                <a:srgbClr val="FFFFFF"/>
              </a:solidFill>
              <a:ea typeface="Calibri" panose="020F0502020204030204"/>
              <a:cs typeface="Calibri" panose="020F0502020204030204"/>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59064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80103" y="-100253"/>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0584" y="1537"/>
            <a:ext cx="10049642" cy="1192434"/>
          </a:xfrm>
          <a:effectLst>
            <a:outerShdw blurRad="50800" dist="38100" dir="2700000" algn="tl" rotWithShape="0">
              <a:prstClr val="black">
                <a:alpha val="40000"/>
              </a:prstClr>
            </a:outerShdw>
          </a:effectLst>
        </p:spPr>
        <p:txBody>
          <a:bodyPr>
            <a:normAutofit/>
          </a:bodyPr>
          <a:lstStyle/>
          <a:p>
            <a:r>
              <a:rPr lang="en-US" sz="5200" dirty="0">
                <a:solidFill>
                  <a:srgbClr val="FFFFFF"/>
                </a:solidFill>
                <a:cs typeface="Calibri Light"/>
              </a:rPr>
              <a:t>Federal Student Loan Debt Relief</a:t>
            </a:r>
            <a:endParaRPr lang="en-US" sz="5200" dirty="0">
              <a:solidFill>
                <a:srgbClr val="FFFFFF"/>
              </a:solidFill>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7" name="TextBox 6">
            <a:extLst>
              <a:ext uri="{FF2B5EF4-FFF2-40B4-BE49-F238E27FC236}">
                <a16:creationId xmlns:a16="http://schemas.microsoft.com/office/drawing/2014/main" id="{614B3163-7BB4-6593-EB14-2E617EDBD6F0}"/>
              </a:ext>
            </a:extLst>
          </p:cNvPr>
          <p:cNvSpPr txBox="1"/>
          <p:nvPr/>
        </p:nvSpPr>
        <p:spPr>
          <a:xfrm>
            <a:off x="350610" y="1288941"/>
            <a:ext cx="663868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What are the DOE backed Federal Loan programs eligible for relief?</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 Federal Perkins Loan Program (Perkins Loan)</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 William D. Ford Federal Direct Loan Program (Direct Loan)</a:t>
            </a:r>
          </a:p>
          <a:p>
            <a:pPr marL="742950" lvl="1" indent="-285750">
              <a:buFont typeface="Arial,Sans-Serif"/>
              <a:buChar char="•"/>
            </a:pPr>
            <a:r>
              <a:rPr lang="en-US" dirty="0">
                <a:ea typeface="+mn-lt"/>
                <a:cs typeface="+mn-lt"/>
              </a:rPr>
              <a:t>Unsubsidized (Stafford Loan)</a:t>
            </a:r>
          </a:p>
          <a:p>
            <a:pPr marL="742950" lvl="1" indent="-285750">
              <a:buFont typeface="Arial,Sans-Serif"/>
              <a:buChar char="•"/>
            </a:pPr>
            <a:r>
              <a:rPr lang="en-US" dirty="0">
                <a:ea typeface="Calibri"/>
                <a:cs typeface="Calibri"/>
              </a:rPr>
              <a:t>Subsidized (Stafford Loan)</a:t>
            </a:r>
          </a:p>
          <a:p>
            <a:pPr marL="742950" lvl="1" indent="-285750">
              <a:buFont typeface="Arial,Sans-Serif"/>
              <a:buChar char="•"/>
            </a:pPr>
            <a:r>
              <a:rPr lang="en-US" dirty="0">
                <a:ea typeface="+mn-lt"/>
                <a:cs typeface="+mn-lt"/>
              </a:rPr>
              <a:t>PLUS </a:t>
            </a:r>
          </a:p>
          <a:p>
            <a:pPr marL="1200150" lvl="2" indent="-285750">
              <a:buFont typeface="Arial,Sans-Serif"/>
              <a:buChar char="•"/>
            </a:pPr>
            <a:r>
              <a:rPr lang="en-US" dirty="0">
                <a:ea typeface="+mn-lt"/>
                <a:cs typeface="+mn-lt"/>
              </a:rPr>
              <a:t>Graduate</a:t>
            </a:r>
          </a:p>
          <a:p>
            <a:pPr marL="1200150" lvl="2" indent="-285750">
              <a:buFont typeface="Arial,Sans-Serif"/>
              <a:buChar char="•"/>
            </a:pPr>
            <a:r>
              <a:rPr lang="en-US" dirty="0">
                <a:ea typeface="+mn-lt"/>
                <a:cs typeface="+mn-lt"/>
              </a:rPr>
              <a:t>Parent of undergraduate </a:t>
            </a:r>
          </a:p>
          <a:p>
            <a:pPr marL="742950" lvl="1" indent="-285750">
              <a:buFont typeface="Arial,Sans-Serif"/>
              <a:buChar char="•"/>
            </a:pPr>
            <a:r>
              <a:rPr lang="en-US" dirty="0">
                <a:ea typeface="+mn-lt"/>
                <a:cs typeface="+mn-lt"/>
              </a:rPr>
              <a:t>Direct Consolidation</a:t>
            </a:r>
          </a:p>
          <a:p>
            <a:pPr marL="285750" indent="-285750">
              <a:buFont typeface="Arial,Sans-Serif"/>
              <a:buChar char="•"/>
            </a:pPr>
            <a:r>
              <a:rPr lang="en-US" dirty="0">
                <a:ea typeface="+mn-lt"/>
                <a:cs typeface="+mn-lt"/>
              </a:rPr>
              <a:t> Federal Family Education Loan Program (FFEL)</a:t>
            </a:r>
          </a:p>
          <a:p>
            <a:pPr marL="742950" lvl="1" indent="-285750">
              <a:buFont typeface="Arial,Sans-Serif"/>
              <a:buChar char="•"/>
            </a:pPr>
            <a:r>
              <a:rPr lang="en-US" dirty="0">
                <a:ea typeface="+mn-lt"/>
                <a:cs typeface="+mn-lt"/>
              </a:rPr>
              <a:t>Comparable to the William D. Ford Federal Direct Loan Program but financed through private banks</a:t>
            </a:r>
          </a:p>
          <a:p>
            <a:pPr lvl="1"/>
            <a:endParaRPr lang="en-US" dirty="0">
              <a:ea typeface="+mn-lt"/>
              <a:cs typeface="+mn-lt"/>
            </a:endParaRPr>
          </a:p>
          <a:p>
            <a:r>
              <a:rPr lang="en-US" b="1" dirty="0">
                <a:ea typeface="+mn-lt"/>
                <a:cs typeface="+mn-lt"/>
              </a:rPr>
              <a:t>Which loans qualify for relief?</a:t>
            </a:r>
            <a:endParaRPr lang="en-US" dirty="0">
              <a:ea typeface="+mn-lt"/>
              <a:cs typeface="+mn-lt"/>
            </a:endParaRPr>
          </a:p>
          <a:p>
            <a:pPr marL="285750" indent="-285750">
              <a:buFont typeface="Arial,Sans-Serif"/>
              <a:buChar char="•"/>
            </a:pPr>
            <a:r>
              <a:rPr lang="en-US" dirty="0">
                <a:ea typeface="+mn-lt"/>
                <a:cs typeface="+mn-lt"/>
              </a:rPr>
              <a:t> Federal student loans disbursed on or before June 30, 2022</a:t>
            </a:r>
            <a:endParaRPr lang="en-US" dirty="0"/>
          </a:p>
          <a:p>
            <a:endParaRPr lang="en-US" dirty="0">
              <a:ea typeface="+mn-lt"/>
              <a:cs typeface="+mn-lt"/>
            </a:endParaRPr>
          </a:p>
          <a:p>
            <a:pPr lvl="1"/>
            <a:endParaRPr lang="en-US" dirty="0">
              <a:ea typeface="+mn-lt"/>
              <a:cs typeface="+mn-lt"/>
            </a:endParaRPr>
          </a:p>
          <a:p>
            <a:pPr>
              <a:buFont typeface="Arial"/>
              <a:buChar char="•"/>
            </a:pPr>
            <a:endParaRPr lang="en-US" dirty="0">
              <a:ea typeface="+mn-lt"/>
              <a:cs typeface="+mn-lt"/>
            </a:endParaRPr>
          </a:p>
          <a:p>
            <a:pPr>
              <a:buFont typeface="Arial"/>
              <a:buChar char="•"/>
            </a:pPr>
            <a:endParaRPr lang="en-US" dirty="0">
              <a:cs typeface="Calibri" panose="020F0502020204030204"/>
            </a:endParaRP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p:txBody>
      </p:sp>
      <p:pic>
        <p:nvPicPr>
          <p:cNvPr id="3" name="Picture 5" descr="Chart, line chart&#10;&#10;Description automatically generated">
            <a:extLst>
              <a:ext uri="{FF2B5EF4-FFF2-40B4-BE49-F238E27FC236}">
                <a16:creationId xmlns:a16="http://schemas.microsoft.com/office/drawing/2014/main" id="{5D98F975-0274-A4DB-D7B6-85B2B1C544FE}"/>
              </a:ext>
            </a:extLst>
          </p:cNvPr>
          <p:cNvPicPr>
            <a:picLocks noChangeAspect="1"/>
          </p:cNvPicPr>
          <p:nvPr/>
        </p:nvPicPr>
        <p:blipFill>
          <a:blip r:embed="rId5"/>
          <a:stretch>
            <a:fillRect/>
          </a:stretch>
        </p:blipFill>
        <p:spPr>
          <a:xfrm>
            <a:off x="6598008" y="1612194"/>
            <a:ext cx="5031902" cy="3578757"/>
          </a:xfrm>
          <a:prstGeom prst="rect">
            <a:avLst/>
          </a:prstGeom>
        </p:spPr>
      </p:pic>
      <p:sp>
        <p:nvSpPr>
          <p:cNvPr id="6" name="TextBox 5">
            <a:extLst>
              <a:ext uri="{FF2B5EF4-FFF2-40B4-BE49-F238E27FC236}">
                <a16:creationId xmlns:a16="http://schemas.microsoft.com/office/drawing/2014/main" id="{0F96960A-CBDE-14F7-52EF-F80E61D14848}"/>
              </a:ext>
            </a:extLst>
          </p:cNvPr>
          <p:cNvSpPr txBox="1"/>
          <p:nvPr/>
        </p:nvSpPr>
        <p:spPr>
          <a:xfrm>
            <a:off x="7203057" y="5245806"/>
            <a:ext cx="4313207" cy="276999"/>
          </a:xfrm>
          <a:prstGeom prst="rect">
            <a:avLst/>
          </a:prstGeom>
          <a:noFill/>
        </p:spPr>
        <p:txBody>
          <a:bodyPr wrap="square" rtlCol="0">
            <a:spAutoFit/>
          </a:bodyPr>
          <a:lstStyle/>
          <a:p>
            <a:r>
              <a:rPr lang="en-US" sz="1200" dirty="0"/>
              <a:t>X denotes the DOE’s shift away from FFEL to Direct Loans in 2010 </a:t>
            </a:r>
          </a:p>
        </p:txBody>
      </p:sp>
    </p:spTree>
    <p:extLst>
      <p:ext uri="{BB962C8B-B14F-4D97-AF65-F5344CB8AC3E}">
        <p14:creationId xmlns:p14="http://schemas.microsoft.com/office/powerpoint/2010/main" val="112479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8343" y="74765"/>
            <a:ext cx="10049642" cy="1183675"/>
          </a:xfrm>
          <a:effectLst>
            <a:outerShdw blurRad="50800" dist="38100" dir="2700000" algn="tl" rotWithShape="0">
              <a:prstClr val="black">
                <a:alpha val="40000"/>
              </a:prstClr>
            </a:outerShdw>
          </a:effectLst>
        </p:spPr>
        <p:txBody>
          <a:bodyPr>
            <a:normAutofit/>
          </a:bodyPr>
          <a:lstStyle/>
          <a:p>
            <a:r>
              <a:rPr lang="en-US" sz="5200" dirty="0">
                <a:solidFill>
                  <a:schemeClr val="bg1"/>
                </a:solidFill>
                <a:ea typeface="+mj-lt"/>
                <a:cs typeface="+mj-lt"/>
              </a:rPr>
              <a:t>Perkins Loans </a:t>
            </a:r>
            <a:endParaRPr lang="en-US" sz="5200" dirty="0">
              <a:solidFill>
                <a:schemeClr val="bg1"/>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765124" y="1044729"/>
            <a:ext cx="4862253" cy="5307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panose="020F0502020204030204"/>
            </a:endParaRPr>
          </a:p>
          <a:p>
            <a:r>
              <a:rPr lang="en-US" b="1" dirty="0">
                <a:ea typeface="+mn-lt"/>
                <a:cs typeface="+mn-lt"/>
              </a:rPr>
              <a:t>What is a Perkins loan?</a:t>
            </a:r>
            <a:endParaRPr lang="en-US" dirty="0"/>
          </a:p>
          <a:p>
            <a:pPr marL="285750" indent="-285750">
              <a:buFont typeface="Arial"/>
              <a:buChar char="•"/>
            </a:pPr>
            <a:r>
              <a:rPr lang="en-US" dirty="0">
                <a:ea typeface="+mn-lt"/>
                <a:cs typeface="+mn-lt"/>
              </a:rPr>
              <a:t>Federal student loan based on  financial need</a:t>
            </a:r>
          </a:p>
          <a:p>
            <a:pPr marL="285750" indent="-285750">
              <a:buFont typeface="Arial"/>
              <a:buChar char="•"/>
            </a:pPr>
            <a:r>
              <a:rPr lang="en-US" dirty="0">
                <a:cs typeface="Calibri" panose="020F0502020204030204"/>
              </a:rPr>
              <a:t>Subsidized</a:t>
            </a:r>
            <a:endParaRPr lang="en-US" dirty="0">
              <a:ea typeface="Calibri"/>
              <a:cs typeface="Calibri" panose="020F0502020204030204"/>
            </a:endParaRPr>
          </a:p>
          <a:p>
            <a:pPr marL="285750" indent="-285750">
              <a:buFont typeface="Arial"/>
              <a:buChar char="•"/>
            </a:pPr>
            <a:r>
              <a:rPr lang="en-US" dirty="0">
                <a:ea typeface="+mn-lt"/>
                <a:cs typeface="+mn-lt"/>
              </a:rPr>
              <a:t>5 % fixed interest rate</a:t>
            </a:r>
          </a:p>
          <a:p>
            <a:pPr marL="285750" indent="-285750">
              <a:buFont typeface="Arial"/>
              <a:buChar char="•"/>
            </a:pPr>
            <a:r>
              <a:rPr lang="en-US" dirty="0">
                <a:ea typeface="+mn-lt"/>
                <a:cs typeface="+mn-lt"/>
              </a:rPr>
              <a:t>9-month grace period</a:t>
            </a:r>
          </a:p>
          <a:p>
            <a:pPr marL="285750" indent="-285750">
              <a:buFont typeface="Arial"/>
              <a:buChar char="•"/>
            </a:pPr>
            <a:r>
              <a:rPr lang="en-US" dirty="0">
                <a:ea typeface="+mn-lt"/>
                <a:cs typeface="+mn-lt"/>
              </a:rPr>
              <a:t>Institutions determine amount of Perkins loans to award to student</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It is funded by the federal government and institutional contributions as a ratio that varied from 90/10 to a 75/25 split </a:t>
            </a:r>
            <a:r>
              <a:rPr lang="en-US" dirty="0">
                <a:solidFill>
                  <a:schemeClr val="accent1">
                    <a:lumMod val="50000"/>
                  </a:schemeClr>
                </a:solidFill>
                <a:ea typeface="+mn-lt"/>
                <a:cs typeface="+mn-lt"/>
                <a:hlinkClick r:id="rId5">
                  <a:extLst>
                    <a:ext uri="{A12FA001-AC4F-418D-AE19-62706E023703}">
                      <ahyp:hlinkClr xmlns:ahyp="http://schemas.microsoft.com/office/drawing/2018/hyperlinkcolor" val="tx"/>
                    </a:ext>
                  </a:extLst>
                </a:hlinkClick>
              </a:rPr>
              <a:t>(NACUBO)</a:t>
            </a:r>
            <a:endParaRPr lang="en-US" dirty="0">
              <a:solidFill>
                <a:schemeClr val="accent1">
                  <a:lumMod val="50000"/>
                </a:schemeClr>
              </a:solidFill>
              <a:ea typeface="Calibri" panose="020F0502020204030204"/>
              <a:cs typeface="Calibri" panose="020F0502020204030204"/>
              <a:hlinkClick r:id="rId5">
                <a:extLst>
                  <a:ext uri="{A12FA001-AC4F-418D-AE19-62706E023703}">
                    <ahyp:hlinkClr xmlns:ahyp="http://schemas.microsoft.com/office/drawing/2018/hyperlinkcolor" val="tx"/>
                  </a:ext>
                </a:extLst>
              </a:hlinkClick>
            </a:endParaRPr>
          </a:p>
          <a:p>
            <a:pPr marL="285750" indent="-285750">
              <a:buFont typeface="Arial"/>
              <a:buChar char="•"/>
            </a:pPr>
            <a:r>
              <a:rPr lang="en-US" dirty="0">
                <a:ea typeface="+mn-lt"/>
                <a:cs typeface="+mn-lt"/>
              </a:rPr>
              <a:t>Congress did not renew the program and no disbursements were made after June 30, 2018</a:t>
            </a:r>
            <a:endParaRPr lang="en-US" dirty="0">
              <a:ea typeface="Calibri" panose="020F0502020204030204"/>
              <a:cs typeface="Calibri" panose="020F0502020204030204"/>
            </a:endParaRPr>
          </a:p>
          <a:p>
            <a:pPr marL="285750" indent="-285750">
              <a:spcBef>
                <a:spcPts val="1000"/>
              </a:spcBef>
              <a:buFont typeface="Arial"/>
              <a:buChar char="•"/>
            </a:pPr>
            <a:endParaRPr lang="en-US" dirty="0">
              <a:ea typeface="Calibri" panose="020F0502020204030204"/>
              <a:cs typeface="Calibri" panose="020F0502020204030204"/>
            </a:endParaRPr>
          </a:p>
          <a:p>
            <a:pPr marL="285750" indent="-285750">
              <a:lnSpc>
                <a:spcPct val="90000"/>
              </a:lnSpc>
              <a:spcBef>
                <a:spcPts val="1000"/>
              </a:spcBef>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p:txBody>
      </p:sp>
      <p:pic>
        <p:nvPicPr>
          <p:cNvPr id="7" name="Picture 7" descr="Chart, line chart&#10;&#10;Description automatically generated">
            <a:extLst>
              <a:ext uri="{FF2B5EF4-FFF2-40B4-BE49-F238E27FC236}">
                <a16:creationId xmlns:a16="http://schemas.microsoft.com/office/drawing/2014/main" id="{CEB45A93-9592-AF2B-904E-2AFB73C1CA9B}"/>
              </a:ext>
            </a:extLst>
          </p:cNvPr>
          <p:cNvPicPr>
            <a:picLocks noChangeAspect="1"/>
          </p:cNvPicPr>
          <p:nvPr/>
        </p:nvPicPr>
        <p:blipFill>
          <a:blip r:embed="rId6"/>
          <a:stretch>
            <a:fillRect/>
          </a:stretch>
        </p:blipFill>
        <p:spPr>
          <a:xfrm>
            <a:off x="6161590" y="1429021"/>
            <a:ext cx="4961681" cy="3536971"/>
          </a:xfrm>
          <a:prstGeom prst="rect">
            <a:avLst/>
          </a:prstGeom>
        </p:spPr>
      </p:pic>
    </p:spTree>
    <p:extLst>
      <p:ext uri="{BB962C8B-B14F-4D97-AF65-F5344CB8AC3E}">
        <p14:creationId xmlns:p14="http://schemas.microsoft.com/office/powerpoint/2010/main" val="377145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1"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5754" y="74892"/>
            <a:ext cx="11092378" cy="1183675"/>
          </a:xfrm>
          <a:effectLst>
            <a:outerShdw blurRad="50800" dist="38100" dir="2700000" algn="tl" rotWithShape="0">
              <a:prstClr val="black">
                <a:alpha val="40000"/>
              </a:prstClr>
            </a:outerShdw>
          </a:effectLst>
        </p:spPr>
        <p:txBody>
          <a:bodyPr>
            <a:normAutofit/>
          </a:bodyPr>
          <a:lstStyle/>
          <a:p>
            <a:r>
              <a:rPr lang="en-US" sz="5200" dirty="0">
                <a:solidFill>
                  <a:srgbClr val="FFFFFF"/>
                </a:solidFill>
                <a:ea typeface="+mj-lt"/>
                <a:cs typeface="+mj-lt"/>
              </a:rPr>
              <a:t>Direct Loan Program</a:t>
            </a:r>
            <a:endParaRPr lang="en-US" sz="5200" dirty="0">
              <a:solidFill>
                <a:srgbClr val="FFFFFF"/>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603673" y="2256589"/>
            <a:ext cx="925098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The 4 Types of Direct loans</a:t>
            </a:r>
            <a:endParaRPr lang="en-US" dirty="0">
              <a:ea typeface="+mn-lt"/>
              <a:cs typeface="+mn-lt"/>
            </a:endParaRPr>
          </a:p>
          <a:p>
            <a:pPr marL="285750" indent="-285750">
              <a:buFont typeface="Arial,Sans-Serif"/>
              <a:buChar char="•"/>
            </a:pPr>
            <a:r>
              <a:rPr lang="en-US" dirty="0">
                <a:ea typeface="+mn-lt"/>
                <a:cs typeface="+mn-lt"/>
              </a:rPr>
              <a:t>Federal Direct Subsidized Loans (Stafford Loans)</a:t>
            </a:r>
          </a:p>
          <a:p>
            <a:pPr marL="285750" indent="-285750">
              <a:buFont typeface="Arial,Sans-Serif"/>
              <a:buChar char="•"/>
            </a:pPr>
            <a:r>
              <a:rPr lang="en-US" dirty="0">
                <a:ea typeface="+mn-lt"/>
                <a:cs typeface="+mn-lt"/>
              </a:rPr>
              <a:t>Federal Direct Unsubsidized Loans (Stafford Loans)</a:t>
            </a:r>
          </a:p>
          <a:p>
            <a:pPr marL="285750" indent="-285750">
              <a:buFont typeface="Arial,Sans-Serif"/>
              <a:buChar char="•"/>
            </a:pPr>
            <a:r>
              <a:rPr lang="en-US" dirty="0">
                <a:ea typeface="+mn-lt"/>
                <a:cs typeface="+mn-lt"/>
              </a:rPr>
              <a:t>Federal Direct PLUS Loans</a:t>
            </a:r>
          </a:p>
          <a:p>
            <a:pPr marL="285750" indent="-285750">
              <a:buFont typeface="Arial,Sans-Serif"/>
              <a:buChar char="•"/>
            </a:pPr>
            <a:r>
              <a:rPr lang="en-US" dirty="0">
                <a:ea typeface="+mn-lt"/>
                <a:cs typeface="+mn-lt"/>
              </a:rPr>
              <a:t>Federal Direct Consolidation Loans</a:t>
            </a:r>
          </a:p>
          <a:p>
            <a:pPr marL="742950" lvl="1" indent="-285750">
              <a:buFont typeface="Arial,Sans-Serif"/>
              <a:buChar char="•"/>
            </a:pPr>
            <a:r>
              <a:rPr lang="en-US" dirty="0">
                <a:ea typeface="Calibri"/>
                <a:cs typeface="Calibri"/>
              </a:rPr>
              <a:t>Can include direct loans under the FFELP</a:t>
            </a:r>
          </a:p>
          <a:p>
            <a:endParaRPr lang="en-US" b="1" dirty="0">
              <a:cs typeface="Calibri"/>
            </a:endParaRPr>
          </a:p>
          <a:p>
            <a:endParaRPr lang="en-US" b="1" dirty="0">
              <a:cs typeface="Calibri"/>
            </a:endParaRPr>
          </a:p>
          <a:p>
            <a:endParaRPr lang="en-US" b="1" dirty="0">
              <a:ea typeface="+mn-lt"/>
              <a:cs typeface="+mn-lt"/>
            </a:endParaRPr>
          </a:p>
          <a:p>
            <a:pPr marL="285750" indent="-285750">
              <a:buFont typeface="Arial"/>
              <a:buChar char="•"/>
            </a:pPr>
            <a:endParaRPr lang="en-US" dirty="0">
              <a:ea typeface="+mn-lt"/>
              <a:cs typeface="+mn-lt"/>
            </a:endParaRPr>
          </a:p>
        </p:txBody>
      </p:sp>
      <p:pic>
        <p:nvPicPr>
          <p:cNvPr id="3" name="Picture 6" descr="Chart, line chart&#10;&#10;Description automatically generated">
            <a:extLst>
              <a:ext uri="{FF2B5EF4-FFF2-40B4-BE49-F238E27FC236}">
                <a16:creationId xmlns:a16="http://schemas.microsoft.com/office/drawing/2014/main" id="{8ABF52ED-C900-F660-4948-2B2306E0C795}"/>
              </a:ext>
            </a:extLst>
          </p:cNvPr>
          <p:cNvPicPr>
            <a:picLocks noChangeAspect="1"/>
          </p:cNvPicPr>
          <p:nvPr/>
        </p:nvPicPr>
        <p:blipFill>
          <a:blip r:embed="rId5"/>
          <a:stretch>
            <a:fillRect/>
          </a:stretch>
        </p:blipFill>
        <p:spPr>
          <a:xfrm>
            <a:off x="5961852" y="1675694"/>
            <a:ext cx="5714033" cy="4024113"/>
          </a:xfrm>
          <a:prstGeom prst="rect">
            <a:avLst/>
          </a:prstGeom>
        </p:spPr>
      </p:pic>
    </p:spTree>
    <p:extLst>
      <p:ext uri="{BB962C8B-B14F-4D97-AF65-F5344CB8AC3E}">
        <p14:creationId xmlns:p14="http://schemas.microsoft.com/office/powerpoint/2010/main" val="365533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1"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8286" y="0"/>
            <a:ext cx="11092378" cy="1183675"/>
          </a:xfrm>
          <a:effectLst>
            <a:outerShdw blurRad="50800" dist="38100" dir="2700000" algn="tl" rotWithShape="0">
              <a:prstClr val="black">
                <a:alpha val="40000"/>
              </a:prstClr>
            </a:outerShdw>
          </a:effectLst>
        </p:spPr>
        <p:txBody>
          <a:bodyPr>
            <a:normAutofit/>
          </a:bodyPr>
          <a:lstStyle/>
          <a:p>
            <a:r>
              <a:rPr lang="en-US" sz="5200" dirty="0">
                <a:solidFill>
                  <a:srgbClr val="FFFFFF"/>
                </a:solidFill>
                <a:ea typeface="+mj-lt"/>
                <a:cs typeface="+mj-lt"/>
              </a:rPr>
              <a:t>Direct Subsidized vs Direct Unsubsidized</a:t>
            </a:r>
            <a:endParaRPr lang="en-US" sz="5200" dirty="0">
              <a:solidFill>
                <a:srgbClr val="FFFFFF"/>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3124638" y="3063497"/>
            <a:ext cx="57843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cs typeface="Calibri" panose="020F0502020204030204"/>
            </a:endParaRPr>
          </a:p>
          <a:p>
            <a:pPr algn="ctr"/>
            <a:r>
              <a:rPr lang="en-US" b="1" dirty="0">
                <a:ea typeface="+mn-lt"/>
                <a:cs typeface="+mn-lt"/>
              </a:rPr>
              <a:t>Common Traits</a:t>
            </a:r>
          </a:p>
          <a:p>
            <a:pPr algn="ctr">
              <a:buFont typeface="Arial"/>
              <a:buChar char="•"/>
            </a:pPr>
            <a:r>
              <a:rPr lang="en-US" dirty="0">
                <a:cs typeface="Calibri" panose="020F0502020204030204"/>
              </a:rPr>
              <a:t> Variable interest rates – dependent on type of loan (sub vs unsub and type of student) </a:t>
            </a:r>
          </a:p>
          <a:p>
            <a:pPr algn="ctr">
              <a:buFont typeface="Arial"/>
              <a:buChar char="•"/>
            </a:pPr>
            <a:r>
              <a:rPr lang="en-US" dirty="0">
                <a:cs typeface="Calibri" panose="020F0502020204030204"/>
              </a:rPr>
              <a:t> Each has a one time 6-month grace period</a:t>
            </a:r>
          </a:p>
          <a:p>
            <a:pPr algn="ctr">
              <a:buFont typeface="Arial"/>
              <a:buChar char="•"/>
            </a:pPr>
            <a:r>
              <a:rPr lang="en-US" dirty="0">
                <a:cs typeface="Calibri" panose="020F0502020204030204"/>
              </a:rPr>
              <a:t> Capitalization - </a:t>
            </a:r>
            <a:r>
              <a:rPr lang="en-US" dirty="0">
                <a:ea typeface="+mn-lt"/>
                <a:cs typeface="+mn-lt"/>
              </a:rPr>
              <a:t>increases the unpaid principal balance of the loan and charges interest on the increased principal </a:t>
            </a:r>
            <a:endParaRPr lang="en-US" dirty="0">
              <a:cs typeface="Calibri" panose="020F0502020204030204"/>
            </a:endParaRPr>
          </a:p>
        </p:txBody>
      </p:sp>
      <p:sp>
        <p:nvSpPr>
          <p:cNvPr id="3" name="TextBox 2">
            <a:extLst>
              <a:ext uri="{FF2B5EF4-FFF2-40B4-BE49-F238E27FC236}">
                <a16:creationId xmlns:a16="http://schemas.microsoft.com/office/drawing/2014/main" id="{94744301-5361-3CD7-DE9C-D88B16C8CA34}"/>
              </a:ext>
            </a:extLst>
          </p:cNvPr>
          <p:cNvSpPr txBox="1"/>
          <p:nvPr/>
        </p:nvSpPr>
        <p:spPr>
          <a:xfrm>
            <a:off x="7332055" y="1704376"/>
            <a:ext cx="3890513" cy="1200329"/>
          </a:xfrm>
          <a:prstGeom prst="rect">
            <a:avLst/>
          </a:prstGeom>
          <a:noFill/>
        </p:spPr>
        <p:txBody>
          <a:bodyPr wrap="square" rtlCol="0">
            <a:spAutoFit/>
          </a:bodyPr>
          <a:lstStyle/>
          <a:p>
            <a:pPr algn="ctr"/>
            <a:r>
              <a:rPr lang="en-US" b="1" dirty="0">
                <a:ea typeface="+mn-lt"/>
                <a:cs typeface="+mn-lt"/>
              </a:rPr>
              <a:t>Unsubsidized Loans</a:t>
            </a:r>
            <a:endParaRPr lang="en-US" dirty="0"/>
          </a:p>
          <a:p>
            <a:pPr algn="ctr">
              <a:buFont typeface="Arial"/>
              <a:buChar char="•"/>
            </a:pPr>
            <a:r>
              <a:rPr lang="en-US" dirty="0">
                <a:ea typeface="+mn-lt"/>
                <a:cs typeface="+mn-lt"/>
              </a:rPr>
              <a:t> Not based on financial need</a:t>
            </a:r>
          </a:p>
          <a:p>
            <a:pPr algn="ctr">
              <a:buFont typeface="Arial"/>
              <a:buChar char="•"/>
            </a:pPr>
            <a:r>
              <a:rPr lang="en-US" dirty="0">
                <a:ea typeface="+mn-lt"/>
                <a:cs typeface="+mn-lt"/>
              </a:rPr>
              <a:t> Interest is accrued during all periods</a:t>
            </a:r>
          </a:p>
          <a:p>
            <a:endParaRPr lang="en-US" dirty="0"/>
          </a:p>
        </p:txBody>
      </p:sp>
      <p:sp>
        <p:nvSpPr>
          <p:cNvPr id="7" name="TextBox 6">
            <a:extLst>
              <a:ext uri="{FF2B5EF4-FFF2-40B4-BE49-F238E27FC236}">
                <a16:creationId xmlns:a16="http://schemas.microsoft.com/office/drawing/2014/main" id="{537DEFDA-6E3B-1C96-9B31-C21B7CADDE88}"/>
              </a:ext>
            </a:extLst>
          </p:cNvPr>
          <p:cNvSpPr txBox="1"/>
          <p:nvPr/>
        </p:nvSpPr>
        <p:spPr>
          <a:xfrm>
            <a:off x="882170" y="1686901"/>
            <a:ext cx="3958474" cy="1200329"/>
          </a:xfrm>
          <a:prstGeom prst="rect">
            <a:avLst/>
          </a:prstGeom>
          <a:noFill/>
        </p:spPr>
        <p:txBody>
          <a:bodyPr wrap="square" rtlCol="0">
            <a:spAutoFit/>
          </a:bodyPr>
          <a:lstStyle/>
          <a:p>
            <a:pPr algn="ctr"/>
            <a:r>
              <a:rPr lang="en-US" b="1" dirty="0">
                <a:ea typeface="+mn-lt"/>
                <a:cs typeface="+mn-lt"/>
              </a:rPr>
              <a:t>Subsidized Loans</a:t>
            </a:r>
            <a:endParaRPr lang="en-US" u="sng" dirty="0">
              <a:ea typeface="+mn-lt"/>
              <a:cs typeface="+mn-lt"/>
            </a:endParaRPr>
          </a:p>
          <a:p>
            <a:pPr algn="ctr">
              <a:buFont typeface="Arial"/>
              <a:buChar char="•"/>
            </a:pPr>
            <a:r>
              <a:rPr lang="en-US" dirty="0">
                <a:ea typeface="+mn-lt"/>
                <a:cs typeface="+mn-lt"/>
              </a:rPr>
              <a:t> Must demonstrate financial need</a:t>
            </a:r>
          </a:p>
          <a:p>
            <a:pPr algn="ctr">
              <a:buFont typeface="Arial"/>
              <a:buChar char="•"/>
            </a:pPr>
            <a:r>
              <a:rPr lang="en-US" dirty="0">
                <a:ea typeface="+mn-lt"/>
                <a:cs typeface="+mn-lt"/>
              </a:rPr>
              <a:t> No interest charged while in school </a:t>
            </a:r>
            <a:endParaRPr lang="en-US" dirty="0">
              <a:cs typeface="Calibri"/>
            </a:endParaRPr>
          </a:p>
          <a:p>
            <a:endParaRPr lang="en-US" dirty="0"/>
          </a:p>
        </p:txBody>
      </p:sp>
    </p:spTree>
    <p:extLst>
      <p:ext uri="{BB962C8B-B14F-4D97-AF65-F5344CB8AC3E}">
        <p14:creationId xmlns:p14="http://schemas.microsoft.com/office/powerpoint/2010/main" val="294511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5754" y="74892"/>
            <a:ext cx="11092378" cy="1183675"/>
          </a:xfrm>
          <a:effectLst>
            <a:outerShdw blurRad="50800" dist="38100" dir="2700000" algn="tl" rotWithShape="0">
              <a:prstClr val="black">
                <a:alpha val="40000"/>
              </a:prstClr>
            </a:outerShdw>
          </a:effectLst>
        </p:spPr>
        <p:txBody>
          <a:bodyPr>
            <a:normAutofit/>
          </a:bodyPr>
          <a:lstStyle/>
          <a:p>
            <a:r>
              <a:rPr lang="en-US" sz="5200" dirty="0">
                <a:solidFill>
                  <a:srgbClr val="FFFFFF"/>
                </a:solidFill>
                <a:ea typeface="+mj-lt"/>
                <a:cs typeface="+mj-lt"/>
              </a:rPr>
              <a:t>Direct PLUS Loan Program</a:t>
            </a:r>
            <a:endParaRPr lang="en-US" sz="5200" dirty="0">
              <a:solidFill>
                <a:srgbClr val="FFFFFF"/>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889870" y="1779687"/>
            <a:ext cx="925098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What is a Direct PLUS loan?</a:t>
            </a:r>
            <a:endParaRPr lang="en-US" dirty="0">
              <a:cs typeface="Calibri"/>
            </a:endParaRPr>
          </a:p>
          <a:p>
            <a:pPr>
              <a:buFont typeface="Arial"/>
              <a:buChar char="•"/>
            </a:pPr>
            <a:r>
              <a:rPr lang="en-US" dirty="0">
                <a:ea typeface="+mn-lt"/>
                <a:cs typeface="+mn-lt"/>
              </a:rPr>
              <a:t> Two types: Graduate PLUS and Parent PLUS loans</a:t>
            </a:r>
          </a:p>
          <a:p>
            <a:pPr>
              <a:buFont typeface="Arial"/>
              <a:buChar char="•"/>
            </a:pPr>
            <a:r>
              <a:rPr lang="en-US" dirty="0">
                <a:ea typeface="+mn-lt"/>
                <a:cs typeface="+mn-lt"/>
              </a:rPr>
              <a:t> Given to graduate/professional students or to parents of dependent undergraduate students </a:t>
            </a:r>
            <a:endParaRPr lang="en-US" dirty="0"/>
          </a:p>
          <a:p>
            <a:pPr lvl="1">
              <a:buFont typeface="Arial"/>
              <a:buChar char="•"/>
            </a:pPr>
            <a:r>
              <a:rPr lang="en-US" dirty="0">
                <a:ea typeface="+mn-lt"/>
                <a:cs typeface="+mn-lt"/>
              </a:rPr>
              <a:t>Dependent is defined by IRS</a:t>
            </a:r>
            <a:endParaRPr lang="en-US" dirty="0">
              <a:ea typeface="Calibri"/>
              <a:cs typeface="Calibri"/>
            </a:endParaRPr>
          </a:p>
          <a:p>
            <a:pPr>
              <a:buFont typeface="Arial"/>
              <a:buChar char="•"/>
            </a:pPr>
            <a:r>
              <a:rPr lang="en-US" dirty="0">
                <a:ea typeface="+mn-lt"/>
                <a:cs typeface="+mn-lt"/>
              </a:rPr>
              <a:t> Borrowing a Direct PLUS Loan may affect eligibility for other financial aid </a:t>
            </a:r>
            <a:endParaRPr lang="en-US" dirty="0">
              <a:cs typeface="Calibri" panose="020F0502020204030204"/>
            </a:endParaRPr>
          </a:p>
          <a:p>
            <a:pPr>
              <a:buFont typeface="Arial"/>
              <a:buChar char="•"/>
            </a:pPr>
            <a:r>
              <a:rPr lang="en-US" dirty="0">
                <a:ea typeface="+mn-lt"/>
                <a:cs typeface="+mn-lt"/>
              </a:rPr>
              <a:t> School determines eligibility amount</a:t>
            </a:r>
          </a:p>
          <a:p>
            <a:pPr marL="285750" indent="-285750">
              <a:buFont typeface="Arial"/>
              <a:buChar char="•"/>
            </a:pPr>
            <a:endParaRPr lang="en-US" dirty="0">
              <a:ea typeface="+mn-lt"/>
              <a:cs typeface="+mn-lt"/>
            </a:endParaRPr>
          </a:p>
          <a:p>
            <a:r>
              <a:rPr lang="en-US" b="1" dirty="0">
                <a:ea typeface="+mn-lt"/>
                <a:cs typeface="+mn-lt"/>
              </a:rPr>
              <a:t>Interest Rates</a:t>
            </a:r>
            <a:r>
              <a:rPr lang="en-US" dirty="0">
                <a:ea typeface="+mn-lt"/>
                <a:cs typeface="+mn-lt"/>
              </a:rPr>
              <a:t> </a:t>
            </a:r>
            <a:endParaRPr lang="en-US" b="1" dirty="0">
              <a:ea typeface="+mn-lt"/>
              <a:cs typeface="+mn-lt"/>
            </a:endParaRPr>
          </a:p>
          <a:p>
            <a:pPr>
              <a:buFont typeface="Arial"/>
              <a:buChar char="•"/>
            </a:pPr>
            <a:r>
              <a:rPr lang="en-US" dirty="0">
                <a:ea typeface="+mn-lt"/>
                <a:cs typeface="+mn-lt"/>
              </a:rPr>
              <a:t> Direct PLUS Loan is a fixed rate of 7.9%</a:t>
            </a:r>
          </a:p>
          <a:p>
            <a:pPr>
              <a:buFont typeface="Arial"/>
              <a:buChar char="•"/>
            </a:pPr>
            <a:r>
              <a:rPr lang="en-US" dirty="0">
                <a:ea typeface="+mn-lt"/>
                <a:cs typeface="+mn-lt"/>
              </a:rPr>
              <a:t> The rate is determined according to a formula specified in the Higher Education Act and is calculated each year. When the rate is calculated, it applies to all Direct PLUS Loans that have a first disbursement date during the period beginning on July 1 of one year and ending on June 30 of the following year. If you receive more than one loan under this MPN, each loan may have a different fixed interest rate, depending on when the loan is first disbursed.</a:t>
            </a:r>
          </a:p>
          <a:p>
            <a:pPr>
              <a:buFont typeface="Arial"/>
              <a:buChar char="•"/>
            </a:pPr>
            <a:endParaRPr lang="en-US" dirty="0">
              <a:ea typeface="+mn-lt"/>
              <a:cs typeface="+mn-lt"/>
            </a:endParaRPr>
          </a:p>
          <a:p>
            <a:pPr>
              <a:buFont typeface="Arial"/>
              <a:buChar char="•"/>
            </a:pPr>
            <a:endParaRPr lang="en-US" dirty="0"/>
          </a:p>
          <a:p>
            <a:pPr>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p:txBody>
      </p:sp>
    </p:spTree>
    <p:extLst>
      <p:ext uri="{BB962C8B-B14F-4D97-AF65-F5344CB8AC3E}">
        <p14:creationId xmlns:p14="http://schemas.microsoft.com/office/powerpoint/2010/main" val="197279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5754" y="74892"/>
            <a:ext cx="11092378" cy="1183675"/>
          </a:xfrm>
          <a:effectLst>
            <a:outerShdw blurRad="50800" dist="38100" dir="2700000" algn="tl" rotWithShape="0">
              <a:prstClr val="black">
                <a:alpha val="40000"/>
              </a:prstClr>
            </a:outerShdw>
          </a:effectLst>
        </p:spPr>
        <p:txBody>
          <a:bodyPr>
            <a:normAutofit/>
          </a:bodyPr>
          <a:lstStyle/>
          <a:p>
            <a:r>
              <a:rPr lang="en-US" sz="5200" dirty="0">
                <a:solidFill>
                  <a:srgbClr val="FFFFFF"/>
                </a:solidFill>
                <a:ea typeface="+mj-lt"/>
                <a:cs typeface="+mj-lt"/>
              </a:rPr>
              <a:t>Direct Consolidated Loan Program</a:t>
            </a:r>
            <a:endParaRPr lang="en-US" sz="5200" dirty="0">
              <a:solidFill>
                <a:srgbClr val="FFFFFF"/>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863990" y="1855464"/>
            <a:ext cx="103589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What is a Consolidated Loan?</a:t>
            </a:r>
            <a:endParaRPr lang="en-US" dirty="0">
              <a:cs typeface="Calibri"/>
            </a:endParaRPr>
          </a:p>
          <a:p>
            <a:pPr>
              <a:buFont typeface="Arial"/>
              <a:buChar char="•"/>
            </a:pPr>
            <a:r>
              <a:rPr lang="en-US" dirty="0">
                <a:ea typeface="+mn-lt"/>
                <a:cs typeface="+mn-lt"/>
              </a:rPr>
              <a:t> A combination of federal loans consolidated into a new Direct Consolidation Loan </a:t>
            </a:r>
          </a:p>
          <a:p>
            <a:pPr>
              <a:buFont typeface="Arial"/>
              <a:buChar char="•"/>
            </a:pPr>
            <a:r>
              <a:rPr lang="en-US" dirty="0">
                <a:ea typeface="+mn-lt"/>
                <a:cs typeface="+mn-lt"/>
              </a:rPr>
              <a:t> Intended purpose is to lower monthly payments amount or gaining access to federal forgiveness programs</a:t>
            </a:r>
            <a:endParaRPr lang="en-US" dirty="0"/>
          </a:p>
          <a:p>
            <a:pPr>
              <a:buFont typeface="Arial"/>
              <a:buChar char="•"/>
            </a:pPr>
            <a:r>
              <a:rPr lang="en-US" dirty="0">
                <a:ea typeface="+mn-lt"/>
                <a:cs typeface="+mn-lt"/>
              </a:rPr>
              <a:t> Consolidation loans other than Direct Loans (FFEL  or Perkins loans) may include additional repayment plan options</a:t>
            </a:r>
          </a:p>
          <a:p>
            <a:pPr>
              <a:buFont typeface="Arial"/>
              <a:buChar char="•"/>
            </a:pPr>
            <a:r>
              <a:rPr lang="en-US" dirty="0">
                <a:ea typeface="+mn-lt"/>
                <a:cs typeface="+mn-lt"/>
              </a:rPr>
              <a:t>A Direct Consolidation Loan has a fixed interest rate for the life of the loan. The fixed rate is the weighted average of the interest rates on the loans being consolidated, rounded up to the nearest one-eighth of one percent.</a:t>
            </a:r>
            <a:endParaRPr lang="en-US" dirty="0">
              <a:ea typeface="Calibri" panose="020F0502020204030204"/>
              <a:cs typeface="Calibri" panose="020F0502020204030204"/>
            </a:endParaRPr>
          </a:p>
          <a:p>
            <a:pPr marL="285750" indent="-285750">
              <a:buFont typeface="Arial"/>
              <a:buChar cha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4174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ckground pattern&#10;&#10;Description automatically generated">
            <a:extLst>
              <a:ext uri="{FF2B5EF4-FFF2-40B4-BE49-F238E27FC236}">
                <a16:creationId xmlns:a16="http://schemas.microsoft.com/office/drawing/2014/main" id="{48620715-E668-079E-263A-03C60A3304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45856" y="34257"/>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8853" y="376921"/>
            <a:ext cx="10049642" cy="1183675"/>
          </a:xfrm>
          <a:effectLst>
            <a:outerShdw blurRad="50800" dist="38100" dir="2700000" algn="tl" rotWithShape="0">
              <a:prstClr val="black">
                <a:alpha val="40000"/>
              </a:prstClr>
            </a:outerShdw>
          </a:effectLst>
        </p:spPr>
        <p:txBody>
          <a:bodyPr>
            <a:normAutofit fontScale="90000"/>
          </a:bodyPr>
          <a:lstStyle/>
          <a:p>
            <a:r>
              <a:rPr lang="en-US" sz="5200" dirty="0">
                <a:solidFill>
                  <a:schemeClr val="bg1"/>
                </a:solidFill>
                <a:ea typeface="+mj-lt"/>
                <a:cs typeface="+mj-lt"/>
              </a:rPr>
              <a:t>Federal Family Education Loan Program (FFEL)</a:t>
            </a:r>
            <a:endParaRPr lang="en-US" sz="5200" dirty="0">
              <a:solidFill>
                <a:schemeClr val="bg1"/>
              </a:solidFill>
              <a:cs typeface="Calibri Light"/>
            </a:endParaRPr>
          </a:p>
        </p:txBody>
      </p:sp>
      <p:sp>
        <p:nvSpPr>
          <p:cNvPr id="5" name="TextBox 4">
            <a:extLst>
              <a:ext uri="{FF2B5EF4-FFF2-40B4-BE49-F238E27FC236}">
                <a16:creationId xmlns:a16="http://schemas.microsoft.com/office/drawing/2014/main" id="{E839BDE9-C830-72EB-AA4A-1A3063F4CB83}"/>
              </a:ext>
            </a:extLst>
          </p:cNvPr>
          <p:cNvSpPr txBox="1"/>
          <p:nvPr/>
        </p:nvSpPr>
        <p:spPr>
          <a:xfrm>
            <a:off x="9854660"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D660806B-AF16-1AE1-568C-E99C3177FC09}"/>
              </a:ext>
            </a:extLst>
          </p:cNvPr>
          <p:cNvSpPr txBox="1"/>
          <p:nvPr/>
        </p:nvSpPr>
        <p:spPr>
          <a:xfrm>
            <a:off x="471532" y="1675772"/>
            <a:ext cx="1167461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panose="020F0502020204030204"/>
            </a:endParaRPr>
          </a:p>
          <a:p>
            <a:r>
              <a:rPr lang="en-US" b="1" dirty="0">
                <a:ea typeface="+mn-lt"/>
                <a:cs typeface="+mn-lt"/>
              </a:rPr>
              <a:t>What is the FFEL Program?</a:t>
            </a:r>
          </a:p>
          <a:p>
            <a:pPr marL="285750" indent="-285750">
              <a:buFont typeface="Arial"/>
              <a:buChar char="•"/>
            </a:pPr>
            <a:r>
              <a:rPr lang="en-US" dirty="0">
                <a:ea typeface="+mn-lt"/>
                <a:cs typeface="+mn-lt"/>
              </a:rPr>
              <a:t>The FFEL Program worked with private lenders to funded education loans guaranteed by the federal government (DOE)</a:t>
            </a:r>
          </a:p>
          <a:p>
            <a:pPr marL="742950" lvl="1" indent="-285750">
              <a:buFont typeface="Arial"/>
              <a:buChar char="•"/>
            </a:pPr>
            <a:r>
              <a:rPr lang="en-US" dirty="0">
                <a:ea typeface="+mn-lt"/>
                <a:cs typeface="+mn-lt"/>
              </a:rPr>
              <a:t>Originally funded by private companies</a:t>
            </a:r>
          </a:p>
          <a:p>
            <a:pPr marL="285750" indent="-285750">
              <a:buFont typeface="Arial"/>
              <a:buChar char="•"/>
            </a:pPr>
            <a:r>
              <a:rPr lang="en-US" dirty="0">
                <a:ea typeface="+mn-lt"/>
                <a:cs typeface="+mn-lt"/>
              </a:rPr>
              <a:t>The FFEL Program ended July 1st, 2010</a:t>
            </a:r>
            <a:endParaRPr lang="en-US" dirty="0">
              <a:ea typeface="Calibri"/>
              <a:cs typeface="Calibri"/>
            </a:endParaRPr>
          </a:p>
          <a:p>
            <a:pPr marL="742950" lvl="1" indent="-285750">
              <a:buFont typeface="Arial"/>
              <a:buChar char="•"/>
            </a:pPr>
            <a:r>
              <a:rPr lang="en-US" dirty="0">
                <a:ea typeface="+mn-lt"/>
                <a:cs typeface="+mn-lt"/>
              </a:rPr>
              <a:t>Marked a change from private to public funding (Department of Treasury)</a:t>
            </a:r>
          </a:p>
          <a:p>
            <a:pPr marL="285750" indent="-285750">
              <a:buFont typeface="Arial"/>
              <a:buChar char="•"/>
            </a:pPr>
            <a:r>
              <a:rPr lang="en-US" dirty="0">
                <a:ea typeface="+mn-lt"/>
                <a:cs typeface="+mn-lt"/>
              </a:rPr>
              <a:t>All federal loans are now made through the William D. Ford Federal Direct Loan Program, also guaranteed by the DOE</a:t>
            </a:r>
            <a:endParaRPr lang="en-US" dirty="0">
              <a:ea typeface="Calibri"/>
              <a:cs typeface="Calibri" panose="020F0502020204030204"/>
            </a:endParaRPr>
          </a:p>
          <a:p>
            <a:pPr marL="742950" lvl="1" indent="-285750">
              <a:buFont typeface="Arial"/>
              <a:buChar char="•"/>
            </a:pPr>
            <a:r>
              <a:rPr lang="en-US" dirty="0">
                <a:ea typeface="Calibri"/>
                <a:cs typeface="Calibri" panose="020F0502020204030204"/>
              </a:rPr>
              <a:t>While the types of loans are similar, the funding source has changed </a:t>
            </a:r>
          </a:p>
          <a:p>
            <a:pPr marL="742950" lvl="1" indent="-285750">
              <a:buFont typeface="Arial"/>
              <a:buChar char="•"/>
            </a:pPr>
            <a:r>
              <a:rPr lang="en-US" dirty="0">
                <a:ea typeface="Calibri"/>
                <a:cs typeface="Calibri" panose="020F0502020204030204"/>
              </a:rPr>
              <a:t>Some types of loans may have structural changes (repayment options, interest rates, etc.)</a:t>
            </a:r>
          </a:p>
          <a:p>
            <a:endParaRPr lang="en-US" dirty="0">
              <a:ea typeface="Calibri"/>
              <a:cs typeface="Calibri" panose="020F0502020204030204"/>
            </a:endParaRPr>
          </a:p>
          <a:p>
            <a:pPr marL="742950" lvl="1" indent="-285750">
              <a:buFont typeface="Arial"/>
              <a:buChar char="•"/>
            </a:pPr>
            <a:endParaRPr lang="en-US" dirty="0">
              <a:ea typeface="Calibri"/>
              <a:cs typeface="Calibri" panose="020F0502020204030204"/>
            </a:endParaRPr>
          </a:p>
          <a:p>
            <a:pPr marL="285750" indent="-285750">
              <a:buFont typeface="Arial"/>
              <a:buChar char="•"/>
            </a:pPr>
            <a:endParaRPr lang="en-US" dirty="0">
              <a:ea typeface="Calibri"/>
              <a:cs typeface="Calibri" panose="020F0502020204030204"/>
            </a:endParaRPr>
          </a:p>
          <a:p>
            <a:pPr marL="285750" indent="-285750">
              <a:buFont typeface="Arial"/>
              <a:buChar char="•"/>
            </a:pPr>
            <a:endParaRPr lang="en-US" dirty="0">
              <a:ea typeface="Calibri"/>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782</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Arial,Sans-Serif</vt:lpstr>
      <vt:lpstr>Calibri</vt:lpstr>
      <vt:lpstr>Calibri Light</vt:lpstr>
      <vt:lpstr>office theme</vt:lpstr>
      <vt:lpstr>Financial Student Aid Snapshot</vt:lpstr>
      <vt:lpstr>Federal Student Loan Debt Relief</vt:lpstr>
      <vt:lpstr>Perkins Loans </vt:lpstr>
      <vt:lpstr>Direct Loan Program</vt:lpstr>
      <vt:lpstr>Direct Subsidized vs Direct Unsubsidized</vt:lpstr>
      <vt:lpstr>Direct PLUS Loan Program</vt:lpstr>
      <vt:lpstr>Direct Consolidated Loan Program</vt:lpstr>
      <vt:lpstr>Federal Family Education Loan Program (FFEL)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Chase Stahl</cp:lastModifiedBy>
  <cp:revision>915</cp:revision>
  <dcterms:created xsi:type="dcterms:W3CDTF">2022-11-13T18:31:37Z</dcterms:created>
  <dcterms:modified xsi:type="dcterms:W3CDTF">2023-01-05T22:06:15Z</dcterms:modified>
</cp:coreProperties>
</file>