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4e987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4e987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4e9873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4e9873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4e9873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4e9873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c4e98733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c4e98733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c4e9873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c4e9873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4e9873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4e9873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CSE 111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NBA Stats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Christopher Tapia Henry Wang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Use-Case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04050" y="1152475"/>
            <a:ext cx="38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Main Use Cases: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Ourselves/Admins to manage and maintain the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Bettor can place wagers based on player or team stats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Scouts can analyze players stats for recruitment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Coach can analyze a team &amp; player stats to </a:t>
            </a:r>
            <a:r>
              <a:rPr lang="ru">
                <a:solidFill>
                  <a:schemeClr val="dk1"/>
                </a:solidFill>
              </a:rPr>
              <a:t>game plan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Players can look at their own stats to chase seasonal awards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" y="1306862"/>
            <a:ext cx="4884125" cy="3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Entity/Relationship Diagram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Relation Types: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 many to many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Players - Player News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Players - Shots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 one to one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Coach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Stadium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4 one to many 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Player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Game - Shot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Game (Away)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Team - Game (Home)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1" cy="337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Many-many Relation Specification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player can be related to many news, and one news can be </a:t>
            </a:r>
            <a:r>
              <a:rPr lang="ru">
                <a:solidFill>
                  <a:schemeClr val="dk1"/>
                </a:solidFill>
              </a:rPr>
              <a:t>related</a:t>
            </a:r>
            <a:r>
              <a:rPr lang="ru">
                <a:solidFill>
                  <a:schemeClr val="dk1"/>
                </a:solidFill>
              </a:rPr>
              <a:t> to many players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player can shoot many types of shots, and one type of shot can be shot by many players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One-to-many Relation Specification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team can play many away games, and one play away game can be played by one teams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team can play many home games, and one home game can be played by one teams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player can play only for one team, and one team can have many players play for it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game consists of many shots, and one (or many) shots can be part of one game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One-to-one Relation Specification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team can be coached by only one main coach, and one main coach can coach only one team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One team can be located only in one stadium, and one stadium is home to only one team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Database Tables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7225" l="2664" r="5126" t="5719"/>
          <a:stretch/>
        </p:blipFill>
        <p:spPr>
          <a:xfrm>
            <a:off x="1603475" y="1152475"/>
            <a:ext cx="5937043" cy="361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