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1c7323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1c7323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4e987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4e987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1c7323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1c7323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4e98733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4e9873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31c7323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31c7323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a7b4b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a7b4b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CSE 111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NBA Stats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Christopher Tapia Henry Wang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System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We created a Python-based application designed for managing and analyzing basketball-related data, specifically the 2022 - 2023 NBA season.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It incorporates a SQLite database to store comprehensive data about players, games, coaches, teams, shots, and news, primarily focused on basketball.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The application is made for sports data management and analysis, offering insights into player performances and sports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UML Use-Case Diagram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04050" y="1152475"/>
            <a:ext cx="382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Main Use Cases: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Ourselves/Admins to manage and maintain the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Bettor can place wagers based on player or team stats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Scouts can analyze players stats for recruitment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Coach can analyze a team &amp; player stats to </a:t>
            </a:r>
            <a:r>
              <a:rPr lang="ru">
                <a:solidFill>
                  <a:schemeClr val="dk1"/>
                </a:solidFill>
              </a:rPr>
              <a:t>game plan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Players can look at their own stats to chase seasonal awards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" y="1306862"/>
            <a:ext cx="4884125" cy="31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Use-Case Description: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key interactions between the user and the application include: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Viewing and Filtering News: 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can view all news items or apply filters to view news by specific types or dates, providing customized access to sports-related news.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Analyzing Player and Team Statistics: 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allows users to input a player's name and team to retrieve and analyze detailed statistics, such as average points, rebounds, assists, steals, and blocks per game.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Interaction via Text-based Interface: 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navigate through the application using a series of menu options and prompts in a command-line interface, making data access and analysis straightforward and efficient.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Entity/Relationship Diagram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037825" y="1152475"/>
            <a:ext cx="39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Relation Types: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2 many to many relations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Game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Shot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2 one to one relations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Coach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Stadium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2 one to many relations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Player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Player - Player News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-689" l="0" r="0" t="-689"/>
          <a:stretch/>
        </p:blipFill>
        <p:spPr>
          <a:xfrm>
            <a:off x="79775" y="1308062"/>
            <a:ext cx="4774349" cy="31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Relational Schema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256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CREATE TABLE coaches 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c_coachid </a:t>
            </a:r>
            <a:r>
              <a:rPr lang="ru" sz="900">
                <a:solidFill>
                  <a:schemeClr val="dk1"/>
                </a:solidFill>
              </a:rPr>
              <a:t>INTEGER PRIMARY KEY</a:t>
            </a:r>
            <a:r>
              <a:rPr lang="ru" sz="900">
                <a:solidFill>
                  <a:schemeClr val="dk1"/>
                </a:solidFill>
              </a:rPr>
              <a:t>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c_name varchar(50),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c_startyear date not null,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c_numofchamp int);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CREATE TABLE game 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g_gameid INTEGER PRIMARY KEY,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g_home INTEGER,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g_away INTEGER,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g_date TEXT,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g_winner INTEGER,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g_score TEXT,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g_stadium INTEGER);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CREATE TABLE news 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n_newsid INTEGER PRIMARY KEY,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n_type TEXT,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n_date TEXT,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n_news TEXT);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CREATE TABLE stadium 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st_stadiumid INTEGER PRIMARY KEY,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st_name varchar(50),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st_size int,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st_location varchar(50));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875175" y="1152475"/>
            <a:ext cx="2384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CREATE TABLE player (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p_playerid INTEGER PRIMARY KEY,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p_name TEXT,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p_teamname TEXT,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p_teamid INTEGER,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p_position INTEGER,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p_height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p_weight INTEGER,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p_ppg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p_rpg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p_apg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p_spg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p_bpg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p_FGpercent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p_3ppercent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p_startyear INTEGER,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p_salary INTEGER);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CREATE TABLE team (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t_teamid INTEGER PRIMARY KEY,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t_name varchar (50),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t_foundyear date NOT NULL,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t_city varchar (50),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t_coachid int,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t_stadiumid int);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259575" y="1152475"/>
            <a:ext cx="3490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CREATE TABLE shots (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s_playerid INTEGER REFERENCES Player (p_playerid),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s_playername TEXT,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s_teamid INTEGER REFERENCES Team (t_teamid),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s_FG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s_FGA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s_FGPCT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s_3P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s_3PA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s_3PPCT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s_2P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s_2PA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s_2PPCT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s_eFGPCT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s_FT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s_FTA REAL,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        s_FTPCT REAL);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 Details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Database: 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SQLite, chosen for its lightweight and file-based nature, ideal for small-scale applications.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Interface: 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A simple, text-based command-line interface that facilitates user interaction through textual commands and choices.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Programming Language and Libraries: 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Python, utilizing the sqlite3 module for database operations</a:t>
            </a: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which indicates a focus on simplicity and efficiency in development and deployment.</a:t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system is particularly suited for sports analysts, team managers, or basketball enthusiasts who require a tool for detailed data-driven analysis and management of basketball statistics.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