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65" r:id="rId6"/>
    <p:sldId id="280" r:id="rId7"/>
    <p:sldId id="286" r:id="rId8"/>
    <p:sldId id="277" r:id="rId9"/>
    <p:sldId id="276" r:id="rId10"/>
    <p:sldId id="275" r:id="rId11"/>
    <p:sldId id="278" r:id="rId12"/>
    <p:sldId id="279" r:id="rId13"/>
    <p:sldId id="287" r:id="rId14"/>
    <p:sldId id="281" r:id="rId15"/>
    <p:sldId id="283" r:id="rId16"/>
    <p:sldId id="288" r:id="rId17"/>
    <p:sldId id="289" r:id="rId18"/>
    <p:sldId id="291" r:id="rId19"/>
    <p:sldId id="290" r:id="rId20"/>
    <p:sldId id="292" r:id="rId21"/>
    <p:sldId id="282" r:id="rId22"/>
    <p:sldId id="285" r:id="rId2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294" autoAdjust="0"/>
  </p:normalViewPr>
  <p:slideViewPr>
    <p:cSldViewPr snapToGrid="0">
      <p:cViewPr varScale="1">
        <p:scale>
          <a:sx n="56" d="100"/>
          <a:sy n="56" d="100"/>
        </p:scale>
        <p:origin x="42" y="26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291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17FBAEA-E6C2-4F9C-838B-82C8CC86B438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2018年5月22日</a:t>
            </a:fld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BAE14B8-3CC9-472D-9BC5-A84D80684DE2}" type="slidenum"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D9ECDE0-A932-4488-BADD-31E4128A15DC}" type="datetime2">
              <a:rPr lang="zh-CN" altLang="en-US" smtClean="0"/>
              <a:pPr/>
              <a:t>2018年5月22日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FB667E1-E601-4AAF-B95C-B25720D70A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8996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6415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587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5121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2089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7172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9221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618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75551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50136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1998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0303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3404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7444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3858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6824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0702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3371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337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/>
          </a:p>
        </p:txBody>
      </p:sp>
      <p:sp>
        <p:nvSpPr>
          <p:cNvPr id="9" name="矩形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rtlCol="0" anchor="b"/>
          <a:lstStyle>
            <a:lvl1pPr algn="ctr">
              <a:defRPr sz="540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noProof="0" smtClean="0"/>
              <a:t>单击以编辑母版副标题样式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FB924FA-5C7C-4531-9508-4EC93CD99CFC}" type="datetime2">
              <a:rPr lang="zh-CN" altLang="en-US" noProof="0" smtClean="0"/>
              <a:t>2018年5月22日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vert"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vert"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B3C126-703A-40CF-978D-DE5546258945}" type="datetime2">
              <a:rPr lang="zh-CN" altLang="en-US" noProof="0" smtClean="0"/>
              <a:t>2018年5月22日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E4C9B8F-ED0D-441B-93B5-73E5ADEC8F7A}" type="datetime2">
              <a:rPr lang="zh-CN" altLang="en-US" noProof="0" smtClean="0"/>
              <a:t>2018年5月22日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rtlCol="0"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rtlCol="0"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6CFF333-CAF4-47F4-B609-248F94A8651D}" type="datetime2">
              <a:rPr lang="zh-CN" altLang="en-US" noProof="0" smtClean="0"/>
              <a:t>2018年5月22日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1C7592-0418-4392-9461-A3A685A5B954}" type="datetime2">
              <a:rPr lang="zh-CN" altLang="en-US" noProof="0" smtClean="0"/>
              <a:t>2018年5月22日</a:t>
            </a:fld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D06EF73-9DB8-4763-865F-2F88181A473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4B7073-0DB1-4EA3-896B-0F08756C7633}" type="datetime2">
              <a:rPr lang="zh-CN" altLang="en-US" noProof="0" smtClean="0"/>
              <a:t>2018年5月22日</a:t>
            </a:fld>
            <a:endParaRPr lang="zh-CN" altLang="en-US" noProof="0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75D6F9-0026-4B86-A9C0-C993048D8C42}" type="datetime2">
              <a:rPr lang="zh-CN" altLang="en-US" noProof="0" smtClean="0"/>
              <a:t>2018年5月22日</a:t>
            </a:fld>
            <a:endParaRPr lang="zh-CN" altLang="en-US" noProof="0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1F0462-7A6E-4803-9749-C3B78B31BD60}" type="datetime2">
              <a:rPr lang="zh-CN" altLang="en-US" noProof="0" smtClean="0"/>
              <a:t>2018年5月22日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F800B45-6479-43B8-81E0-717C32FCDA17}" type="datetime2">
              <a:rPr lang="zh-CN" altLang="en-US" noProof="0" smtClean="0"/>
              <a:t>2018年5月22日</a:t>
            </a:fld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ACA21B-F8E6-4CE8-8C10-FEA2D0B508EC}" type="datetime2">
              <a:rPr lang="zh-CN" altLang="en-US" noProof="0" smtClean="0"/>
              <a:t>2018年5月22日</a:t>
            </a:fld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5775" y="6601968"/>
            <a:ext cx="1190937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98363D-0C7D-41F4-A2BF-AE2C58D4C4B8}" type="datetime2">
              <a:rPr lang="zh-CN" altLang="en-US" noProof="0" smtClean="0"/>
              <a:t>2018年5月22日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A8D9AD5-F248-4919-864A-CFD76CC027D6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ashboard.heroku.com/" TargetMode="External"/><Relationship Id="rId4" Type="http://schemas.openxmlformats.org/officeDocument/2006/relationships/hyperlink" Target="NUL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dirty="0"/>
              <a:t>CI/CD</a:t>
            </a:r>
            <a:r>
              <a:rPr lang="zh-CN" altLang="en-US" dirty="0" smtClean="0"/>
              <a:t>环境搭建与使用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组员：方娄昊，陈江涛，李琥，贾兴国，刘泽宇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810" y="102238"/>
            <a:ext cx="9509760" cy="1233424"/>
          </a:xfrm>
        </p:spPr>
        <p:txBody>
          <a:bodyPr rtlCol="0"/>
          <a:lstStyle/>
          <a:p>
            <a:pPr lvl="0"/>
            <a:r>
              <a:rPr lang="en-US" dirty="0"/>
              <a:t>Travis</a:t>
            </a:r>
            <a:r>
              <a:rPr lang="zh-CN" altLang="en-US" dirty="0"/>
              <a:t>实现</a:t>
            </a:r>
            <a:r>
              <a:rPr lang="en-US" dirty="0"/>
              <a:t>CI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15539" y="718950"/>
            <a:ext cx="7102317" cy="412394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测试成功后，邮箱会收到测试成功的邮件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8" name="图片 7" descr="C:\Users\1535725170\Documents\Tencent Files\1535725170\Image\C2C\2~A4F9VZXD_RKL7{6S@ZXWP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709" y="1335662"/>
            <a:ext cx="8885209" cy="52190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260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/>
            <a:r>
              <a:rPr lang="en-US" dirty="0" err="1"/>
              <a:t>Heroku</a:t>
            </a:r>
            <a:r>
              <a:rPr lang="zh-CN" altLang="en-US" dirty="0"/>
              <a:t>实现</a:t>
            </a:r>
            <a:r>
              <a:rPr lang="en-US" dirty="0"/>
              <a:t>CD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6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30668" y="512376"/>
            <a:ext cx="4206240" cy="660816"/>
          </a:xfrm>
        </p:spPr>
        <p:txBody>
          <a:bodyPr rtlCol="0"/>
          <a:lstStyle/>
          <a:p>
            <a:pPr lvl="0"/>
            <a:r>
              <a:rPr lang="en-US" sz="3600" dirty="0" err="1"/>
              <a:t>Heroku</a:t>
            </a:r>
            <a:r>
              <a:rPr lang="zh-CN" altLang="en-US" sz="3600" dirty="0"/>
              <a:t>实现</a:t>
            </a:r>
            <a:r>
              <a:rPr lang="en-US" sz="3600" dirty="0"/>
              <a:t>CD</a:t>
            </a:r>
          </a:p>
        </p:txBody>
      </p:sp>
      <p:sp>
        <p:nvSpPr>
          <p:cNvPr id="5" name="图片占位符 4" descr="为添加图像预留的空占位符。单击占位符，选择要添加的图像"/>
          <p:cNvSpPr>
            <a:spLocks noGrp="1"/>
          </p:cNvSpPr>
          <p:nvPr>
            <p:ph type="pic" idx="1"/>
          </p:nvPr>
        </p:nvSpPr>
        <p:spPr/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>
          <a:xfrm>
            <a:off x="824599" y="1513088"/>
            <a:ext cx="4206240" cy="3822679"/>
          </a:xfrm>
        </p:spPr>
        <p:txBody>
          <a:bodyPr rtlCol="0">
            <a:noAutofit/>
          </a:bodyPr>
          <a:lstStyle/>
          <a:p>
            <a:r>
              <a:rPr lang="zh-CN" altLang="en-US" sz="3200" b="1" dirty="0" smtClean="0">
                <a:solidFill>
                  <a:sysClr val="windowText" lastClr="000000"/>
                </a:solidFill>
              </a:rPr>
              <a:t>简介</a:t>
            </a:r>
            <a:endParaRPr lang="en-US" sz="3200" b="1" dirty="0" smtClean="0">
              <a:solidFill>
                <a:sysClr val="windowText" lastClr="000000"/>
              </a:solidFill>
            </a:endParaRPr>
          </a:p>
          <a:p>
            <a:r>
              <a:rPr lang="en-US" sz="2400" dirty="0" err="1" smtClean="0">
                <a:solidFill>
                  <a:sysClr val="windowText" lastClr="000000"/>
                </a:solidFill>
              </a:rPr>
              <a:t>Heroku</a:t>
            </a:r>
            <a:r>
              <a:rPr lang="zh-CN" altLang="en-US" sz="2400" dirty="0" smtClean="0">
                <a:solidFill>
                  <a:sysClr val="windowText" lastClr="000000"/>
                </a:solidFill>
              </a:rPr>
              <a:t>平台是一个支持多种语言的服务，能通过</a:t>
            </a:r>
            <a:r>
              <a:rPr lang="en-US" sz="2400" dirty="0" err="1" smtClean="0">
                <a:solidFill>
                  <a:sysClr val="windowText" lastClr="000000"/>
                </a:solidFill>
              </a:rPr>
              <a:t>git</a:t>
            </a:r>
            <a:r>
              <a:rPr lang="en-US" sz="2400" dirty="0" smtClean="0">
                <a:solidFill>
                  <a:sysClr val="windowText" lastClr="000000"/>
                </a:solidFill>
              </a:rPr>
              <a:t> push</a:t>
            </a:r>
            <a:r>
              <a:rPr lang="zh-CN" altLang="en-US" sz="2400" dirty="0" smtClean="0">
                <a:solidFill>
                  <a:sysClr val="windowText" lastClr="000000"/>
                </a:solidFill>
              </a:rPr>
              <a:t>把程序推送到</a:t>
            </a:r>
            <a:r>
              <a:rPr lang="en-US" sz="2400" dirty="0" err="1" smtClean="0">
                <a:solidFill>
                  <a:sysClr val="windowText" lastClr="000000"/>
                </a:solidFill>
              </a:rPr>
              <a:t>heroku</a:t>
            </a:r>
            <a:r>
              <a:rPr lang="zh-CN" altLang="en-US" sz="2400" dirty="0" smtClean="0">
                <a:solidFill>
                  <a:sysClr val="windowText" lastClr="000000"/>
                </a:solidFill>
              </a:rPr>
              <a:t>的</a:t>
            </a:r>
            <a:r>
              <a:rPr lang="en-US" sz="2400" dirty="0" err="1" smtClean="0">
                <a:solidFill>
                  <a:sysClr val="windowText" lastClr="000000"/>
                </a:solidFill>
              </a:rPr>
              <a:t>git</a:t>
            </a:r>
            <a:r>
              <a:rPr lang="zh-CN" altLang="en-US" sz="2400" dirty="0" smtClean="0">
                <a:solidFill>
                  <a:sysClr val="windowText" lastClr="000000"/>
                </a:solidFill>
              </a:rPr>
              <a:t>服务器上，在服务器上进行安装、配置和部署程序。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30668" y="1984075"/>
            <a:ext cx="33297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本</a:t>
            </a:r>
            <a:r>
              <a:rPr lang="zh-CN" altLang="en-US" sz="2800" b="1" dirty="0"/>
              <a:t>小组采用</a:t>
            </a:r>
            <a:r>
              <a:rPr lang="en-US" sz="2800" b="1" dirty="0" err="1"/>
              <a:t>heroku</a:t>
            </a:r>
            <a:r>
              <a:rPr lang="zh-CN" altLang="en-US" sz="2800" b="1" dirty="0"/>
              <a:t>对</a:t>
            </a:r>
            <a:r>
              <a:rPr lang="en-US" sz="2800" b="1" dirty="0" err="1"/>
              <a:t>vue</a:t>
            </a:r>
            <a:r>
              <a:rPr lang="zh-CN" altLang="en-US" sz="2800" b="1" dirty="0"/>
              <a:t>框架下的</a:t>
            </a:r>
            <a:r>
              <a:rPr lang="en-US" sz="2800" b="1" dirty="0" err="1"/>
              <a:t>nodejs</a:t>
            </a:r>
            <a:r>
              <a:rPr lang="zh-CN" altLang="en-US" sz="2800" b="1" dirty="0"/>
              <a:t>程序进行部署。</a:t>
            </a:r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6307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810" y="102238"/>
            <a:ext cx="9509760" cy="1233424"/>
          </a:xfrm>
        </p:spPr>
        <p:txBody>
          <a:bodyPr rtlCol="0"/>
          <a:lstStyle/>
          <a:p>
            <a:pPr lvl="0"/>
            <a:r>
              <a:rPr lang="en-US" sz="3200" dirty="0" err="1"/>
              <a:t>Heroku</a:t>
            </a:r>
            <a:r>
              <a:rPr lang="zh-CN" altLang="en-US" sz="3200" dirty="0"/>
              <a:t>实现</a:t>
            </a:r>
            <a:r>
              <a:rPr lang="en-US" sz="3200" dirty="0"/>
              <a:t>CD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7810" y="1843586"/>
            <a:ext cx="3931271" cy="4123944"/>
          </a:xfrm>
        </p:spPr>
        <p:txBody>
          <a:bodyPr rtlCol="0">
            <a:normAutofit/>
          </a:bodyPr>
          <a:lstStyle/>
          <a:p>
            <a:r>
              <a:rPr lang="en-US" altLang="zh-CN" sz="2400" dirty="0" smtClean="0"/>
              <a:t>Step1</a:t>
            </a:r>
          </a:p>
          <a:p>
            <a:r>
              <a:rPr lang="zh-CN" altLang="en-US" dirty="0"/>
              <a:t>在</a:t>
            </a:r>
            <a:r>
              <a:rPr lang="en-US" dirty="0" err="1"/>
              <a:t>heroku</a:t>
            </a:r>
            <a:r>
              <a:rPr lang="zh-CN" altLang="en-US" dirty="0"/>
              <a:t>官网上注册并下载安装</a:t>
            </a:r>
            <a:r>
              <a:rPr lang="en-US" dirty="0" err="1"/>
              <a:t>heroku</a:t>
            </a:r>
            <a:endParaRPr lang="en-US" dirty="0"/>
          </a:p>
          <a:p>
            <a:r>
              <a:rPr lang="en-US" altLang="zh-CN" u="sng" dirty="0">
                <a:hlinkClick r:id="rId3" invalidUrl="https:///"/>
              </a:rPr>
              <a:t>https</a:t>
            </a:r>
            <a:r>
              <a:rPr lang="en-US" altLang="zh-CN" u="sng" dirty="0" smtClean="0">
                <a:hlinkClick r:id="rId4" invalidUrl="https:///"/>
              </a:rPr>
              <a:t>:///</a:t>
            </a:r>
            <a:r>
              <a:rPr lang="en-US" altLang="zh-CN" u="sng" dirty="0">
                <a:hlinkClick r:id="rId5"/>
              </a:rPr>
              <a:t>dashboard.heroku.com</a:t>
            </a:r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920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810" y="102238"/>
            <a:ext cx="9509760" cy="1233424"/>
          </a:xfrm>
        </p:spPr>
        <p:txBody>
          <a:bodyPr rtlCol="0"/>
          <a:lstStyle/>
          <a:p>
            <a:pPr lvl="0"/>
            <a:r>
              <a:rPr lang="en-US" sz="3200" dirty="0" err="1"/>
              <a:t>Heroku</a:t>
            </a:r>
            <a:r>
              <a:rPr lang="zh-CN" altLang="en-US" sz="3200" dirty="0"/>
              <a:t>实现</a:t>
            </a:r>
            <a:r>
              <a:rPr lang="en-US" sz="3200" dirty="0"/>
              <a:t>CD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7810" y="1843586"/>
            <a:ext cx="3931271" cy="4123944"/>
          </a:xfrm>
        </p:spPr>
        <p:txBody>
          <a:bodyPr rtlCol="0">
            <a:normAutofit/>
          </a:bodyPr>
          <a:lstStyle/>
          <a:p>
            <a:r>
              <a:rPr lang="en-US" altLang="zh-CN" sz="2800" dirty="0" smtClean="0"/>
              <a:t>Step2</a:t>
            </a:r>
          </a:p>
          <a:p>
            <a:r>
              <a:rPr lang="zh-CN" altLang="en-US" sz="2400" dirty="0"/>
              <a:t>打开命令行，在本地</a:t>
            </a:r>
            <a:r>
              <a:rPr lang="en-US" sz="2400" dirty="0" err="1"/>
              <a:t>vue</a:t>
            </a:r>
            <a:r>
              <a:rPr lang="zh-CN" altLang="en-US" sz="2400" dirty="0"/>
              <a:t>项目文件夹中输入</a:t>
            </a:r>
            <a:endParaRPr lang="en-US" sz="2400" dirty="0"/>
          </a:p>
          <a:p>
            <a:r>
              <a:rPr lang="en-US" sz="2400" dirty="0" err="1"/>
              <a:t>npm</a:t>
            </a:r>
            <a:r>
              <a:rPr lang="en-US" sz="2400" dirty="0"/>
              <a:t> run build</a:t>
            </a:r>
          </a:p>
          <a:p>
            <a:r>
              <a:rPr lang="zh-CN" altLang="en-US" sz="2400" dirty="0"/>
              <a:t>把项目打包成</a:t>
            </a:r>
            <a:r>
              <a:rPr lang="en-US" sz="2400" dirty="0" err="1"/>
              <a:t>dist</a:t>
            </a:r>
            <a:r>
              <a:rPr lang="zh-CN" altLang="en-US" sz="2400" dirty="0"/>
              <a:t>文件夹，里面包含静态文件</a:t>
            </a:r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548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810" y="102238"/>
            <a:ext cx="9509760" cy="1233424"/>
          </a:xfrm>
        </p:spPr>
        <p:txBody>
          <a:bodyPr rtlCol="0"/>
          <a:lstStyle/>
          <a:p>
            <a:pPr lvl="0"/>
            <a:r>
              <a:rPr lang="en-US" sz="3200" dirty="0" err="1"/>
              <a:t>Heroku</a:t>
            </a:r>
            <a:r>
              <a:rPr lang="zh-CN" altLang="en-US" sz="3200" dirty="0"/>
              <a:t>实现</a:t>
            </a:r>
            <a:r>
              <a:rPr lang="en-US" sz="3200" dirty="0"/>
              <a:t>CD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6271" y="1481276"/>
            <a:ext cx="12379284" cy="4123944"/>
          </a:xfrm>
        </p:spPr>
        <p:txBody>
          <a:bodyPr rtlCol="0">
            <a:normAutofit/>
          </a:bodyPr>
          <a:lstStyle/>
          <a:p>
            <a:r>
              <a:rPr lang="en-US" altLang="zh-CN" sz="2800" dirty="0" smtClean="0"/>
              <a:t>Step3</a:t>
            </a:r>
          </a:p>
          <a:p>
            <a:pPr marL="45720" indent="0">
              <a:buNone/>
            </a:pPr>
            <a:r>
              <a:rPr lang="zh-CN" altLang="en-US" sz="2800" b="1" dirty="0"/>
              <a:t>在</a:t>
            </a:r>
            <a:r>
              <a:rPr lang="en-US" sz="2800" b="1" dirty="0" err="1"/>
              <a:t>dist</a:t>
            </a:r>
            <a:r>
              <a:rPr lang="zh-CN" altLang="en-US" sz="2800" b="1" dirty="0"/>
              <a:t>文件夹中</a:t>
            </a:r>
            <a:r>
              <a:rPr lang="zh-CN" altLang="en-US" sz="2800" b="1" dirty="0" smtClean="0"/>
              <a:t>依次键入</a:t>
            </a:r>
            <a:endParaRPr lang="en-US" sz="2800" b="1" dirty="0"/>
          </a:p>
          <a:p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err="1"/>
              <a:t>init</a:t>
            </a:r>
            <a:r>
              <a:rPr lang="en-US" sz="2400" dirty="0"/>
              <a:t>  //</a:t>
            </a:r>
            <a:r>
              <a:rPr lang="zh-CN" altLang="en-US" sz="2400" dirty="0"/>
              <a:t>在本地新建一个</a:t>
            </a:r>
            <a:r>
              <a:rPr lang="en-US" sz="2400" dirty="0" err="1"/>
              <a:t>git</a:t>
            </a:r>
            <a:r>
              <a:rPr lang="zh-CN" altLang="en-US" sz="2400" dirty="0"/>
              <a:t>目录</a:t>
            </a:r>
            <a:endParaRPr lang="en-US" sz="2400" dirty="0"/>
          </a:p>
          <a:p>
            <a:r>
              <a:rPr lang="en-US" sz="2400" dirty="0" err="1"/>
              <a:t>git</a:t>
            </a:r>
            <a:r>
              <a:rPr lang="en-US" sz="2400" dirty="0"/>
              <a:t> add . //</a:t>
            </a:r>
            <a:r>
              <a:rPr lang="zh-CN" altLang="en-US" sz="2400" dirty="0"/>
              <a:t>把项目中的</a:t>
            </a:r>
            <a:r>
              <a:rPr lang="zh-CN" altLang="en-US" sz="2400" b="1" dirty="0"/>
              <a:t>所有变化提交</a:t>
            </a:r>
            <a:r>
              <a:rPr lang="zh-CN" altLang="en-US" sz="2400" dirty="0"/>
              <a:t>到暂存区</a:t>
            </a:r>
            <a:endParaRPr lang="en-US" sz="2400" dirty="0"/>
          </a:p>
          <a:p>
            <a:r>
              <a:rPr lang="en-US" sz="2400" dirty="0" err="1"/>
              <a:t>git</a:t>
            </a:r>
            <a:r>
              <a:rPr lang="en-US" sz="2400" dirty="0"/>
              <a:t> commit –</a:t>
            </a:r>
            <a:r>
              <a:rPr lang="en-US" sz="2400" dirty="0" err="1"/>
              <a:t>m”version</a:t>
            </a:r>
            <a:r>
              <a:rPr lang="en-US" sz="2400" dirty="0"/>
              <a:t> 1.0” //</a:t>
            </a:r>
            <a:r>
              <a:rPr lang="zh-CN" altLang="en-US" sz="2400" dirty="0"/>
              <a:t>推送修改到本地库</a:t>
            </a:r>
            <a:endParaRPr lang="en-US" sz="2400" dirty="0"/>
          </a:p>
          <a:p>
            <a:endParaRPr lang="en-US" altLang="zh-CN" sz="3200" dirty="0"/>
          </a:p>
          <a:p>
            <a:endParaRPr lang="en-US" sz="3200" dirty="0"/>
          </a:p>
          <a:p>
            <a:endParaRPr lang="en-US" altLang="zh-CN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733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810" y="102238"/>
            <a:ext cx="9509760" cy="1233424"/>
          </a:xfrm>
        </p:spPr>
        <p:txBody>
          <a:bodyPr rtlCol="0"/>
          <a:lstStyle/>
          <a:p>
            <a:pPr lvl="0"/>
            <a:r>
              <a:rPr lang="en-US" sz="3200" dirty="0" err="1"/>
              <a:t>Heroku</a:t>
            </a:r>
            <a:r>
              <a:rPr lang="zh-CN" altLang="en-US" sz="3200" dirty="0"/>
              <a:t>实现</a:t>
            </a:r>
            <a:r>
              <a:rPr lang="en-US" sz="3200" dirty="0"/>
              <a:t>CD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6271" y="1481276"/>
            <a:ext cx="12379284" cy="4123944"/>
          </a:xfrm>
        </p:spPr>
        <p:txBody>
          <a:bodyPr rtlCol="0">
            <a:normAutofit/>
          </a:bodyPr>
          <a:lstStyle/>
          <a:p>
            <a:r>
              <a:rPr lang="en-US" altLang="zh-CN" sz="2400" dirty="0" smtClean="0"/>
              <a:t>Step3</a:t>
            </a:r>
          </a:p>
          <a:p>
            <a:r>
              <a:rPr lang="en-US" sz="2400" dirty="0" err="1" smtClean="0"/>
              <a:t>heroku</a:t>
            </a:r>
            <a:r>
              <a:rPr lang="en-US" sz="2400" dirty="0" smtClean="0"/>
              <a:t> </a:t>
            </a:r>
            <a:r>
              <a:rPr lang="en-US" sz="2400" dirty="0"/>
              <a:t>create cd-test3 //</a:t>
            </a:r>
            <a:r>
              <a:rPr lang="zh-CN" altLang="en-US" sz="2400" dirty="0"/>
              <a:t>在</a:t>
            </a:r>
            <a:r>
              <a:rPr lang="en-US" sz="2400" dirty="0" err="1"/>
              <a:t>heroku</a:t>
            </a:r>
            <a:r>
              <a:rPr lang="zh-CN" altLang="en-US" sz="2400" dirty="0"/>
              <a:t>中创建</a:t>
            </a:r>
            <a:r>
              <a:rPr lang="en-US" sz="2400" dirty="0"/>
              <a:t>cd-test3</a:t>
            </a:r>
            <a:r>
              <a:rPr lang="zh-CN" altLang="en-US" sz="2400" dirty="0"/>
              <a:t>仓库</a:t>
            </a:r>
            <a:endParaRPr lang="en-US" sz="2400" dirty="0"/>
          </a:p>
          <a:p>
            <a:r>
              <a:rPr lang="en-US" sz="2400" dirty="0" err="1"/>
              <a:t>git</a:t>
            </a:r>
            <a:r>
              <a:rPr lang="en-US" sz="2400" dirty="0"/>
              <a:t> push </a:t>
            </a:r>
            <a:r>
              <a:rPr lang="en-US" sz="2400" dirty="0" err="1"/>
              <a:t>heroku</a:t>
            </a:r>
            <a:r>
              <a:rPr lang="en-US" sz="2400" dirty="0"/>
              <a:t> master //</a:t>
            </a:r>
            <a:r>
              <a:rPr lang="zh-CN" altLang="en-US" sz="2400" dirty="0"/>
              <a:t>将本地仓库修改推送到</a:t>
            </a:r>
            <a:r>
              <a:rPr lang="en-US" sz="2400" dirty="0" err="1"/>
              <a:t>heroku</a:t>
            </a:r>
            <a:r>
              <a:rPr lang="zh-CN" altLang="en-US" sz="2400" dirty="0"/>
              <a:t>服务器的</a:t>
            </a:r>
            <a:r>
              <a:rPr lang="en-US" sz="2400" dirty="0"/>
              <a:t>cd-test3</a:t>
            </a:r>
            <a:r>
              <a:rPr lang="zh-CN" altLang="en-US" sz="2400" dirty="0"/>
              <a:t>仓库的</a:t>
            </a:r>
            <a:r>
              <a:rPr lang="en-US" sz="2400" dirty="0"/>
              <a:t>master</a:t>
            </a:r>
            <a:r>
              <a:rPr lang="zh-CN" altLang="en-US" sz="2400" dirty="0"/>
              <a:t>分支中</a:t>
            </a:r>
            <a:endParaRPr lang="en-US" sz="2400" dirty="0"/>
          </a:p>
          <a:p>
            <a:r>
              <a:rPr lang="en-US" sz="2400" dirty="0" err="1"/>
              <a:t>heroku</a:t>
            </a:r>
            <a:r>
              <a:rPr lang="en-US" sz="2400" dirty="0"/>
              <a:t> open //</a:t>
            </a:r>
            <a:r>
              <a:rPr lang="zh-CN" altLang="en-US" sz="2400" dirty="0"/>
              <a:t>在</a:t>
            </a:r>
            <a:r>
              <a:rPr lang="en-US" sz="2400" dirty="0" err="1"/>
              <a:t>heroku</a:t>
            </a:r>
            <a:r>
              <a:rPr lang="zh-CN" altLang="en-US" sz="2400" dirty="0"/>
              <a:t>上运行已提交的该程序</a:t>
            </a:r>
            <a:endParaRPr lang="en-US" sz="2400" dirty="0"/>
          </a:p>
          <a:p>
            <a:endParaRPr lang="en-US" altLang="zh-CN" sz="2800" dirty="0"/>
          </a:p>
          <a:p>
            <a:endParaRPr lang="en-US" sz="2800" dirty="0"/>
          </a:p>
          <a:p>
            <a:endParaRPr lang="en-US" altLang="zh-CN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324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810" y="102238"/>
            <a:ext cx="9509760" cy="1233424"/>
          </a:xfrm>
        </p:spPr>
        <p:txBody>
          <a:bodyPr rtlCol="0"/>
          <a:lstStyle/>
          <a:p>
            <a:pPr lvl="0"/>
            <a:r>
              <a:rPr lang="en-US" sz="3200" dirty="0" err="1"/>
              <a:t>Heroku</a:t>
            </a:r>
            <a:r>
              <a:rPr lang="zh-CN" altLang="en-US" sz="3200" dirty="0"/>
              <a:t>实现</a:t>
            </a:r>
            <a:r>
              <a:rPr lang="en-US" sz="3200" dirty="0"/>
              <a:t>CD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6271" y="1481276"/>
            <a:ext cx="12379284" cy="4123944"/>
          </a:xfrm>
        </p:spPr>
        <p:txBody>
          <a:bodyPr rtlCol="0">
            <a:normAutofit/>
          </a:bodyPr>
          <a:lstStyle/>
          <a:p>
            <a:r>
              <a:rPr lang="zh-CN" altLang="en-US" sz="3200" b="1" dirty="0" smtClean="0"/>
              <a:t>运行结果</a:t>
            </a:r>
            <a:endParaRPr lang="en-US" sz="32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464" y="1771502"/>
            <a:ext cx="9362536" cy="480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1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mtClean="0"/>
              <a:t>Q&amp;A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 smtClean="0"/>
              <a:t>Thanks!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7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6000" dirty="0" smtClean="0"/>
              <a:t>实现方式</a:t>
            </a:r>
            <a:endParaRPr lang="zh-cn" sz="6000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sz="2800" dirty="0" smtClean="0"/>
              <a:t>Travis </a:t>
            </a:r>
            <a:r>
              <a:rPr lang="zh-CN" altLang="en-US" sz="2800" dirty="0" smtClean="0"/>
              <a:t>实现</a:t>
            </a:r>
            <a:r>
              <a:rPr lang="en-US" altLang="zh-CN" sz="2800" dirty="0" smtClean="0"/>
              <a:t>CI</a:t>
            </a:r>
            <a:endParaRPr lang="zh-cn" sz="2800" dirty="0"/>
          </a:p>
          <a:p>
            <a:pPr lvl="0"/>
            <a:r>
              <a:rPr lang="en-US" sz="2800" dirty="0" err="1"/>
              <a:t>Heroku</a:t>
            </a:r>
            <a:r>
              <a:rPr lang="zh-CN" altLang="en-US" sz="2800" dirty="0"/>
              <a:t>实现</a:t>
            </a:r>
            <a:r>
              <a:rPr lang="en-US" sz="2800" dirty="0" smtClean="0"/>
              <a:t>CD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Travis </a:t>
            </a:r>
            <a:r>
              <a:rPr lang="zh-CN" altLang="en-US" dirty="0"/>
              <a:t>实现</a:t>
            </a:r>
            <a:r>
              <a:rPr lang="en-US" altLang="zh-CN" dirty="0"/>
              <a:t>CI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6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810" y="102238"/>
            <a:ext cx="9509760" cy="1233424"/>
          </a:xfrm>
        </p:spPr>
        <p:txBody>
          <a:bodyPr rtlCol="0"/>
          <a:lstStyle/>
          <a:p>
            <a:pPr lvl="0"/>
            <a:r>
              <a:rPr lang="en-US" dirty="0"/>
              <a:t>Travis</a:t>
            </a:r>
            <a:r>
              <a:rPr lang="zh-CN" altLang="en-US" dirty="0"/>
              <a:t>实现</a:t>
            </a:r>
            <a:r>
              <a:rPr lang="en-US" dirty="0"/>
              <a:t>CI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91583" y="718950"/>
            <a:ext cx="7343526" cy="4123944"/>
          </a:xfrm>
        </p:spPr>
        <p:txBody>
          <a:bodyPr rtlCol="0">
            <a:normAutofit/>
          </a:bodyPr>
          <a:lstStyle/>
          <a:p>
            <a:r>
              <a:rPr lang="zh-CN" altLang="en-US" dirty="0" smtClean="0"/>
              <a:t>简介</a:t>
            </a:r>
            <a:endParaRPr lang="en-US" dirty="0" smtClean="0"/>
          </a:p>
          <a:p>
            <a:r>
              <a:rPr lang="en-US" dirty="0" smtClean="0"/>
              <a:t>Travis-ci</a:t>
            </a:r>
            <a:r>
              <a:rPr lang="zh-CN" altLang="en-US" dirty="0"/>
              <a:t>是一款持续集成（</a:t>
            </a:r>
            <a:r>
              <a:rPr lang="en-US" dirty="0"/>
              <a:t>Continuous Integration</a:t>
            </a:r>
            <a:r>
              <a:rPr lang="zh-CN" altLang="en-US" dirty="0"/>
              <a:t>）服务，它能很好地和</a:t>
            </a:r>
            <a:r>
              <a:rPr lang="en-US" dirty="0" err="1"/>
              <a:t>Github</a:t>
            </a:r>
            <a:r>
              <a:rPr lang="zh-CN" altLang="en-US" dirty="0"/>
              <a:t>结合，每当代码更新时自动地触发集成过程。本小组通过使用</a:t>
            </a:r>
            <a:r>
              <a:rPr lang="en-US" dirty="0" err="1"/>
              <a:t>travis</a:t>
            </a:r>
            <a:r>
              <a:rPr lang="en-US" dirty="0"/>
              <a:t>-ci</a:t>
            </a:r>
            <a:r>
              <a:rPr lang="zh-CN" altLang="en-US" dirty="0"/>
              <a:t>服务，针对</a:t>
            </a:r>
            <a:r>
              <a:rPr lang="en-US" dirty="0" err="1"/>
              <a:t>vue</a:t>
            </a:r>
            <a:r>
              <a:rPr lang="zh-CN" altLang="en-US" dirty="0"/>
              <a:t>框架下的</a:t>
            </a:r>
            <a:r>
              <a:rPr lang="en-US" dirty="0" err="1"/>
              <a:t>nodejs</a:t>
            </a:r>
            <a:r>
              <a:rPr lang="zh-CN" altLang="en-US" dirty="0"/>
              <a:t>项目，用</a:t>
            </a:r>
            <a:r>
              <a:rPr lang="en-US" dirty="0" err="1"/>
              <a:t>yaml</a:t>
            </a:r>
            <a:r>
              <a:rPr lang="zh-CN" altLang="en-US" dirty="0"/>
              <a:t>格式配置，实现自动测试。</a:t>
            </a:r>
            <a:endParaRPr lang="en-US" dirty="0"/>
          </a:p>
          <a:p>
            <a:pPr rtl="0"/>
            <a:endParaRPr 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815" y="2780922"/>
            <a:ext cx="8755320" cy="341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1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810" y="102238"/>
            <a:ext cx="9509760" cy="1233424"/>
          </a:xfrm>
        </p:spPr>
        <p:txBody>
          <a:bodyPr rtlCol="0"/>
          <a:lstStyle/>
          <a:p>
            <a:pPr lvl="0"/>
            <a:r>
              <a:rPr lang="en-US" dirty="0"/>
              <a:t>Travis</a:t>
            </a:r>
            <a:r>
              <a:rPr lang="zh-CN" altLang="en-US" dirty="0"/>
              <a:t>实现</a:t>
            </a:r>
            <a:r>
              <a:rPr lang="en-US" dirty="0"/>
              <a:t>CI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78880" y="932958"/>
            <a:ext cx="4572000" cy="4123944"/>
          </a:xfrm>
        </p:spPr>
        <p:txBody>
          <a:bodyPr rtlCol="0">
            <a:normAutofit/>
          </a:bodyPr>
          <a:lstStyle/>
          <a:p>
            <a:r>
              <a:rPr lang="zh-CN" altLang="en-US" sz="2400" dirty="0"/>
              <a:t>登陆</a:t>
            </a:r>
            <a:r>
              <a:rPr lang="en-US" sz="2400" dirty="0" err="1"/>
              <a:t>github</a:t>
            </a:r>
            <a:r>
              <a:rPr lang="zh-CN" altLang="en-US" sz="2400" dirty="0"/>
              <a:t>并创建一个项目</a:t>
            </a:r>
            <a:endParaRPr lang="en-US" sz="2400" dirty="0"/>
          </a:p>
        </p:txBody>
      </p:sp>
      <p:pic>
        <p:nvPicPr>
          <p:cNvPr id="6" name="图片 5" descr="C:\Users\1535725170\Documents\Tencent Files\1535725170\Image\Group\KJ@7$@%Z%VKXI]P)PN_1EK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55" y="1498059"/>
            <a:ext cx="9396919" cy="498056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1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810" y="102238"/>
            <a:ext cx="9509760" cy="1233424"/>
          </a:xfrm>
        </p:spPr>
        <p:txBody>
          <a:bodyPr rtlCol="0"/>
          <a:lstStyle/>
          <a:p>
            <a:pPr lvl="0"/>
            <a:r>
              <a:rPr lang="en-US" dirty="0"/>
              <a:t>Travis</a:t>
            </a:r>
            <a:r>
              <a:rPr lang="zh-CN" altLang="en-US" dirty="0"/>
              <a:t>实现</a:t>
            </a:r>
            <a:r>
              <a:rPr lang="en-US" dirty="0"/>
              <a:t>CI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364474" y="718950"/>
            <a:ext cx="7725058" cy="4123944"/>
          </a:xfrm>
        </p:spPr>
        <p:txBody>
          <a:bodyPr rtlCol="0">
            <a:normAutofit/>
          </a:bodyPr>
          <a:lstStyle/>
          <a:p>
            <a:r>
              <a:rPr lang="zh-CN" altLang="en-US" sz="2400" dirty="0"/>
              <a:t>前往</a:t>
            </a:r>
            <a:r>
              <a:rPr lang="en-US" sz="2400" dirty="0" err="1"/>
              <a:t>travis</a:t>
            </a:r>
            <a:r>
              <a:rPr lang="zh-CN" altLang="en-US" sz="2400" dirty="0"/>
              <a:t>官网，使用</a:t>
            </a:r>
            <a:r>
              <a:rPr lang="en-US" sz="2400" dirty="0" err="1"/>
              <a:t>github</a:t>
            </a:r>
            <a:r>
              <a:rPr lang="zh-CN" altLang="en-US" sz="2400" dirty="0"/>
              <a:t>账号</a:t>
            </a:r>
            <a:r>
              <a:rPr lang="zh-CN" altLang="en-US" sz="2400" dirty="0" smtClean="0"/>
              <a:t>登陆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开启</a:t>
            </a:r>
            <a:r>
              <a:rPr lang="zh-CN" altLang="en-US" sz="2400" dirty="0"/>
              <a:t>对</a:t>
            </a:r>
            <a:r>
              <a:rPr lang="en-US" sz="2400" dirty="0" err="1"/>
              <a:t>cicd</a:t>
            </a:r>
            <a:r>
              <a:rPr lang="en-US" sz="2400" dirty="0"/>
              <a:t>-homework</a:t>
            </a:r>
            <a:r>
              <a:rPr lang="zh-CN" altLang="en-US" sz="2400" dirty="0"/>
              <a:t>项目的集成</a:t>
            </a:r>
            <a:endParaRPr lang="en-US" sz="2400" dirty="0"/>
          </a:p>
        </p:txBody>
      </p:sp>
      <p:pic>
        <p:nvPicPr>
          <p:cNvPr id="6" name="图片 5" descr="C:\Users\1535725170\Documents\Tencent Files\1535725170\Image\Group\{CZHI9}0~[B[RDMDEHFJA)W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231" y="1478605"/>
            <a:ext cx="9163454" cy="4940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315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810" y="102238"/>
            <a:ext cx="9509760" cy="1233424"/>
          </a:xfrm>
        </p:spPr>
        <p:txBody>
          <a:bodyPr rtlCol="0"/>
          <a:lstStyle/>
          <a:p>
            <a:pPr lvl="0"/>
            <a:r>
              <a:rPr lang="en-US" dirty="0"/>
              <a:t>Travis</a:t>
            </a:r>
            <a:r>
              <a:rPr lang="zh-CN" altLang="en-US" dirty="0"/>
              <a:t>实现</a:t>
            </a:r>
            <a:r>
              <a:rPr lang="en-US" dirty="0"/>
              <a:t>CI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7810" y="1843586"/>
            <a:ext cx="3931271" cy="4123944"/>
          </a:xfrm>
        </p:spPr>
        <p:txBody>
          <a:bodyPr rtlCol="0">
            <a:normAutofit/>
          </a:bodyPr>
          <a:lstStyle/>
          <a:p>
            <a:r>
              <a:rPr lang="zh-CN" altLang="en-US" sz="2400" dirty="0"/>
              <a:t>在项目根目录中创建并简单配置</a:t>
            </a:r>
            <a:r>
              <a:rPr lang="en-US" sz="2400" dirty="0"/>
              <a:t>.</a:t>
            </a:r>
            <a:r>
              <a:rPr lang="en-US" sz="2400" dirty="0" err="1"/>
              <a:t>travis.yml</a:t>
            </a:r>
            <a:r>
              <a:rPr lang="zh-CN" altLang="en-US" sz="2400" dirty="0"/>
              <a:t>文件，作用就是在代码提交的时候</a:t>
            </a:r>
            <a:r>
              <a:rPr lang="en-US" sz="2400" dirty="0" err="1"/>
              <a:t>travis</a:t>
            </a:r>
            <a:r>
              <a:rPr lang="en-US" sz="2400" dirty="0"/>
              <a:t>-ci</a:t>
            </a:r>
            <a:r>
              <a:rPr lang="zh-CN" altLang="en-US" sz="2400" dirty="0"/>
              <a:t>会根据该配置文件执行配置的任务。在本小组配置中，语言为</a:t>
            </a:r>
            <a:r>
              <a:rPr lang="en-US" sz="2400" dirty="0" err="1"/>
              <a:t>node_js</a:t>
            </a:r>
            <a:r>
              <a:rPr lang="zh-CN" altLang="en-US" sz="2400" dirty="0"/>
              <a:t>，在测试代码前运行</a:t>
            </a:r>
            <a:r>
              <a:rPr lang="en-US" sz="2400" dirty="0" err="1"/>
              <a:t>npm</a:t>
            </a:r>
            <a:r>
              <a:rPr lang="en-US" sz="2400" dirty="0"/>
              <a:t> install</a:t>
            </a:r>
            <a:r>
              <a:rPr lang="zh-CN" altLang="en-US" sz="2400" dirty="0"/>
              <a:t>指令，测试代码时运行</a:t>
            </a:r>
            <a:r>
              <a:rPr lang="en-US" sz="2400" dirty="0" err="1"/>
              <a:t>npm</a:t>
            </a:r>
            <a:r>
              <a:rPr lang="en-US" sz="2400" dirty="0"/>
              <a:t> test</a:t>
            </a:r>
            <a:r>
              <a:rPr lang="zh-CN" altLang="en-US" sz="2400" dirty="0"/>
              <a:t>指令，测试后的结果会发到邮箱。</a:t>
            </a:r>
            <a:endParaRPr lang="en-US" sz="2400" dirty="0"/>
          </a:p>
        </p:txBody>
      </p:sp>
      <p:pic>
        <p:nvPicPr>
          <p:cNvPr id="5" name="内容占位符 4" descr="C:\Users\1535725170\Documents\Tencent Files\1535725170\Image\Group\1MSW0]59J13((4FD6SUT@C7.png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811" y="1843586"/>
            <a:ext cx="6869022" cy="29229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02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810" y="102238"/>
            <a:ext cx="9509760" cy="1233424"/>
          </a:xfrm>
        </p:spPr>
        <p:txBody>
          <a:bodyPr rtlCol="0"/>
          <a:lstStyle/>
          <a:p>
            <a:pPr lvl="0"/>
            <a:r>
              <a:rPr lang="en-US" dirty="0"/>
              <a:t>Travis</a:t>
            </a:r>
            <a:r>
              <a:rPr lang="zh-CN" altLang="en-US" dirty="0"/>
              <a:t>实现</a:t>
            </a:r>
            <a:r>
              <a:rPr lang="en-US" dirty="0"/>
              <a:t>CI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221157" y="834785"/>
            <a:ext cx="6616105" cy="4123944"/>
          </a:xfrm>
        </p:spPr>
        <p:txBody>
          <a:bodyPr rtlCol="0">
            <a:normAutofit/>
          </a:bodyPr>
          <a:lstStyle/>
          <a:p>
            <a:r>
              <a:rPr lang="zh-CN" altLang="en-US" sz="2400" dirty="0"/>
              <a:t>上传</a:t>
            </a:r>
            <a:r>
              <a:rPr lang="en-US" sz="2400" dirty="0"/>
              <a:t>.</a:t>
            </a:r>
            <a:r>
              <a:rPr lang="en-US" sz="2400" dirty="0" err="1"/>
              <a:t>travis.yml</a:t>
            </a:r>
            <a:r>
              <a:rPr lang="zh-CN" altLang="en-US" sz="2400" dirty="0"/>
              <a:t>文件后，可以看到</a:t>
            </a:r>
            <a:r>
              <a:rPr lang="en-US" sz="2400" dirty="0"/>
              <a:t>travis-ci.org</a:t>
            </a:r>
            <a:r>
              <a:rPr lang="zh-CN" altLang="en-US" sz="2400" dirty="0"/>
              <a:t>中项目开始构建并测试。</a:t>
            </a:r>
            <a:endParaRPr lang="en-US" sz="2400" dirty="0"/>
          </a:p>
          <a:p>
            <a:r>
              <a:rPr lang="zh-CN" altLang="en-US" sz="2400" dirty="0"/>
              <a:t>如图所示测试已成功。</a:t>
            </a:r>
            <a:endParaRPr lang="en-US" sz="2400" dirty="0"/>
          </a:p>
          <a:p>
            <a:pPr rtl="0"/>
            <a:endParaRPr lang="en-US" sz="4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6" name="图片 5" descr="C:\Users\1535725170\Documents\Tencent Files\1535725170\Image\Group\S0XEJ9I`VBB~6DL3JR2T)CK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0" y="2553413"/>
            <a:ext cx="10525327" cy="28210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61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810" y="102238"/>
            <a:ext cx="9509760" cy="1233424"/>
          </a:xfrm>
        </p:spPr>
        <p:txBody>
          <a:bodyPr rtlCol="0"/>
          <a:lstStyle/>
          <a:p>
            <a:pPr lvl="0"/>
            <a:r>
              <a:rPr lang="en-US" dirty="0"/>
              <a:t>Travis</a:t>
            </a:r>
            <a:r>
              <a:rPr lang="zh-CN" altLang="en-US" dirty="0"/>
              <a:t>实现</a:t>
            </a:r>
            <a:r>
              <a:rPr lang="en-US" dirty="0"/>
              <a:t>CI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3191" y="1528576"/>
            <a:ext cx="4572000" cy="4123944"/>
          </a:xfrm>
        </p:spPr>
        <p:txBody>
          <a:bodyPr rtlCol="0">
            <a:normAutofit/>
          </a:bodyPr>
          <a:lstStyle/>
          <a:p>
            <a:r>
              <a:rPr lang="zh-CN" altLang="en-US" sz="2400" dirty="0"/>
              <a:t>以下是部分的</a:t>
            </a:r>
            <a:r>
              <a:rPr lang="en-US" sz="2400" dirty="0"/>
              <a:t>test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图片 5" descr="C:\Users\1535725170\Documents\Tencent Files\1535725170\Image\Group\RMX59LX94~{4WW2YXBKIPDR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91" r="59863" b="-1"/>
          <a:stretch/>
        </p:blipFill>
        <p:spPr bwMode="auto">
          <a:xfrm>
            <a:off x="549409" y="2120630"/>
            <a:ext cx="2780387" cy="4182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C:\Users\1535725170\Documents\Tencent Files\1535725170\Image\Group\ILHZ[32$4V1FHCG]97}YM{U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10" b="-941"/>
          <a:stretch/>
        </p:blipFill>
        <p:spPr bwMode="auto">
          <a:xfrm>
            <a:off x="7271102" y="0"/>
            <a:ext cx="3115102" cy="6639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841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青色镶边设计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6195_TF02895254" id="{EFC1B834-9C0A-4AEB-8CA6-A4EB25A64C50}" vid="{6D84CB04-6D90-439B-B177-3B71BC5E2902}"/>
    </a:ext>
  </a:extLst>
</a:theme>
</file>

<file path=ppt/theme/theme2.xml><?xml version="1.0" encoding="utf-8"?>
<a:theme xmlns:a="http://schemas.openxmlformats.org/drawingml/2006/main" name="Office 主题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B0D886-CB8D-4564-A797-C05BC7D513A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青色镶边演示文稿（宽屏）</Template>
  <TotalTime>327</TotalTime>
  <Words>459</Words>
  <Application>Microsoft Office PowerPoint</Application>
  <PresentationFormat>宽屏</PresentationFormat>
  <Paragraphs>74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华文宋体</vt:lpstr>
      <vt:lpstr>幼圆</vt:lpstr>
      <vt:lpstr>微软雅黑</vt:lpstr>
      <vt:lpstr>Arial</vt:lpstr>
      <vt:lpstr>Calibri</vt:lpstr>
      <vt:lpstr>青色镶边设计 16x9</vt:lpstr>
      <vt:lpstr>CI/CD环境搭建与使用</vt:lpstr>
      <vt:lpstr>实现方式</vt:lpstr>
      <vt:lpstr>Travis 实现CI</vt:lpstr>
      <vt:lpstr>Travis实现CI</vt:lpstr>
      <vt:lpstr>Travis实现CI</vt:lpstr>
      <vt:lpstr>Travis实现CI</vt:lpstr>
      <vt:lpstr>Travis实现CI</vt:lpstr>
      <vt:lpstr>Travis实现CI</vt:lpstr>
      <vt:lpstr>Travis实现CI</vt:lpstr>
      <vt:lpstr>Travis实现CI</vt:lpstr>
      <vt:lpstr>Heroku实现CD</vt:lpstr>
      <vt:lpstr>Heroku实现CD</vt:lpstr>
      <vt:lpstr>Heroku实现CD</vt:lpstr>
      <vt:lpstr>Heroku实现CD</vt:lpstr>
      <vt:lpstr>Heroku实现CD</vt:lpstr>
      <vt:lpstr>Heroku实现CD</vt:lpstr>
      <vt:lpstr>Heroku实现CD</vt:lpstr>
      <vt:lpstr>Q&amp;A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CI/CD环境搭建与使用</dc:title>
  <dc:creator>1260865816@qq.com</dc:creator>
  <cp:lastModifiedBy>1260865816@qq.com</cp:lastModifiedBy>
  <cp:revision>12</cp:revision>
  <dcterms:created xsi:type="dcterms:W3CDTF">2018-05-22T00:46:24Z</dcterms:created>
  <dcterms:modified xsi:type="dcterms:W3CDTF">2018-05-22T11:40:21Z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