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72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A52C-516F-44CF-849D-7231AB048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46BB6E-6663-4D8F-AAA7-6678F4E33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3D478-981D-481F-86BA-072D55FA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B766C-01CB-48AC-A07C-7A690055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3F744-AB80-457A-9749-245D104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4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47AEA-4314-4885-A06B-7DA31338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0A8DE-032E-4270-B325-1D63231C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C9BE4-D212-4F8F-9251-EC612F4A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08AEF-C2C3-43C7-9660-EEA83C93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7A999-AFFC-4BB0-850C-4382430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6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7E1C4-11DA-4F40-A3EC-A0ECF7DE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542B1-6A6E-4D4E-8071-5D35D80E8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06316-B608-4526-954D-0D1036D9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752DF-F603-4A31-8D2B-C8C4B3DA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C4004-291E-4AC6-8264-BB8723E8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4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2293E-5D6C-47F8-9727-582A58D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89F28-3383-470A-B5CF-9D17449A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13CD-0CBB-4B32-BC57-53C6FBDE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3468B-38A8-4C16-8F9B-F1685E56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4B1F2-E774-4059-A5C8-2EF44AE2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4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E160E-3B71-4DEB-8988-4E659189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6B30B-46D1-4AFC-B737-5E8BD82B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36FB3-E771-4F09-815C-CB226E37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18CF0-1216-41B7-8CCB-9C878AB1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86211-C329-4904-93F1-20C166EE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25D94-45C5-4D5A-BDCA-C38E9C30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BFD0C-3928-493D-8F97-B8CEED994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45B71-510E-49AA-A72E-A31981291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30CD4-8823-4885-B799-CD123C82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E27A0-70CA-4CB7-8299-17EE46B8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70C52-C2E0-4F4E-A8A1-E319A7F0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17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D0E2C-525A-4C81-B24A-07BC7D72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D43E2-23BD-422D-9ACA-79398B0E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51193-93FB-42E3-8C51-DC8BB272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54E2D-505E-48AA-86FB-0A6C3B0EA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FEA0E-D777-4807-8CAF-845E52644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30D092-7DF7-4A00-A3BA-E0E52783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B9474A-5282-4EBA-8C1A-9E3DA701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234CF1-560A-4DFB-B2CC-C13C8DA5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1CA7-6CCF-41DE-A435-DC934C56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FC4A-0936-4A47-ACC3-4EF9FADD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3870AB-C495-4A0D-8121-B95A1A70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94E16-DED0-4AF9-AE3B-B57C4475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575D62-A66C-4018-803B-8B31F4B7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E6C70-3203-4927-91E0-A703AF8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9A7C4-70D2-4AC1-BEB0-CAA362A0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D1A13-FA94-4A38-9A95-A85BA775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68C90-E059-4B03-BC22-C48E9A9E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8EEA62-0B1C-4539-B71D-4F5641517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FE644-D324-42BE-8D80-8230ACD5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ED406-01E5-4DD0-AE79-4C0E5E0B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3E528-B06B-422D-B641-0C052DF2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6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2F7D5-D054-4FD2-A6E3-FDA84A6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527C5F-71FD-4A55-B919-602A59B4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3088C-8DC9-4D2F-B0FB-521A02EA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592E9-E412-441F-B40D-5AC101A2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2F33B-2164-4942-8420-DCEF09AA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50F91-801C-464D-BEE5-E086F957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54A1B3-6CAE-4871-A003-D860728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28BAD-8F1A-4BB8-9976-D72F8DC7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35F98-9E84-4EA6-8FCA-1B13AB8B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4955-30FB-4975-AB60-5285A0E04AED}" type="datetimeFigureOut">
              <a:rPr lang="zh-CN" altLang="en-US" smtClean="0"/>
              <a:t>2018/6/8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DC003-A9C0-4993-84CD-5875CBDD0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1E840-EE1B-48C1-A8C3-F5E6E808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E1C77-6CB3-423A-9EC0-311AA061E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EDA8-587A-4117-8BF6-7177CA5F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3B27C-98FA-4E47-BDD4-696BBE05E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陈江涛</a:t>
            </a:r>
            <a:endParaRPr lang="en-US" altLang="zh-CN" dirty="0"/>
          </a:p>
          <a:p>
            <a:r>
              <a:rPr lang="zh-CN" altLang="en-US" dirty="0"/>
              <a:t>方娄昊</a:t>
            </a:r>
            <a:endParaRPr lang="en-US" altLang="zh-CN" dirty="0"/>
          </a:p>
          <a:p>
            <a:r>
              <a:rPr lang="zh-CN" altLang="en-US" dirty="0"/>
              <a:t>宋晗</a:t>
            </a:r>
            <a:endParaRPr lang="en-US" altLang="zh-CN" dirty="0"/>
          </a:p>
          <a:p>
            <a:r>
              <a:rPr lang="zh-CN" altLang="en-US" dirty="0"/>
              <a:t>刘泽宇</a:t>
            </a:r>
          </a:p>
        </p:txBody>
      </p:sp>
    </p:spTree>
    <p:extLst>
      <p:ext uri="{BB962C8B-B14F-4D97-AF65-F5344CB8AC3E}">
        <p14:creationId xmlns:p14="http://schemas.microsoft.com/office/powerpoint/2010/main" val="248092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DC6E6D-0387-491A-93FB-82892269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" y="1969562"/>
            <a:ext cx="10528841" cy="26417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CF3C0F-7428-4AA3-9F3E-32EC776F9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580264"/>
            <a:ext cx="12192000" cy="1471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6BB6FE-C10F-4433-8722-483C7CB20BF5}"/>
              </a:ext>
            </a:extLst>
          </p:cNvPr>
          <p:cNvSpPr txBox="1"/>
          <p:nvPr/>
        </p:nvSpPr>
        <p:spPr>
          <a:xfrm>
            <a:off x="134644" y="214990"/>
            <a:ext cx="119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月销量函数</a:t>
            </a:r>
            <a:r>
              <a:rPr lang="en-US" altLang="zh-CN" sz="2400" b="1" dirty="0"/>
              <a:t>3.0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693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37CD8-546C-47CE-B655-17AB32138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3238"/>
            <a:ext cx="12192000" cy="166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312E18-7B7F-4D3B-B731-0831BCDA2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5" y="981499"/>
            <a:ext cx="11316282" cy="14859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722696-2992-4842-A022-7C6CD1545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73" y="2807068"/>
            <a:ext cx="4826248" cy="24512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6E89BB-E4C0-4FC5-9F58-093276F2A538}"/>
              </a:ext>
            </a:extLst>
          </p:cNvPr>
          <p:cNvSpPr txBox="1"/>
          <p:nvPr/>
        </p:nvSpPr>
        <p:spPr>
          <a:xfrm>
            <a:off x="269289" y="215722"/>
            <a:ext cx="119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输入大小类并按价格升序排列</a:t>
            </a:r>
            <a:r>
              <a:rPr lang="en-US" altLang="zh-CN" sz="2400" b="1" dirty="0"/>
              <a:t>1.0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160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9736DB-8D4D-4E14-A441-93D11EBF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77911"/>
            <a:ext cx="12192000" cy="154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DE8E89-6BCA-4CD9-AE2C-A69CB68D0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18" y="2284818"/>
            <a:ext cx="9271476" cy="11811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886F500-0A5D-4DA1-85D6-E0CEB8DB9E31}"/>
              </a:ext>
            </a:extLst>
          </p:cNvPr>
          <p:cNvSpPr txBox="1"/>
          <p:nvPr/>
        </p:nvSpPr>
        <p:spPr>
          <a:xfrm>
            <a:off x="134644" y="840918"/>
            <a:ext cx="119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输入大小类并按价格排序</a:t>
            </a:r>
            <a:r>
              <a:rPr lang="en-US" altLang="zh-CN" sz="2400" b="1" dirty="0"/>
              <a:t>2.0(join)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2747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0B82DD1-9E3B-4584-91C4-1DEA3DBD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0" y="2313550"/>
            <a:ext cx="11405186" cy="13462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2A391C-EC76-428F-8599-115EEBA3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4106437"/>
            <a:ext cx="12192000" cy="1543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838B87A-732A-421C-9061-C77A3BE5721E}"/>
              </a:ext>
            </a:extLst>
          </p:cNvPr>
          <p:cNvSpPr txBox="1"/>
          <p:nvPr/>
        </p:nvSpPr>
        <p:spPr>
          <a:xfrm>
            <a:off x="417250" y="532660"/>
            <a:ext cx="997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输入大小类并按价格排序</a:t>
            </a:r>
            <a:r>
              <a:rPr lang="en-US" altLang="zh-CN" sz="2800" b="1" dirty="0"/>
              <a:t>3.0(</a:t>
            </a:r>
            <a:r>
              <a:rPr lang="zh-CN" altLang="en-US" sz="2800" b="1" dirty="0"/>
              <a:t>先</a:t>
            </a:r>
            <a:r>
              <a:rPr lang="en-US" altLang="zh-CN" sz="2800" b="1" dirty="0"/>
              <a:t>select</a:t>
            </a:r>
            <a:r>
              <a:rPr lang="zh-CN" altLang="en-US" sz="2800" b="1" dirty="0"/>
              <a:t>再进行</a:t>
            </a:r>
            <a:r>
              <a:rPr lang="en-US" altLang="zh-CN" sz="2800" b="1" dirty="0"/>
              <a:t>join)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84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29B10-923A-4755-88DE-83CEC68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对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group by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623F3-C44F-48C4-9FA5-15273605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默认情况下</a:t>
            </a:r>
            <a:r>
              <a:rPr lang="en-US" altLang="zh-CN" dirty="0"/>
              <a:t>group by</a:t>
            </a:r>
            <a:r>
              <a:rPr lang="zh-CN" altLang="en-US" dirty="0"/>
              <a:t>会对查询排序，通过添加</a:t>
            </a:r>
            <a:r>
              <a:rPr lang="en-US" altLang="zh-CN" dirty="0"/>
              <a:t>order by null </a:t>
            </a:r>
            <a:r>
              <a:rPr lang="zh-CN" altLang="en-US" dirty="0"/>
              <a:t>禁止排序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可以看到，</a:t>
            </a:r>
            <a:r>
              <a:rPr lang="en-US" altLang="zh-CN" dirty="0"/>
              <a:t>extra</a:t>
            </a:r>
            <a:r>
              <a:rPr lang="zh-CN" altLang="en-US" dirty="0"/>
              <a:t>中有一个</a:t>
            </a:r>
            <a:r>
              <a:rPr lang="en-US" altLang="zh-CN" dirty="0"/>
              <a:t>using </a:t>
            </a:r>
            <a:r>
              <a:rPr lang="en-US" altLang="zh-CN" dirty="0" err="1"/>
              <a:t>filesort</a:t>
            </a:r>
            <a:r>
              <a:rPr lang="zh-CN" altLang="en-US" dirty="0"/>
              <a:t>，增加开销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9F527A-D1C3-4647-965B-B547E32A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3031476"/>
            <a:ext cx="108680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5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545F-5C18-4E9A-8AD3-14C449B5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对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group by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的优化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60F5809-9930-4025-B031-31DCD9E04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6290"/>
            <a:ext cx="10515600" cy="1500880"/>
          </a:xfrm>
        </p:spPr>
      </p:pic>
    </p:spTree>
    <p:extLst>
      <p:ext uri="{BB962C8B-B14F-4D97-AF65-F5344CB8AC3E}">
        <p14:creationId xmlns:p14="http://schemas.microsoft.com/office/powerpoint/2010/main" val="368177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1F69A-7F4F-46CD-A578-C533DC9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添加多列索引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5D8D9-8154-40E2-BF5A-D3619EC4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当条件有多条，可以添加多级索引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85310AD2-8D7B-4759-8787-E474226D2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520"/>
          <a:stretch/>
        </p:blipFill>
        <p:spPr>
          <a:xfrm>
            <a:off x="1141850" y="2490788"/>
            <a:ext cx="8867775" cy="938212"/>
          </a:xfrm>
          <a:prstGeom prst="rect">
            <a:avLst/>
          </a:prstGeom>
        </p:spPr>
      </p:pic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CA5A83D9-BD83-4782-B42C-0E6D17DAC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78"/>
          <a:stretch/>
        </p:blipFill>
        <p:spPr>
          <a:xfrm>
            <a:off x="1141850" y="3750388"/>
            <a:ext cx="8867775" cy="7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2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C3901-1A3A-475B-A33F-3625D0B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添加多列索引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87AC9-9267-4474-904F-084A2059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遍历的行数明显减少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3D66541F-33D0-4A6A-92B2-4274C7AA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3239"/>
            <a:ext cx="893445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13F3-6C2E-42A7-83B4-6898456F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用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Join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代替子查询</a:t>
            </a:r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3DAE872D-408B-4387-A197-571E72DFB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66" y="1825625"/>
            <a:ext cx="8433867" cy="4351338"/>
          </a:xfrm>
        </p:spPr>
      </p:pic>
    </p:spTree>
    <p:extLst>
      <p:ext uri="{BB962C8B-B14F-4D97-AF65-F5344CB8AC3E}">
        <p14:creationId xmlns:p14="http://schemas.microsoft.com/office/powerpoint/2010/main" val="44456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C858-7BEE-4679-A342-D56A45D2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+mn-ea"/>
                <a:cs typeface="+mn-cs"/>
              </a:rPr>
              <a:t>用</a:t>
            </a:r>
            <a:r>
              <a:rPr lang="en-US" altLang="zh-CN" sz="3200" b="1" dirty="0">
                <a:latin typeface="+mn-lt"/>
                <a:ea typeface="+mn-ea"/>
                <a:cs typeface="+mn-cs"/>
              </a:rPr>
              <a:t>Join</a:t>
            </a:r>
            <a:r>
              <a:rPr lang="zh-CN" altLang="en-US" sz="3200" b="1" dirty="0">
                <a:latin typeface="+mn-lt"/>
                <a:ea typeface="+mn-ea"/>
                <a:cs typeface="+mn-cs"/>
              </a:rPr>
              <a:t>代替子查询</a:t>
            </a:r>
          </a:p>
        </p:txBody>
      </p:sp>
      <p:pic>
        <p:nvPicPr>
          <p:cNvPr id="5" name="内容占位符 4" descr="图片包含 屏幕截图&#10;&#10;已生成极高可信度的说明">
            <a:extLst>
              <a:ext uri="{FF2B5EF4-FFF2-40B4-BE49-F238E27FC236}">
                <a16:creationId xmlns:a16="http://schemas.microsoft.com/office/drawing/2014/main" id="{FD6E4AFA-B985-4790-BA2B-237E06163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31" y="1772359"/>
            <a:ext cx="9326738" cy="4351338"/>
          </a:xfrm>
        </p:spPr>
      </p:pic>
    </p:spTree>
    <p:extLst>
      <p:ext uri="{BB962C8B-B14F-4D97-AF65-F5344CB8AC3E}">
        <p14:creationId xmlns:p14="http://schemas.microsoft.com/office/powerpoint/2010/main" val="311941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467C3C-6F52-44BF-BB28-A839E9407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46" y="0"/>
            <a:ext cx="8378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5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0013AB9-47EB-4BE7-A4E0-052958018259}"/>
              </a:ext>
            </a:extLst>
          </p:cNvPr>
          <p:cNvSpPr txBox="1"/>
          <p:nvPr/>
        </p:nvSpPr>
        <p:spPr>
          <a:xfrm>
            <a:off x="3293617" y="2396971"/>
            <a:ext cx="5051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Thanks</a:t>
            </a:r>
            <a:endParaRPr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918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E5C4949-5BB5-4C86-BBE6-9FF5092B7B99}"/>
              </a:ext>
            </a:extLst>
          </p:cNvPr>
          <p:cNvSpPr txBox="1"/>
          <p:nvPr/>
        </p:nvSpPr>
        <p:spPr>
          <a:xfrm>
            <a:off x="501588" y="2512379"/>
            <a:ext cx="35377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User                  205000</a:t>
            </a:r>
          </a:p>
          <a:p>
            <a:r>
              <a:rPr lang="en-US" altLang="zh-CN" sz="2000" dirty="0"/>
              <a:t>Buyer                200000</a:t>
            </a:r>
          </a:p>
          <a:p>
            <a:r>
              <a:rPr lang="en-US" altLang="zh-CN" sz="2000" dirty="0"/>
              <a:t>Seller                10000</a:t>
            </a:r>
          </a:p>
          <a:p>
            <a:r>
              <a:rPr lang="en-US" altLang="zh-CN" sz="2000" dirty="0"/>
              <a:t>Shop                10000</a:t>
            </a:r>
          </a:p>
          <a:p>
            <a:r>
              <a:rPr lang="en-US" altLang="zh-CN" sz="2000" dirty="0"/>
              <a:t>Item                 100000</a:t>
            </a:r>
          </a:p>
          <a:p>
            <a:r>
              <a:rPr lang="en-US" altLang="zh-CN" sz="2000" dirty="0"/>
              <a:t>Sell                   200000</a:t>
            </a:r>
          </a:p>
          <a:p>
            <a:r>
              <a:rPr lang="en-US" altLang="zh-CN" sz="2000" dirty="0"/>
              <a:t>Orders             500000</a:t>
            </a:r>
          </a:p>
          <a:p>
            <a:r>
              <a:rPr lang="en-US" altLang="zh-CN" sz="2000" dirty="0" err="1"/>
              <a:t>Order_details</a:t>
            </a:r>
            <a:r>
              <a:rPr lang="en-US" altLang="zh-CN" sz="2000" dirty="0"/>
              <a:t>   1000000</a:t>
            </a:r>
          </a:p>
          <a:p>
            <a:r>
              <a:rPr lang="en-US" altLang="zh-CN" sz="2000" dirty="0"/>
              <a:t>Comment         200000</a:t>
            </a:r>
          </a:p>
          <a:p>
            <a:r>
              <a:rPr lang="en-US" altLang="zh-CN" sz="2000" dirty="0"/>
              <a:t>Own                 10000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A02E3D-894C-4447-B99A-FC2622AA6470}"/>
              </a:ext>
            </a:extLst>
          </p:cNvPr>
          <p:cNvSpPr txBox="1"/>
          <p:nvPr/>
        </p:nvSpPr>
        <p:spPr>
          <a:xfrm>
            <a:off x="541537" y="687812"/>
            <a:ext cx="499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25F9B0-F72D-4491-8FC0-A079AB2C388E}"/>
              </a:ext>
            </a:extLst>
          </p:cNvPr>
          <p:cNvSpPr txBox="1"/>
          <p:nvPr/>
        </p:nvSpPr>
        <p:spPr>
          <a:xfrm>
            <a:off x="541537" y="1588194"/>
            <a:ext cx="48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数据用</a:t>
            </a:r>
            <a:r>
              <a:rPr lang="en-US" altLang="zh-CN" dirty="0"/>
              <a:t>C++</a:t>
            </a:r>
            <a:r>
              <a:rPr lang="zh-CN" altLang="en-US" dirty="0"/>
              <a:t>程序自动生成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09B3CF-50F1-4BD5-813B-DF09FD6F6177}"/>
              </a:ext>
            </a:extLst>
          </p:cNvPr>
          <p:cNvSpPr txBox="1"/>
          <p:nvPr/>
        </p:nvSpPr>
        <p:spPr>
          <a:xfrm>
            <a:off x="4962618" y="706701"/>
            <a:ext cx="622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导入数据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EDA0B7E-707B-4823-A496-D03B2D91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29" y="2135278"/>
            <a:ext cx="7820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0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1FC067-68CF-427A-9502-B911AB33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4" y="1806938"/>
            <a:ext cx="10882151" cy="38747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59E8CC-482F-40D9-AF26-4811ECFB9A0A}"/>
              </a:ext>
            </a:extLst>
          </p:cNvPr>
          <p:cNvSpPr txBox="1"/>
          <p:nvPr/>
        </p:nvSpPr>
        <p:spPr>
          <a:xfrm>
            <a:off x="654923" y="497150"/>
            <a:ext cx="54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Trigger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740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159E8CC-482F-40D9-AF26-4811ECFB9A0A}"/>
              </a:ext>
            </a:extLst>
          </p:cNvPr>
          <p:cNvSpPr txBox="1"/>
          <p:nvPr/>
        </p:nvSpPr>
        <p:spPr>
          <a:xfrm>
            <a:off x="654924" y="198533"/>
            <a:ext cx="54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Procedure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61D147-4DF6-4961-875F-D0AD8054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2" y="1366238"/>
            <a:ext cx="11290880" cy="13716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7A7097C-F509-4982-9FB0-B101492CC93A}"/>
              </a:ext>
            </a:extLst>
          </p:cNvPr>
          <p:cNvSpPr txBox="1"/>
          <p:nvPr/>
        </p:nvSpPr>
        <p:spPr>
          <a:xfrm>
            <a:off x="654922" y="890107"/>
            <a:ext cx="310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输入大小类并按销量排序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0B9E99-E7F9-421A-AEF9-986DEDC091A6}"/>
              </a:ext>
            </a:extLst>
          </p:cNvPr>
          <p:cNvSpPr txBox="1"/>
          <p:nvPr/>
        </p:nvSpPr>
        <p:spPr>
          <a:xfrm>
            <a:off x="654921" y="2951506"/>
            <a:ext cx="310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输入大小类并按价格排序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107C3F-D868-4C91-A19F-F874568F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1" y="5236686"/>
            <a:ext cx="7950609" cy="11430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871300-E0FC-4DB7-946F-C2AA60A99148}"/>
              </a:ext>
            </a:extLst>
          </p:cNvPr>
          <p:cNvSpPr txBox="1"/>
          <p:nvPr/>
        </p:nvSpPr>
        <p:spPr>
          <a:xfrm>
            <a:off x="654920" y="4721440"/>
            <a:ext cx="310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按价格区间查询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AF4268-1F8E-4F3A-9716-770A1E439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0" y="3314162"/>
            <a:ext cx="11405186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159E8CC-482F-40D9-AF26-4811ECFB9A0A}"/>
              </a:ext>
            </a:extLst>
          </p:cNvPr>
          <p:cNvSpPr txBox="1"/>
          <p:nvPr/>
        </p:nvSpPr>
        <p:spPr>
          <a:xfrm>
            <a:off x="654924" y="198533"/>
            <a:ext cx="54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Procedure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F6CD0-BF74-4F1B-8616-93A171C4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5" y="1504114"/>
            <a:ext cx="6566237" cy="13462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28B522-A81C-4C2A-84E5-17B7701E73F3}"/>
              </a:ext>
            </a:extLst>
          </p:cNvPr>
          <p:cNvSpPr txBox="1"/>
          <p:nvPr/>
        </p:nvSpPr>
        <p:spPr>
          <a:xfrm>
            <a:off x="815405" y="959045"/>
            <a:ext cx="39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根据商品名字搜索并按价格排序</a:t>
            </a:r>
          </a:p>
        </p:txBody>
      </p:sp>
    </p:spTree>
    <p:extLst>
      <p:ext uri="{BB962C8B-B14F-4D97-AF65-F5344CB8AC3E}">
        <p14:creationId xmlns:p14="http://schemas.microsoft.com/office/powerpoint/2010/main" val="187191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159E8CC-482F-40D9-AF26-4811ECFB9A0A}"/>
              </a:ext>
            </a:extLst>
          </p:cNvPr>
          <p:cNvSpPr txBox="1"/>
          <p:nvPr/>
        </p:nvSpPr>
        <p:spPr>
          <a:xfrm>
            <a:off x="654924" y="198533"/>
            <a:ext cx="544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Function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4FD21C-5767-4F1B-8803-A83EFD7C1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4" y="1809763"/>
            <a:ext cx="10528841" cy="26417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F29140-05B9-4A6E-8974-7856D59A2305}"/>
              </a:ext>
            </a:extLst>
          </p:cNvPr>
          <p:cNvSpPr txBox="1"/>
          <p:nvPr/>
        </p:nvSpPr>
        <p:spPr>
          <a:xfrm>
            <a:off x="815405" y="959045"/>
            <a:ext cx="395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月销量统计函数</a:t>
            </a:r>
          </a:p>
        </p:txBody>
      </p:sp>
    </p:spTree>
    <p:extLst>
      <p:ext uri="{BB962C8B-B14F-4D97-AF65-F5344CB8AC3E}">
        <p14:creationId xmlns:p14="http://schemas.microsoft.com/office/powerpoint/2010/main" val="8894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07237E-1B78-4700-B4BE-3B5C005E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9229"/>
            <a:ext cx="12192000" cy="1473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4F05F-B31E-4BFE-9AEE-3FDF699EB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4" y="1432210"/>
            <a:ext cx="10109720" cy="23242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122E82-AF32-404A-AC08-5963B7648F2B}"/>
              </a:ext>
            </a:extLst>
          </p:cNvPr>
          <p:cNvSpPr txBox="1"/>
          <p:nvPr/>
        </p:nvSpPr>
        <p:spPr>
          <a:xfrm>
            <a:off x="0" y="166926"/>
            <a:ext cx="119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月销量函数</a:t>
            </a:r>
            <a:r>
              <a:rPr lang="en-US" altLang="zh-CN" sz="2400" b="1" dirty="0"/>
              <a:t>1.0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17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5122E82-AF32-404A-AC08-5963B7648F2B}"/>
              </a:ext>
            </a:extLst>
          </p:cNvPr>
          <p:cNvSpPr txBox="1"/>
          <p:nvPr/>
        </p:nvSpPr>
        <p:spPr>
          <a:xfrm>
            <a:off x="0" y="166926"/>
            <a:ext cx="11922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月销量函数</a:t>
            </a:r>
            <a:r>
              <a:rPr lang="en-US" altLang="zh-CN" sz="2400" b="1" dirty="0"/>
              <a:t>2.0(</a:t>
            </a:r>
            <a:r>
              <a:rPr lang="zh-CN" altLang="en-US" sz="2400" b="1" dirty="0"/>
              <a:t>添加索引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D63A6D-30F2-4D29-8E12-F3CF6D0D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330" y="926971"/>
            <a:ext cx="8738049" cy="5004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6F07B7-6AF1-42B7-8336-BB0CB2EF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2843"/>
            <a:ext cx="12192000" cy="1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1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202</Words>
  <Application>Microsoft Office PowerPoint</Application>
  <PresentationFormat>宽屏</PresentationFormat>
  <Paragraphs>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数据库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对group by的优化</vt:lpstr>
      <vt:lpstr>对group by的优化</vt:lpstr>
      <vt:lpstr>添加多列索引</vt:lpstr>
      <vt:lpstr>添加多列索引</vt:lpstr>
      <vt:lpstr>用Join代替子查询</vt:lpstr>
      <vt:lpstr>用Join代替子查询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</dc:title>
  <dc:creator>陈 江涛</dc:creator>
  <cp:lastModifiedBy>陈 江涛</cp:lastModifiedBy>
  <cp:revision>16</cp:revision>
  <dcterms:created xsi:type="dcterms:W3CDTF">2018-06-08T05:39:53Z</dcterms:created>
  <dcterms:modified xsi:type="dcterms:W3CDTF">2018-06-08T09:02:18Z</dcterms:modified>
</cp:coreProperties>
</file>