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87" r:id="rId3"/>
    <p:sldId id="273" r:id="rId4"/>
    <p:sldId id="281" r:id="rId5"/>
    <p:sldId id="270" r:id="rId6"/>
    <p:sldId id="284" r:id="rId7"/>
    <p:sldId id="260" r:id="rId8"/>
    <p:sldId id="285" r:id="rId9"/>
    <p:sldId id="277" r:id="rId10"/>
    <p:sldId id="283" r:id="rId11"/>
    <p:sldId id="275" r:id="rId12"/>
    <p:sldId id="274" r:id="rId13"/>
    <p:sldId id="286" r:id="rId14"/>
    <p:sldId id="266" r:id="rId15"/>
    <p:sldId id="269" r:id="rId16"/>
    <p:sldId id="280" r:id="rId17"/>
    <p:sldId id="268"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6C96D-AAAD-43D3-B237-BFF675A2C87D}" v="9" dt="2020-10-27T23:38:48.083"/>
    <p1510:client id="{1E06DC79-EA64-A728-3F12-A5968E25C7DB}" v="2" dt="2020-11-05T02:50:04.564"/>
    <p1510:client id="{23EBC559-D49E-4F61-8D83-78B32C3E8FEE}" v="972" dt="2020-10-30T00:04:00.513"/>
    <p1510:client id="{2462AA97-BA83-5395-D86C-C2347162118E}" v="833" dt="2020-11-02T00:52:11.744"/>
    <p1510:client id="{37A07461-395C-8906-C1E3-5C677F58BDE4}" v="77" dt="2020-11-04T23:20:13.300"/>
    <p1510:client id="{3890D51D-E0B4-2ED3-4A61-0D00F0529890}" v="3" dt="2020-11-04T00:46:40.432"/>
    <p1510:client id="{47E173C8-6F0D-9EBA-7101-FF8B6E8F500D}" v="28" dt="2020-10-22T23:30:32.520"/>
    <p1510:client id="{6293FFF0-2547-4342-85F5-91F3EB096360}" v="34" dt="2020-09-24T22:55:34.934"/>
    <p1510:client id="{68184F44-A4E5-A88F-48F1-1AF867725C55}" v="838" dt="2020-09-28T03:09:50.990"/>
    <p1510:client id="{6DC4DAD8-B6F8-79F1-1FC3-6ADBF8BA2B2C}" v="4" dt="2020-09-25T00:01:51.395"/>
    <p1510:client id="{7CAD9702-B370-4C4C-8ADD-0CC9CA78CCBB}" v="367" dt="2020-11-01T01:30:40.357"/>
    <p1510:client id="{7FFBEF22-C0DF-4374-23C6-8851DEE110C7}" v="23" dt="2020-09-28T16:25:37.569"/>
    <p1510:client id="{80492EF1-63A1-579F-0DE5-D2CFBC5F02B4}" v="9" dt="2020-10-01T16:40:21.323"/>
    <p1510:client id="{8164863F-41B0-4B9D-D258-AFBD33924888}" v="1" dt="2020-11-05T02:48:36.162"/>
    <p1510:client id="{839FED05-BA38-9E25-5DC2-C721DADE99A1}" v="44" dt="2020-09-25T00:29:19.783"/>
    <p1510:client id="{8549ED28-1269-894C-88AE-ECB013182920}" v="8" dt="2020-10-30T11:28:25.245"/>
    <p1510:client id="{8E183465-579C-832D-99F6-D51A83D4ADE6}" v="1118" dt="2020-10-29T19:53:39.931"/>
    <p1510:client id="{8E5DFC5E-4329-69C5-2F45-D82343D2CB3F}" v="620" dt="2020-09-28T22:08:41.019"/>
    <p1510:client id="{92DFAB77-ABD1-3151-9E92-146C98D87700}" v="17" dt="2020-09-29T00:17:21.146"/>
    <p1510:client id="{96BF9CAE-EF0A-0BD4-7717-BD5CBB96536B}" v="51" dt="2020-11-01T23:54:19.435"/>
    <p1510:client id="{9744F313-1C0D-FE6D-FB2B-4EA3BBE3EC2C}" v="6" dt="2020-11-02T16:53:11.662"/>
    <p1510:client id="{9E3B3535-0E85-617C-6DE1-C4E6A18CB4B8}" v="154" dt="2020-11-01T23:58:55.241"/>
    <p1510:client id="{A4FE397C-F819-2595-4ACB-3D24C6CFDAA8}" v="19" dt="2020-11-05T22:05:08.470"/>
    <p1510:client id="{A6B9BC1E-71C5-BDAE-9394-8B6D34E933FB}" v="7" dt="2020-11-02T02:27:26.777"/>
    <p1510:client id="{A7DE54D6-C637-1E04-8D3F-4A9C6B3EAC50}" v="1" dt="2020-09-24T23:12:30.599"/>
    <p1510:client id="{A88B6BB7-FFBF-42B9-AEEF-C8A2EFE8E2EC}" v="94" dt="2020-11-05T23:50:49.409"/>
    <p1510:client id="{B694191C-A87C-49BB-84DE-5E4EEA259698}" v="137" dt="2020-09-29T00:31:21.521"/>
    <p1510:client id="{B7F7F68F-0075-EC86-43F9-ED86C6171972}" v="270" dt="2020-10-22T23:58:42.296"/>
    <p1510:client id="{B8D69562-45D6-07D0-7122-A56161E419EB}" v="679" dt="2020-09-29T23:32:08.777"/>
    <p1510:client id="{B9BE51D3-73D3-F7A0-24B7-A945B55BA5F7}" v="354" dt="2020-11-05T02:15:45.019"/>
    <p1510:client id="{C618E2DB-3944-4BB5-C5E9-5C525F74860F}" v="368" dt="2020-10-16T01:36:17.615"/>
    <p1510:client id="{CF98274B-8826-A13C-B2AF-669D8E77FE72}" v="6" dt="2020-11-06T01:43:56.786"/>
    <p1510:client id="{D33AC297-C67F-DB7B-46DF-EE9E1C855FD5}" v="215" dt="2020-11-05T02:49:10.919"/>
    <p1510:client id="{D5859C31-F77A-C347-4522-067B82F21F66}" v="144" dt="2020-09-28T02:35:39.734"/>
    <p1510:client id="{D5B2F355-765B-5A5F-1640-76339FD72917}" v="471" dt="2020-09-28T00:22:07.482"/>
    <p1510:client id="{DE18FFB6-0CC5-D38E-EC6A-EF5D632D1896}" v="38" dt="2020-10-01T14:50:01.742"/>
    <p1510:client id="{EADA0D66-94D5-FB38-A620-933FC9529E74}" v="10" dt="2020-09-28T22:22:50.680"/>
    <p1510:client id="{F3436A6E-86C0-42C0-8096-04538A380845}" v="34" dt="2020-09-27T22:18:54.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ava, Tarun" userId="S::mtarun@uiowa.edu::6017a55a-b3d6-4471-96d9-d7fc18abb710" providerId="AD" clId="Web-{7CAD9702-B370-4C4C-8ADD-0CC9CA78CCBB}"/>
    <pc:docChg chg="addSld delSld modSld sldOrd">
      <pc:chgData name="Mandava, Tarun" userId="S::mtarun@uiowa.edu::6017a55a-b3d6-4471-96d9-d7fc18abb710" providerId="AD" clId="Web-{7CAD9702-B370-4C4C-8ADD-0CC9CA78CCBB}" dt="2020-11-01T01:30:40.357" v="409"/>
      <pc:docMkLst>
        <pc:docMk/>
      </pc:docMkLst>
      <pc:sldChg chg="del">
        <pc:chgData name="Mandava, Tarun" userId="S::mtarun@uiowa.edu::6017a55a-b3d6-4471-96d9-d7fc18abb710" providerId="AD" clId="Web-{7CAD9702-B370-4C4C-8ADD-0CC9CA78CCBB}" dt="2020-11-01T01:22:38.330" v="303"/>
        <pc:sldMkLst>
          <pc:docMk/>
          <pc:sldMk cId="3430307921" sldId="258"/>
        </pc:sldMkLst>
      </pc:sldChg>
      <pc:sldChg chg="del">
        <pc:chgData name="Mandava, Tarun" userId="S::mtarun@uiowa.edu::6017a55a-b3d6-4471-96d9-d7fc18abb710" providerId="AD" clId="Web-{7CAD9702-B370-4C4C-8ADD-0CC9CA78CCBB}" dt="2020-11-01T01:22:39.502" v="304"/>
        <pc:sldMkLst>
          <pc:docMk/>
          <pc:sldMk cId="1284385749" sldId="259"/>
        </pc:sldMkLst>
      </pc:sldChg>
      <pc:sldChg chg="ord">
        <pc:chgData name="Mandava, Tarun" userId="S::mtarun@uiowa.edu::6017a55a-b3d6-4471-96d9-d7fc18abb710" providerId="AD" clId="Web-{7CAD9702-B370-4C4C-8ADD-0CC9CA78CCBB}" dt="2020-11-01T01:13:58.568" v="213"/>
        <pc:sldMkLst>
          <pc:docMk/>
          <pc:sldMk cId="1111080832" sldId="260"/>
        </pc:sldMkLst>
      </pc:sldChg>
      <pc:sldChg chg="del">
        <pc:chgData name="Mandava, Tarun" userId="S::mtarun@uiowa.edu::6017a55a-b3d6-4471-96d9-d7fc18abb710" providerId="AD" clId="Web-{7CAD9702-B370-4C4C-8ADD-0CC9CA78CCBB}" dt="2020-11-01T01:22:41.705" v="305"/>
        <pc:sldMkLst>
          <pc:docMk/>
          <pc:sldMk cId="954124657" sldId="262"/>
        </pc:sldMkLst>
      </pc:sldChg>
      <pc:sldChg chg="ord">
        <pc:chgData name="Mandava, Tarun" userId="S::mtarun@uiowa.edu::6017a55a-b3d6-4471-96d9-d7fc18abb710" providerId="AD" clId="Web-{7CAD9702-B370-4C4C-8ADD-0CC9CA78CCBB}" dt="2020-11-01T01:14:05.396" v="214"/>
        <pc:sldMkLst>
          <pc:docMk/>
          <pc:sldMk cId="2084159717" sldId="266"/>
        </pc:sldMkLst>
      </pc:sldChg>
      <pc:sldChg chg="del ord">
        <pc:chgData name="Mandava, Tarun" userId="S::mtarun@uiowa.edu::6017a55a-b3d6-4471-96d9-d7fc18abb710" providerId="AD" clId="Web-{7CAD9702-B370-4C4C-8ADD-0CC9CA78CCBB}" dt="2020-11-01T01:22:42.268" v="306"/>
        <pc:sldMkLst>
          <pc:docMk/>
          <pc:sldMk cId="4147510990" sldId="267"/>
        </pc:sldMkLst>
      </pc:sldChg>
      <pc:sldChg chg="ord">
        <pc:chgData name="Mandava, Tarun" userId="S::mtarun@uiowa.edu::6017a55a-b3d6-4471-96d9-d7fc18abb710" providerId="AD" clId="Web-{7CAD9702-B370-4C4C-8ADD-0CC9CA78CCBB}" dt="2020-11-01T01:11:58.132" v="211"/>
        <pc:sldMkLst>
          <pc:docMk/>
          <pc:sldMk cId="2660394110" sldId="268"/>
        </pc:sldMkLst>
      </pc:sldChg>
      <pc:sldChg chg="ord">
        <pc:chgData name="Mandava, Tarun" userId="S::mtarun@uiowa.edu::6017a55a-b3d6-4471-96d9-d7fc18abb710" providerId="AD" clId="Web-{7CAD9702-B370-4C4C-8ADD-0CC9CA78CCBB}" dt="2020-11-01T01:11:21.054" v="210"/>
        <pc:sldMkLst>
          <pc:docMk/>
          <pc:sldMk cId="2815554061" sldId="270"/>
        </pc:sldMkLst>
      </pc:sldChg>
      <pc:sldChg chg="del">
        <pc:chgData name="Mandava, Tarun" userId="S::mtarun@uiowa.edu::6017a55a-b3d6-4471-96d9-d7fc18abb710" providerId="AD" clId="Web-{7CAD9702-B370-4C4C-8ADD-0CC9CA78CCBB}" dt="2020-11-01T01:22:46.612" v="307"/>
        <pc:sldMkLst>
          <pc:docMk/>
          <pc:sldMk cId="2835202298" sldId="272"/>
        </pc:sldMkLst>
      </pc:sldChg>
      <pc:sldChg chg="addSp delSp modSp new mod ord setBg modClrScheme chgLayout">
        <pc:chgData name="Mandava, Tarun" userId="S::mtarun@uiowa.edu::6017a55a-b3d6-4471-96d9-d7fc18abb710" providerId="AD" clId="Web-{7CAD9702-B370-4C4C-8ADD-0CC9CA78CCBB}" dt="2020-11-01T01:03:41.211" v="115" actId="14100"/>
        <pc:sldMkLst>
          <pc:docMk/>
          <pc:sldMk cId="2501997796" sldId="274"/>
        </pc:sldMkLst>
        <pc:spChg chg="add del mod">
          <ac:chgData name="Mandava, Tarun" userId="S::mtarun@uiowa.edu::6017a55a-b3d6-4471-96d9-d7fc18abb710" providerId="AD" clId="Web-{7CAD9702-B370-4C4C-8ADD-0CC9CA78CCBB}" dt="2020-11-01T00:57:09.430" v="15"/>
          <ac:spMkLst>
            <pc:docMk/>
            <pc:sldMk cId="2501997796" sldId="274"/>
            <ac:spMk id="2" creationId="{746DF89A-0BAD-4DD8-B2EE-4E85A988C80B}"/>
          </ac:spMkLst>
        </pc:spChg>
        <pc:spChg chg="del">
          <ac:chgData name="Mandava, Tarun" userId="S::mtarun@uiowa.edu::6017a55a-b3d6-4471-96d9-d7fc18abb710" providerId="AD" clId="Web-{7CAD9702-B370-4C4C-8ADD-0CC9CA78CCBB}" dt="2020-11-01T00:56:02.024" v="5"/>
          <ac:spMkLst>
            <pc:docMk/>
            <pc:sldMk cId="2501997796" sldId="274"/>
            <ac:spMk id="3" creationId="{62BED8BD-269A-4345-99A0-24D148CFFCFF}"/>
          </ac:spMkLst>
        </pc:spChg>
        <pc:spChg chg="add mod ord">
          <ac:chgData name="Mandava, Tarun" userId="S::mtarun@uiowa.edu::6017a55a-b3d6-4471-96d9-d7fc18abb710" providerId="AD" clId="Web-{7CAD9702-B370-4C4C-8ADD-0CC9CA78CCBB}" dt="2020-11-01T01:03:36.867" v="114" actId="14100"/>
          <ac:spMkLst>
            <pc:docMk/>
            <pc:sldMk cId="2501997796" sldId="274"/>
            <ac:spMk id="6" creationId="{489594B9-F9E7-4882-8552-C7A29CF003D0}"/>
          </ac:spMkLst>
        </pc:spChg>
        <pc:spChg chg="add del mod ord">
          <ac:chgData name="Mandava, Tarun" userId="S::mtarun@uiowa.edu::6017a55a-b3d6-4471-96d9-d7fc18abb710" providerId="AD" clId="Web-{7CAD9702-B370-4C4C-8ADD-0CC9CA78CCBB}" dt="2020-11-01T00:59:36.941" v="30"/>
          <ac:spMkLst>
            <pc:docMk/>
            <pc:sldMk cId="2501997796" sldId="274"/>
            <ac:spMk id="7" creationId="{C24AD14A-D9BC-4003-999A-8F733270270A}"/>
          </ac:spMkLst>
        </pc:spChg>
        <pc:spChg chg="add del mod ord">
          <ac:chgData name="Mandava, Tarun" userId="S::mtarun@uiowa.edu::6017a55a-b3d6-4471-96d9-d7fc18abb710" providerId="AD" clId="Web-{7CAD9702-B370-4C4C-8ADD-0CC9CA78CCBB}" dt="2020-11-01T00:59:32.660" v="29"/>
          <ac:spMkLst>
            <pc:docMk/>
            <pc:sldMk cId="2501997796" sldId="274"/>
            <ac:spMk id="8" creationId="{6BECBD10-262E-439D-A287-09871FEBA3A5}"/>
          </ac:spMkLst>
        </pc:spChg>
        <pc:spChg chg="add del">
          <ac:chgData name="Mandava, Tarun" userId="S::mtarun@uiowa.edu::6017a55a-b3d6-4471-96d9-d7fc18abb710" providerId="AD" clId="Web-{7CAD9702-B370-4C4C-8ADD-0CC9CA78CCBB}" dt="2020-11-01T01:03:02.539" v="109"/>
          <ac:spMkLst>
            <pc:docMk/>
            <pc:sldMk cId="2501997796" sldId="274"/>
            <ac:spMk id="11" creationId="{8A7BA06D-B3FF-4E91-8639-B4569AE3AA23}"/>
          </ac:spMkLst>
        </pc:spChg>
        <pc:spChg chg="add del">
          <ac:chgData name="Mandava, Tarun" userId="S::mtarun@uiowa.edu::6017a55a-b3d6-4471-96d9-d7fc18abb710" providerId="AD" clId="Web-{7CAD9702-B370-4C4C-8ADD-0CC9CA78CCBB}" dt="2020-11-01T01:03:02.539" v="109"/>
          <ac:spMkLst>
            <pc:docMk/>
            <pc:sldMk cId="2501997796" sldId="274"/>
            <ac:spMk id="13" creationId="{2B30C86D-5A07-48BC-9C9D-6F9A2DB1E9E1}"/>
          </ac:spMkLst>
        </pc:spChg>
        <pc:spChg chg="add del">
          <ac:chgData name="Mandava, Tarun" userId="S::mtarun@uiowa.edu::6017a55a-b3d6-4471-96d9-d7fc18abb710" providerId="AD" clId="Web-{7CAD9702-B370-4C4C-8ADD-0CC9CA78CCBB}" dt="2020-11-01T01:03:02.539" v="109"/>
          <ac:spMkLst>
            <pc:docMk/>
            <pc:sldMk cId="2501997796" sldId="274"/>
            <ac:spMk id="15" creationId="{B9E248E0-55F8-4E45-A07F-B49E0EEA97ED}"/>
          </ac:spMkLst>
        </pc:spChg>
        <pc:spChg chg="add del">
          <ac:chgData name="Mandava, Tarun" userId="S::mtarun@uiowa.edu::6017a55a-b3d6-4471-96d9-d7fc18abb710" providerId="AD" clId="Web-{7CAD9702-B370-4C4C-8ADD-0CC9CA78CCBB}" dt="2020-11-01T01:03:02.539" v="109"/>
          <ac:spMkLst>
            <pc:docMk/>
            <pc:sldMk cId="2501997796" sldId="274"/>
            <ac:spMk id="17" creationId="{311F016A-A753-449B-9EA6-322199B7119E}"/>
          </ac:spMkLst>
        </pc:spChg>
        <pc:spChg chg="add del">
          <ac:chgData name="Mandava, Tarun" userId="S::mtarun@uiowa.edu::6017a55a-b3d6-4471-96d9-d7fc18abb710" providerId="AD" clId="Web-{7CAD9702-B370-4C4C-8ADD-0CC9CA78CCBB}" dt="2020-11-01T01:02:59.149" v="106"/>
          <ac:spMkLst>
            <pc:docMk/>
            <pc:sldMk cId="2501997796" sldId="274"/>
            <ac:spMk id="19" creationId="{8A7BA06D-B3FF-4E91-8639-B4569AE3AA23}"/>
          </ac:spMkLst>
        </pc:spChg>
        <pc:spChg chg="add del">
          <ac:chgData name="Mandava, Tarun" userId="S::mtarun@uiowa.edu::6017a55a-b3d6-4471-96d9-d7fc18abb710" providerId="AD" clId="Web-{7CAD9702-B370-4C4C-8ADD-0CC9CA78CCBB}" dt="2020-11-01T01:02:59.149" v="106"/>
          <ac:spMkLst>
            <pc:docMk/>
            <pc:sldMk cId="2501997796" sldId="274"/>
            <ac:spMk id="20" creationId="{2B30C86D-5A07-48BC-9C9D-6F9A2DB1E9E1}"/>
          </ac:spMkLst>
        </pc:spChg>
        <pc:spChg chg="add del">
          <ac:chgData name="Mandava, Tarun" userId="S::mtarun@uiowa.edu::6017a55a-b3d6-4471-96d9-d7fc18abb710" providerId="AD" clId="Web-{7CAD9702-B370-4C4C-8ADD-0CC9CA78CCBB}" dt="2020-11-01T01:02:59.149" v="106"/>
          <ac:spMkLst>
            <pc:docMk/>
            <pc:sldMk cId="2501997796" sldId="274"/>
            <ac:spMk id="21" creationId="{1C4FDBE2-32F7-4AC4-A40C-C51C65B1D474}"/>
          </ac:spMkLst>
        </pc:spChg>
        <pc:spChg chg="add del">
          <ac:chgData name="Mandava, Tarun" userId="S::mtarun@uiowa.edu::6017a55a-b3d6-4471-96d9-d7fc18abb710" providerId="AD" clId="Web-{7CAD9702-B370-4C4C-8ADD-0CC9CA78CCBB}" dt="2020-11-01T01:00:14.987" v="62"/>
          <ac:spMkLst>
            <pc:docMk/>
            <pc:sldMk cId="2501997796" sldId="274"/>
            <ac:spMk id="22" creationId="{8A7BA06D-B3FF-4E91-8639-B4569AE3AA23}"/>
          </ac:spMkLst>
        </pc:spChg>
        <pc:spChg chg="add del">
          <ac:chgData name="Mandava, Tarun" userId="S::mtarun@uiowa.edu::6017a55a-b3d6-4471-96d9-d7fc18abb710" providerId="AD" clId="Web-{7CAD9702-B370-4C4C-8ADD-0CC9CA78CCBB}" dt="2020-11-01T01:02:59.149" v="106"/>
          <ac:spMkLst>
            <pc:docMk/>
            <pc:sldMk cId="2501997796" sldId="274"/>
            <ac:spMk id="23" creationId="{E2B33195-5BCA-4BB7-A82D-6739522687DD}"/>
          </ac:spMkLst>
        </pc:spChg>
        <pc:spChg chg="add del">
          <ac:chgData name="Mandava, Tarun" userId="S::mtarun@uiowa.edu::6017a55a-b3d6-4471-96d9-d7fc18abb710" providerId="AD" clId="Web-{7CAD9702-B370-4C4C-8ADD-0CC9CA78CCBB}" dt="2020-11-01T01:00:14.987" v="62"/>
          <ac:spMkLst>
            <pc:docMk/>
            <pc:sldMk cId="2501997796" sldId="274"/>
            <ac:spMk id="24" creationId="{2B30C86D-5A07-48BC-9C9D-6F9A2DB1E9E1}"/>
          </ac:spMkLst>
        </pc:spChg>
        <pc:spChg chg="add del">
          <ac:chgData name="Mandava, Tarun" userId="S::mtarun@uiowa.edu::6017a55a-b3d6-4471-96d9-d7fc18abb710" providerId="AD" clId="Web-{7CAD9702-B370-4C4C-8ADD-0CC9CA78CCBB}" dt="2020-11-01T01:02:59.149" v="106"/>
          <ac:spMkLst>
            <pc:docMk/>
            <pc:sldMk cId="2501997796" sldId="274"/>
            <ac:spMk id="25" creationId="{11156773-3FB3-46D9-9F87-821287404830}"/>
          </ac:spMkLst>
        </pc:spChg>
        <pc:spChg chg="add del">
          <ac:chgData name="Mandava, Tarun" userId="S::mtarun@uiowa.edu::6017a55a-b3d6-4471-96d9-d7fc18abb710" providerId="AD" clId="Web-{7CAD9702-B370-4C4C-8ADD-0CC9CA78CCBB}" dt="2020-11-01T01:00:14.987" v="62"/>
          <ac:spMkLst>
            <pc:docMk/>
            <pc:sldMk cId="2501997796" sldId="274"/>
            <ac:spMk id="26" creationId="{4D313860-A922-4FA4-B5E2-E8871F105E01}"/>
          </ac:spMkLst>
        </pc:spChg>
        <pc:spChg chg="add del">
          <ac:chgData name="Mandava, Tarun" userId="S::mtarun@uiowa.edu::6017a55a-b3d6-4471-96d9-d7fc18abb710" providerId="AD" clId="Web-{7CAD9702-B370-4C4C-8ADD-0CC9CA78CCBB}" dt="2020-11-01T01:02:59.149" v="106"/>
          <ac:spMkLst>
            <pc:docMk/>
            <pc:sldMk cId="2501997796" sldId="274"/>
            <ac:spMk id="27" creationId="{E8EA24D0-C854-4AA8-B8FD-D252660D8840}"/>
          </ac:spMkLst>
        </pc:spChg>
        <pc:spChg chg="add del">
          <ac:chgData name="Mandava, Tarun" userId="S::mtarun@uiowa.edu::6017a55a-b3d6-4471-96d9-d7fc18abb710" providerId="AD" clId="Web-{7CAD9702-B370-4C4C-8ADD-0CC9CA78CCBB}" dt="2020-11-01T01:00:14.987" v="62"/>
          <ac:spMkLst>
            <pc:docMk/>
            <pc:sldMk cId="2501997796" sldId="274"/>
            <ac:spMk id="28" creationId="{6FD0FBFA-B43E-40C1-A6E4-B88234171E7A}"/>
          </ac:spMkLst>
        </pc:spChg>
        <pc:spChg chg="add del">
          <ac:chgData name="Mandava, Tarun" userId="S::mtarun@uiowa.edu::6017a55a-b3d6-4471-96d9-d7fc18abb710" providerId="AD" clId="Web-{7CAD9702-B370-4C4C-8ADD-0CC9CA78CCBB}" dt="2020-11-01T01:02:59.149" v="106"/>
          <ac:spMkLst>
            <pc:docMk/>
            <pc:sldMk cId="2501997796" sldId="274"/>
            <ac:spMk id="29" creationId="{CF8AD9F3-9AF6-494F-83A3-2F677563935C}"/>
          </ac:spMkLst>
        </pc:spChg>
        <pc:spChg chg="add del">
          <ac:chgData name="Mandava, Tarun" userId="S::mtarun@uiowa.edu::6017a55a-b3d6-4471-96d9-d7fc18abb710" providerId="AD" clId="Web-{7CAD9702-B370-4C4C-8ADD-0CC9CA78CCBB}" dt="2020-11-01T01:00:14.987" v="62"/>
          <ac:spMkLst>
            <pc:docMk/>
            <pc:sldMk cId="2501997796" sldId="274"/>
            <ac:spMk id="30" creationId="{499ACE06-2742-4366-B8DD-B1D27F4F3E83}"/>
          </ac:spMkLst>
        </pc:spChg>
        <pc:spChg chg="add del">
          <ac:chgData name="Mandava, Tarun" userId="S::mtarun@uiowa.edu::6017a55a-b3d6-4471-96d9-d7fc18abb710" providerId="AD" clId="Web-{7CAD9702-B370-4C4C-8ADD-0CC9CA78CCBB}" dt="2020-11-01T01:00:38.847" v="66"/>
          <ac:spMkLst>
            <pc:docMk/>
            <pc:sldMk cId="2501997796" sldId="274"/>
            <ac:spMk id="31" creationId="{8A7BA06D-B3FF-4E91-8639-B4569AE3AA23}"/>
          </ac:spMkLst>
        </pc:spChg>
        <pc:spChg chg="add del">
          <ac:chgData name="Mandava, Tarun" userId="S::mtarun@uiowa.edu::6017a55a-b3d6-4471-96d9-d7fc18abb710" providerId="AD" clId="Web-{7CAD9702-B370-4C4C-8ADD-0CC9CA78CCBB}" dt="2020-11-01T01:00:38.847" v="66"/>
          <ac:spMkLst>
            <pc:docMk/>
            <pc:sldMk cId="2501997796" sldId="274"/>
            <ac:spMk id="33" creationId="{2B30C86D-5A07-48BC-9C9D-6F9A2DB1E9E1}"/>
          </ac:spMkLst>
        </pc:spChg>
        <pc:spChg chg="add del">
          <ac:chgData name="Mandava, Tarun" userId="S::mtarun@uiowa.edu::6017a55a-b3d6-4471-96d9-d7fc18abb710" providerId="AD" clId="Web-{7CAD9702-B370-4C4C-8ADD-0CC9CA78CCBB}" dt="2020-11-01T01:00:14.987" v="62"/>
          <ac:spMkLst>
            <pc:docMk/>
            <pc:sldMk cId="2501997796" sldId="274"/>
            <ac:spMk id="34" creationId="{6802AE7A-B0C7-496D-940B-0E6C6ECC2B5B}"/>
          </ac:spMkLst>
        </pc:spChg>
        <pc:spChg chg="add del">
          <ac:chgData name="Mandava, Tarun" userId="S::mtarun@uiowa.edu::6017a55a-b3d6-4471-96d9-d7fc18abb710" providerId="AD" clId="Web-{7CAD9702-B370-4C4C-8ADD-0CC9CA78CCBB}" dt="2020-11-01T01:00:38.847" v="66"/>
          <ac:spMkLst>
            <pc:docMk/>
            <pc:sldMk cId="2501997796" sldId="274"/>
            <ac:spMk id="35" creationId="{D0E1C78B-4E27-44EC-9937-DEEDAB17B851}"/>
          </ac:spMkLst>
        </pc:spChg>
        <pc:spChg chg="add del">
          <ac:chgData name="Mandava, Tarun" userId="S::mtarun@uiowa.edu::6017a55a-b3d6-4471-96d9-d7fc18abb710" providerId="AD" clId="Web-{7CAD9702-B370-4C4C-8ADD-0CC9CA78CCBB}" dt="2020-11-01T01:00:14.987" v="62"/>
          <ac:spMkLst>
            <pc:docMk/>
            <pc:sldMk cId="2501997796" sldId="274"/>
            <ac:spMk id="36" creationId="{22DD1B47-C36B-4A09-A1B5-80A512623C09}"/>
          </ac:spMkLst>
        </pc:spChg>
        <pc:spChg chg="add del">
          <ac:chgData name="Mandava, Tarun" userId="S::mtarun@uiowa.edu::6017a55a-b3d6-4471-96d9-d7fc18abb710" providerId="AD" clId="Web-{7CAD9702-B370-4C4C-8ADD-0CC9CA78CCBB}" dt="2020-11-01T01:00:38.847" v="66"/>
          <ac:spMkLst>
            <pc:docMk/>
            <pc:sldMk cId="2501997796" sldId="274"/>
            <ac:spMk id="37" creationId="{64E711A9-55E7-429C-8DE7-7133C9725535}"/>
          </ac:spMkLst>
        </pc:spChg>
        <pc:spChg chg="add del">
          <ac:chgData name="Mandava, Tarun" userId="S::mtarun@uiowa.edu::6017a55a-b3d6-4471-96d9-d7fc18abb710" providerId="AD" clId="Web-{7CAD9702-B370-4C4C-8ADD-0CC9CA78CCBB}" dt="2020-11-01T01:00:14.987" v="62"/>
          <ac:spMkLst>
            <pc:docMk/>
            <pc:sldMk cId="2501997796" sldId="274"/>
            <ac:spMk id="38" creationId="{7ECD5C35-80E8-449F-8C7F-64975DE63EC1}"/>
          </ac:spMkLst>
        </pc:spChg>
        <pc:spChg chg="add del">
          <ac:chgData name="Mandava, Tarun" userId="S::mtarun@uiowa.edu::6017a55a-b3d6-4471-96d9-d7fc18abb710" providerId="AD" clId="Web-{7CAD9702-B370-4C4C-8ADD-0CC9CA78CCBB}" dt="2020-11-01T01:00:38.847" v="66"/>
          <ac:spMkLst>
            <pc:docMk/>
            <pc:sldMk cId="2501997796" sldId="274"/>
            <ac:spMk id="39" creationId="{18E928D9-3091-4385-B979-265D55AD02CE}"/>
          </ac:spMkLst>
        </pc:spChg>
        <pc:spChg chg="add del">
          <ac:chgData name="Mandava, Tarun" userId="S::mtarun@uiowa.edu::6017a55a-b3d6-4471-96d9-d7fc18abb710" providerId="AD" clId="Web-{7CAD9702-B370-4C4C-8ADD-0CC9CA78CCBB}" dt="2020-11-01T01:00:14.987" v="62"/>
          <ac:spMkLst>
            <pc:docMk/>
            <pc:sldMk cId="2501997796" sldId="274"/>
            <ac:spMk id="40" creationId="{B998F233-1684-4EF1-9F9C-0F8EA27B0B7E}"/>
          </ac:spMkLst>
        </pc:spChg>
        <pc:spChg chg="add del">
          <ac:chgData name="Mandava, Tarun" userId="S::mtarun@uiowa.edu::6017a55a-b3d6-4471-96d9-d7fc18abb710" providerId="AD" clId="Web-{7CAD9702-B370-4C4C-8ADD-0CC9CA78CCBB}" dt="2020-11-01T01:02:55.305" v="104"/>
          <ac:spMkLst>
            <pc:docMk/>
            <pc:sldMk cId="2501997796" sldId="274"/>
            <ac:spMk id="41" creationId="{8A7BA06D-B3FF-4E91-8639-B4569AE3AA23}"/>
          </ac:spMkLst>
        </pc:spChg>
        <pc:spChg chg="add del">
          <ac:chgData name="Mandava, Tarun" userId="S::mtarun@uiowa.edu::6017a55a-b3d6-4471-96d9-d7fc18abb710" providerId="AD" clId="Web-{7CAD9702-B370-4C4C-8ADD-0CC9CA78CCBB}" dt="2020-11-01T01:00:14.987" v="62"/>
          <ac:spMkLst>
            <pc:docMk/>
            <pc:sldMk cId="2501997796" sldId="274"/>
            <ac:spMk id="42" creationId="{1A4A4089-D056-4220-9E48-9C1A6B506789}"/>
          </ac:spMkLst>
        </pc:spChg>
        <pc:spChg chg="add del">
          <ac:chgData name="Mandava, Tarun" userId="S::mtarun@uiowa.edu::6017a55a-b3d6-4471-96d9-d7fc18abb710" providerId="AD" clId="Web-{7CAD9702-B370-4C4C-8ADD-0CC9CA78CCBB}" dt="2020-11-01T01:02:55.305" v="104"/>
          <ac:spMkLst>
            <pc:docMk/>
            <pc:sldMk cId="2501997796" sldId="274"/>
            <ac:spMk id="43" creationId="{2B30C86D-5A07-48BC-9C9D-6F9A2DB1E9E1}"/>
          </ac:spMkLst>
        </pc:spChg>
        <pc:spChg chg="add del">
          <ac:chgData name="Mandava, Tarun" userId="S::mtarun@uiowa.edu::6017a55a-b3d6-4471-96d9-d7fc18abb710" providerId="AD" clId="Web-{7CAD9702-B370-4C4C-8ADD-0CC9CA78CCBB}" dt="2020-11-01T01:00:38.847" v="66"/>
          <ac:spMkLst>
            <pc:docMk/>
            <pc:sldMk cId="2501997796" sldId="274"/>
            <ac:spMk id="44" creationId="{7D602432-D774-4CF5-94E8-7D52D01059D2}"/>
          </ac:spMkLst>
        </pc:spChg>
        <pc:spChg chg="add del">
          <ac:chgData name="Mandava, Tarun" userId="S::mtarun@uiowa.edu::6017a55a-b3d6-4471-96d9-d7fc18abb710" providerId="AD" clId="Web-{7CAD9702-B370-4C4C-8ADD-0CC9CA78CCBB}" dt="2020-11-01T01:02:55.305" v="104"/>
          <ac:spMkLst>
            <pc:docMk/>
            <pc:sldMk cId="2501997796" sldId="274"/>
            <ac:spMk id="45" creationId="{DBDC90C9-7375-4965-AA1E-65EF25525618}"/>
          </ac:spMkLst>
        </pc:spChg>
        <pc:spChg chg="add del">
          <ac:chgData name="Mandava, Tarun" userId="S::mtarun@uiowa.edu::6017a55a-b3d6-4471-96d9-d7fc18abb710" providerId="AD" clId="Web-{7CAD9702-B370-4C4C-8ADD-0CC9CA78CCBB}" dt="2020-11-01T01:02:55.305" v="104"/>
          <ac:spMkLst>
            <pc:docMk/>
            <pc:sldMk cId="2501997796" sldId="274"/>
            <ac:spMk id="46" creationId="{129A6924-D08B-45DD-8219-D130D09CE56C}"/>
          </ac:spMkLst>
        </pc:spChg>
        <pc:spChg chg="add del">
          <ac:chgData name="Mandava, Tarun" userId="S::mtarun@uiowa.edu::6017a55a-b3d6-4471-96d9-d7fc18abb710" providerId="AD" clId="Web-{7CAD9702-B370-4C4C-8ADD-0CC9CA78CCBB}" dt="2020-11-01T01:02:55.305" v="104"/>
          <ac:spMkLst>
            <pc:docMk/>
            <pc:sldMk cId="2501997796" sldId="274"/>
            <ac:spMk id="47" creationId="{78DE83AE-C7A1-4B59-BEAD-E07C527756EC}"/>
          </ac:spMkLst>
        </pc:spChg>
        <pc:spChg chg="add del">
          <ac:chgData name="Mandava, Tarun" userId="S::mtarun@uiowa.edu::6017a55a-b3d6-4471-96d9-d7fc18abb710" providerId="AD" clId="Web-{7CAD9702-B370-4C4C-8ADD-0CC9CA78CCBB}" dt="2020-11-01T01:02:55.305" v="104"/>
          <ac:spMkLst>
            <pc:docMk/>
            <pc:sldMk cId="2501997796" sldId="274"/>
            <ac:spMk id="48" creationId="{01B0AB56-1C73-492F-9E03-DF7B546AFCE4}"/>
          </ac:spMkLst>
        </pc:spChg>
        <pc:spChg chg="add del">
          <ac:chgData name="Mandava, Tarun" userId="S::mtarun@uiowa.edu::6017a55a-b3d6-4471-96d9-d7fc18abb710" providerId="AD" clId="Web-{7CAD9702-B370-4C4C-8ADD-0CC9CA78CCBB}" dt="2020-11-01T01:02:50.868" v="100"/>
          <ac:spMkLst>
            <pc:docMk/>
            <pc:sldMk cId="2501997796" sldId="274"/>
            <ac:spMk id="50" creationId="{8A7BA06D-B3FF-4E91-8639-B4569AE3AA23}"/>
          </ac:spMkLst>
        </pc:spChg>
        <pc:spChg chg="add del">
          <ac:chgData name="Mandava, Tarun" userId="S::mtarun@uiowa.edu::6017a55a-b3d6-4471-96d9-d7fc18abb710" providerId="AD" clId="Web-{7CAD9702-B370-4C4C-8ADD-0CC9CA78CCBB}" dt="2020-11-01T01:02:50.868" v="100"/>
          <ac:spMkLst>
            <pc:docMk/>
            <pc:sldMk cId="2501997796" sldId="274"/>
            <ac:spMk id="51" creationId="{2B30C86D-5A07-48BC-9C9D-6F9A2DB1E9E1}"/>
          </ac:spMkLst>
        </pc:spChg>
        <pc:spChg chg="add del">
          <ac:chgData name="Mandava, Tarun" userId="S::mtarun@uiowa.edu::6017a55a-b3d6-4471-96d9-d7fc18abb710" providerId="AD" clId="Web-{7CAD9702-B370-4C4C-8ADD-0CC9CA78CCBB}" dt="2020-11-01T01:02:50.868" v="100"/>
          <ac:spMkLst>
            <pc:docMk/>
            <pc:sldMk cId="2501997796" sldId="274"/>
            <ac:spMk id="52" creationId="{B9E248E0-55F8-4E45-A07F-B49E0EEA97ED}"/>
          </ac:spMkLst>
        </pc:spChg>
        <pc:spChg chg="add del">
          <ac:chgData name="Mandava, Tarun" userId="S::mtarun@uiowa.edu::6017a55a-b3d6-4471-96d9-d7fc18abb710" providerId="AD" clId="Web-{7CAD9702-B370-4C4C-8ADD-0CC9CA78CCBB}" dt="2020-11-01T01:01:01.868" v="72"/>
          <ac:spMkLst>
            <pc:docMk/>
            <pc:sldMk cId="2501997796" sldId="274"/>
            <ac:spMk id="53" creationId="{8A7BA06D-B3FF-4E91-8639-B4569AE3AA23}"/>
          </ac:spMkLst>
        </pc:spChg>
        <pc:spChg chg="add del">
          <ac:chgData name="Mandava, Tarun" userId="S::mtarun@uiowa.edu::6017a55a-b3d6-4471-96d9-d7fc18abb710" providerId="AD" clId="Web-{7CAD9702-B370-4C4C-8ADD-0CC9CA78CCBB}" dt="2020-11-01T01:02:50.868" v="100"/>
          <ac:spMkLst>
            <pc:docMk/>
            <pc:sldMk cId="2501997796" sldId="274"/>
            <ac:spMk id="54" creationId="{311F016A-A753-449B-9EA6-322199B7119E}"/>
          </ac:spMkLst>
        </pc:spChg>
        <pc:spChg chg="add del">
          <ac:chgData name="Mandava, Tarun" userId="S::mtarun@uiowa.edu::6017a55a-b3d6-4471-96d9-d7fc18abb710" providerId="AD" clId="Web-{7CAD9702-B370-4C4C-8ADD-0CC9CA78CCBB}" dt="2020-11-01T01:01:01.868" v="72"/>
          <ac:spMkLst>
            <pc:docMk/>
            <pc:sldMk cId="2501997796" sldId="274"/>
            <ac:spMk id="55" creationId="{2B30C86D-5A07-48BC-9C9D-6F9A2DB1E9E1}"/>
          </ac:spMkLst>
        </pc:spChg>
        <pc:spChg chg="add del">
          <ac:chgData name="Mandava, Tarun" userId="S::mtarun@uiowa.edu::6017a55a-b3d6-4471-96d9-d7fc18abb710" providerId="AD" clId="Web-{7CAD9702-B370-4C4C-8ADD-0CC9CA78CCBB}" dt="2020-11-01T01:01:47.931" v="79"/>
          <ac:spMkLst>
            <pc:docMk/>
            <pc:sldMk cId="2501997796" sldId="274"/>
            <ac:spMk id="56" creationId="{8A7BA06D-B3FF-4E91-8639-B4569AE3AA23}"/>
          </ac:spMkLst>
        </pc:spChg>
        <pc:spChg chg="add del">
          <ac:chgData name="Mandava, Tarun" userId="S::mtarun@uiowa.edu::6017a55a-b3d6-4471-96d9-d7fc18abb710" providerId="AD" clId="Web-{7CAD9702-B370-4C4C-8ADD-0CC9CA78CCBB}" dt="2020-11-01T01:01:01.868" v="72"/>
          <ac:spMkLst>
            <pc:docMk/>
            <pc:sldMk cId="2501997796" sldId="274"/>
            <ac:spMk id="57" creationId="{265517E6-731F-4E8F-9FC3-57499CC1D260}"/>
          </ac:spMkLst>
        </pc:spChg>
        <pc:spChg chg="add del">
          <ac:chgData name="Mandava, Tarun" userId="S::mtarun@uiowa.edu::6017a55a-b3d6-4471-96d9-d7fc18abb710" providerId="AD" clId="Web-{7CAD9702-B370-4C4C-8ADD-0CC9CA78CCBB}" dt="2020-11-01T01:01:47.931" v="79"/>
          <ac:spMkLst>
            <pc:docMk/>
            <pc:sldMk cId="2501997796" sldId="274"/>
            <ac:spMk id="58" creationId="{2B30C86D-5A07-48BC-9C9D-6F9A2DB1E9E1}"/>
          </ac:spMkLst>
        </pc:spChg>
        <pc:spChg chg="add del">
          <ac:chgData name="Mandava, Tarun" userId="S::mtarun@uiowa.edu::6017a55a-b3d6-4471-96d9-d7fc18abb710" providerId="AD" clId="Web-{7CAD9702-B370-4C4C-8ADD-0CC9CA78CCBB}" dt="2020-11-01T01:01:01.868" v="72"/>
          <ac:spMkLst>
            <pc:docMk/>
            <pc:sldMk cId="2501997796" sldId="274"/>
            <ac:spMk id="59" creationId="{6024FDB6-ADEE-441F-BE33-7FBD2998E76F}"/>
          </ac:spMkLst>
        </pc:spChg>
        <pc:spChg chg="add del">
          <ac:chgData name="Mandava, Tarun" userId="S::mtarun@uiowa.edu::6017a55a-b3d6-4471-96d9-d7fc18abb710" providerId="AD" clId="Web-{7CAD9702-B370-4C4C-8ADD-0CC9CA78CCBB}" dt="2020-11-01T01:01:47.931" v="79"/>
          <ac:spMkLst>
            <pc:docMk/>
            <pc:sldMk cId="2501997796" sldId="274"/>
            <ac:spMk id="60" creationId="{57E36F3B-5EA3-4859-A8E1-7DB2CD0BF045}"/>
          </ac:spMkLst>
        </pc:spChg>
        <pc:spChg chg="add del">
          <ac:chgData name="Mandava, Tarun" userId="S::mtarun@uiowa.edu::6017a55a-b3d6-4471-96d9-d7fc18abb710" providerId="AD" clId="Web-{7CAD9702-B370-4C4C-8ADD-0CC9CA78CCBB}" dt="2020-11-01T01:01:01.868" v="72"/>
          <ac:spMkLst>
            <pc:docMk/>
            <pc:sldMk cId="2501997796" sldId="274"/>
            <ac:spMk id="61" creationId="{18E928D9-3091-4385-B979-265D55AD02CE}"/>
          </ac:spMkLst>
        </pc:spChg>
        <pc:spChg chg="add del">
          <ac:chgData name="Mandava, Tarun" userId="S::mtarun@uiowa.edu::6017a55a-b3d6-4471-96d9-d7fc18abb710" providerId="AD" clId="Web-{7CAD9702-B370-4C4C-8ADD-0CC9CA78CCBB}" dt="2020-11-01T01:01:50.368" v="81"/>
          <ac:spMkLst>
            <pc:docMk/>
            <pc:sldMk cId="2501997796" sldId="274"/>
            <ac:spMk id="62" creationId="{8A7BA06D-B3FF-4E91-8639-B4569AE3AA23}"/>
          </ac:spMkLst>
        </pc:spChg>
        <pc:spChg chg="add del">
          <ac:chgData name="Mandava, Tarun" userId="S::mtarun@uiowa.edu::6017a55a-b3d6-4471-96d9-d7fc18abb710" providerId="AD" clId="Web-{7CAD9702-B370-4C4C-8ADD-0CC9CA78CCBB}" dt="2020-11-01T01:01:01.868" v="72"/>
          <ac:spMkLst>
            <pc:docMk/>
            <pc:sldMk cId="2501997796" sldId="274"/>
            <ac:spMk id="63" creationId="{7D602432-D774-4CF5-94E8-7D52D01059D2}"/>
          </ac:spMkLst>
        </pc:spChg>
        <pc:spChg chg="add del">
          <ac:chgData name="Mandava, Tarun" userId="S::mtarun@uiowa.edu::6017a55a-b3d6-4471-96d9-d7fc18abb710" providerId="AD" clId="Web-{7CAD9702-B370-4C4C-8ADD-0CC9CA78CCBB}" dt="2020-11-01T01:01:50.368" v="81"/>
          <ac:spMkLst>
            <pc:docMk/>
            <pc:sldMk cId="2501997796" sldId="274"/>
            <ac:spMk id="64" creationId="{2B30C86D-5A07-48BC-9C9D-6F9A2DB1E9E1}"/>
          </ac:spMkLst>
        </pc:spChg>
        <pc:spChg chg="add del">
          <ac:chgData name="Mandava, Tarun" userId="S::mtarun@uiowa.edu::6017a55a-b3d6-4471-96d9-d7fc18abb710" providerId="AD" clId="Web-{7CAD9702-B370-4C4C-8ADD-0CC9CA78CCBB}" dt="2020-11-01T01:01:47.931" v="79"/>
          <ac:spMkLst>
            <pc:docMk/>
            <pc:sldMk cId="2501997796" sldId="274"/>
            <ac:spMk id="65" creationId="{E2635EE6-D269-46B5-8431-4D0F084D44A9}"/>
          </ac:spMkLst>
        </pc:spChg>
        <pc:spChg chg="add del">
          <ac:chgData name="Mandava, Tarun" userId="S::mtarun@uiowa.edu::6017a55a-b3d6-4471-96d9-d7fc18abb710" providerId="AD" clId="Web-{7CAD9702-B370-4C4C-8ADD-0CC9CA78CCBB}" dt="2020-11-01T01:01:50.368" v="81"/>
          <ac:spMkLst>
            <pc:docMk/>
            <pc:sldMk cId="2501997796" sldId="274"/>
            <ac:spMk id="66" creationId="{4D313860-A922-4FA4-B5E2-E8871F105E01}"/>
          </ac:spMkLst>
        </pc:spChg>
        <pc:spChg chg="add del">
          <ac:chgData name="Mandava, Tarun" userId="S::mtarun@uiowa.edu::6017a55a-b3d6-4471-96d9-d7fc18abb710" providerId="AD" clId="Web-{7CAD9702-B370-4C4C-8ADD-0CC9CA78CCBB}" dt="2020-11-01T01:01:47.931" v="79"/>
          <ac:spMkLst>
            <pc:docMk/>
            <pc:sldMk cId="2501997796" sldId="274"/>
            <ac:spMk id="67" creationId="{18E928D9-3091-4385-B979-265D55AD02CE}"/>
          </ac:spMkLst>
        </pc:spChg>
        <pc:spChg chg="add del">
          <ac:chgData name="Mandava, Tarun" userId="S::mtarun@uiowa.edu::6017a55a-b3d6-4471-96d9-d7fc18abb710" providerId="AD" clId="Web-{7CAD9702-B370-4C4C-8ADD-0CC9CA78CCBB}" dt="2020-11-01T01:01:50.368" v="81"/>
          <ac:spMkLst>
            <pc:docMk/>
            <pc:sldMk cId="2501997796" sldId="274"/>
            <ac:spMk id="68" creationId="{6FD0FBFA-B43E-40C1-A6E4-B88234171E7A}"/>
          </ac:spMkLst>
        </pc:spChg>
        <pc:spChg chg="add del">
          <ac:chgData name="Mandava, Tarun" userId="S::mtarun@uiowa.edu::6017a55a-b3d6-4471-96d9-d7fc18abb710" providerId="AD" clId="Web-{7CAD9702-B370-4C4C-8ADD-0CC9CA78CCBB}" dt="2020-11-01T01:01:47.931" v="79"/>
          <ac:spMkLst>
            <pc:docMk/>
            <pc:sldMk cId="2501997796" sldId="274"/>
            <ac:spMk id="69" creationId="{7D602432-D774-4CF5-94E8-7D52D01059D2}"/>
          </ac:spMkLst>
        </pc:spChg>
        <pc:spChg chg="add del">
          <ac:chgData name="Mandava, Tarun" userId="S::mtarun@uiowa.edu::6017a55a-b3d6-4471-96d9-d7fc18abb710" providerId="AD" clId="Web-{7CAD9702-B370-4C4C-8ADD-0CC9CA78CCBB}" dt="2020-11-01T01:01:50.368" v="81"/>
          <ac:spMkLst>
            <pc:docMk/>
            <pc:sldMk cId="2501997796" sldId="274"/>
            <ac:spMk id="70" creationId="{499ACE06-2742-4366-B8DD-B1D27F4F3E83}"/>
          </ac:spMkLst>
        </pc:spChg>
        <pc:spChg chg="add del">
          <ac:chgData name="Mandava, Tarun" userId="S::mtarun@uiowa.edu::6017a55a-b3d6-4471-96d9-d7fc18abb710" providerId="AD" clId="Web-{7CAD9702-B370-4C4C-8ADD-0CC9CA78CCBB}" dt="2020-11-01T01:01:50.368" v="81"/>
          <ac:spMkLst>
            <pc:docMk/>
            <pc:sldMk cId="2501997796" sldId="274"/>
            <ac:spMk id="71" creationId="{6802AE7A-B0C7-496D-940B-0E6C6ECC2B5B}"/>
          </ac:spMkLst>
        </pc:spChg>
        <pc:spChg chg="add del">
          <ac:chgData name="Mandava, Tarun" userId="S::mtarun@uiowa.edu::6017a55a-b3d6-4471-96d9-d7fc18abb710" providerId="AD" clId="Web-{7CAD9702-B370-4C4C-8ADD-0CC9CA78CCBB}" dt="2020-11-01T01:01:50.368" v="81"/>
          <ac:spMkLst>
            <pc:docMk/>
            <pc:sldMk cId="2501997796" sldId="274"/>
            <ac:spMk id="73" creationId="{22DD1B47-C36B-4A09-A1B5-80A512623C09}"/>
          </ac:spMkLst>
        </pc:spChg>
        <pc:spChg chg="add del">
          <ac:chgData name="Mandava, Tarun" userId="S::mtarun@uiowa.edu::6017a55a-b3d6-4471-96d9-d7fc18abb710" providerId="AD" clId="Web-{7CAD9702-B370-4C4C-8ADD-0CC9CA78CCBB}" dt="2020-11-01T01:02:45.414" v="95"/>
          <ac:spMkLst>
            <pc:docMk/>
            <pc:sldMk cId="2501997796" sldId="274"/>
            <ac:spMk id="74" creationId="{8A7BA06D-B3FF-4E91-8639-B4569AE3AA23}"/>
          </ac:spMkLst>
        </pc:spChg>
        <pc:spChg chg="add del">
          <ac:chgData name="Mandava, Tarun" userId="S::mtarun@uiowa.edu::6017a55a-b3d6-4471-96d9-d7fc18abb710" providerId="AD" clId="Web-{7CAD9702-B370-4C4C-8ADD-0CC9CA78CCBB}" dt="2020-11-01T01:01:50.368" v="81"/>
          <ac:spMkLst>
            <pc:docMk/>
            <pc:sldMk cId="2501997796" sldId="274"/>
            <ac:spMk id="75" creationId="{7ECD5C35-80E8-449F-8C7F-64975DE63EC1}"/>
          </ac:spMkLst>
        </pc:spChg>
        <pc:spChg chg="add del">
          <ac:chgData name="Mandava, Tarun" userId="S::mtarun@uiowa.edu::6017a55a-b3d6-4471-96d9-d7fc18abb710" providerId="AD" clId="Web-{7CAD9702-B370-4C4C-8ADD-0CC9CA78CCBB}" dt="2020-11-01T01:02:45.414" v="95"/>
          <ac:spMkLst>
            <pc:docMk/>
            <pc:sldMk cId="2501997796" sldId="274"/>
            <ac:spMk id="76" creationId="{2B30C86D-5A07-48BC-9C9D-6F9A2DB1E9E1}"/>
          </ac:spMkLst>
        </pc:spChg>
        <pc:spChg chg="add del">
          <ac:chgData name="Mandava, Tarun" userId="S::mtarun@uiowa.edu::6017a55a-b3d6-4471-96d9-d7fc18abb710" providerId="AD" clId="Web-{7CAD9702-B370-4C4C-8ADD-0CC9CA78CCBB}" dt="2020-11-01T01:01:50.368" v="81"/>
          <ac:spMkLst>
            <pc:docMk/>
            <pc:sldMk cId="2501997796" sldId="274"/>
            <ac:spMk id="77" creationId="{B998F233-1684-4EF1-9F9C-0F8EA27B0B7E}"/>
          </ac:spMkLst>
        </pc:spChg>
        <pc:spChg chg="add del">
          <ac:chgData name="Mandava, Tarun" userId="S::mtarun@uiowa.edu::6017a55a-b3d6-4471-96d9-d7fc18abb710" providerId="AD" clId="Web-{7CAD9702-B370-4C4C-8ADD-0CC9CA78CCBB}" dt="2020-11-01T01:02:45.414" v="95"/>
          <ac:spMkLst>
            <pc:docMk/>
            <pc:sldMk cId="2501997796" sldId="274"/>
            <ac:spMk id="78" creationId="{DD453324-C6A3-43E4-B553-D28495028D01}"/>
          </ac:spMkLst>
        </pc:spChg>
        <pc:spChg chg="add del">
          <ac:chgData name="Mandava, Tarun" userId="S::mtarun@uiowa.edu::6017a55a-b3d6-4471-96d9-d7fc18abb710" providerId="AD" clId="Web-{7CAD9702-B370-4C4C-8ADD-0CC9CA78CCBB}" dt="2020-11-01T01:01:50.368" v="81"/>
          <ac:spMkLst>
            <pc:docMk/>
            <pc:sldMk cId="2501997796" sldId="274"/>
            <ac:spMk id="79" creationId="{1A4A4089-D056-4220-9E48-9C1A6B506789}"/>
          </ac:spMkLst>
        </pc:spChg>
        <pc:spChg chg="add del">
          <ac:chgData name="Mandava, Tarun" userId="S::mtarun@uiowa.edu::6017a55a-b3d6-4471-96d9-d7fc18abb710" providerId="AD" clId="Web-{7CAD9702-B370-4C4C-8ADD-0CC9CA78CCBB}" dt="2020-11-01T01:02:45.414" v="95"/>
          <ac:spMkLst>
            <pc:docMk/>
            <pc:sldMk cId="2501997796" sldId="274"/>
            <ac:spMk id="80" creationId="{E2635EE6-D269-46B5-8431-4D0F084D44A9}"/>
          </ac:spMkLst>
        </pc:spChg>
        <pc:spChg chg="add del">
          <ac:chgData name="Mandava, Tarun" userId="S::mtarun@uiowa.edu::6017a55a-b3d6-4471-96d9-d7fc18abb710" providerId="AD" clId="Web-{7CAD9702-B370-4C4C-8ADD-0CC9CA78CCBB}" dt="2020-11-01T01:02:45.414" v="95"/>
          <ac:spMkLst>
            <pc:docMk/>
            <pc:sldMk cId="2501997796" sldId="274"/>
            <ac:spMk id="81" creationId="{18E928D9-3091-4385-B979-265D55AD02CE}"/>
          </ac:spMkLst>
        </pc:spChg>
        <pc:spChg chg="add del">
          <ac:chgData name="Mandava, Tarun" userId="S::mtarun@uiowa.edu::6017a55a-b3d6-4471-96d9-d7fc18abb710" providerId="AD" clId="Web-{7CAD9702-B370-4C4C-8ADD-0CC9CA78CCBB}" dt="2020-11-01T01:02:45.414" v="95"/>
          <ac:spMkLst>
            <pc:docMk/>
            <pc:sldMk cId="2501997796" sldId="274"/>
            <ac:spMk id="82" creationId="{7D602432-D774-4CF5-94E8-7D52D01059D2}"/>
          </ac:spMkLst>
        </pc:spChg>
        <pc:spChg chg="add del">
          <ac:chgData name="Mandava, Tarun" userId="S::mtarun@uiowa.edu::6017a55a-b3d6-4471-96d9-d7fc18abb710" providerId="AD" clId="Web-{7CAD9702-B370-4C4C-8ADD-0CC9CA78CCBB}" dt="2020-11-01T01:02:21.493" v="88"/>
          <ac:spMkLst>
            <pc:docMk/>
            <pc:sldMk cId="2501997796" sldId="274"/>
            <ac:spMk id="84" creationId="{8A7BA06D-B3FF-4E91-8639-B4569AE3AA23}"/>
          </ac:spMkLst>
        </pc:spChg>
        <pc:spChg chg="add del">
          <ac:chgData name="Mandava, Tarun" userId="S::mtarun@uiowa.edu::6017a55a-b3d6-4471-96d9-d7fc18abb710" providerId="AD" clId="Web-{7CAD9702-B370-4C4C-8ADD-0CC9CA78CCBB}" dt="2020-11-01T01:02:21.493" v="88"/>
          <ac:spMkLst>
            <pc:docMk/>
            <pc:sldMk cId="2501997796" sldId="274"/>
            <ac:spMk id="85" creationId="{2B30C86D-5A07-48BC-9C9D-6F9A2DB1E9E1}"/>
          </ac:spMkLst>
        </pc:spChg>
        <pc:spChg chg="add del">
          <ac:chgData name="Mandava, Tarun" userId="S::mtarun@uiowa.edu::6017a55a-b3d6-4471-96d9-d7fc18abb710" providerId="AD" clId="Web-{7CAD9702-B370-4C4C-8ADD-0CC9CA78CCBB}" dt="2020-11-01T01:02:21.493" v="88"/>
          <ac:spMkLst>
            <pc:docMk/>
            <pc:sldMk cId="2501997796" sldId="274"/>
            <ac:spMk id="86" creationId="{1C4FDBE2-32F7-4AC4-A40C-C51C65B1D474}"/>
          </ac:spMkLst>
        </pc:spChg>
        <pc:spChg chg="add del">
          <ac:chgData name="Mandava, Tarun" userId="S::mtarun@uiowa.edu::6017a55a-b3d6-4471-96d9-d7fc18abb710" providerId="AD" clId="Web-{7CAD9702-B370-4C4C-8ADD-0CC9CA78CCBB}" dt="2020-11-01T01:02:13.337" v="86"/>
          <ac:spMkLst>
            <pc:docMk/>
            <pc:sldMk cId="2501997796" sldId="274"/>
            <ac:spMk id="87" creationId="{8A7BA06D-B3FF-4E91-8639-B4569AE3AA23}"/>
          </ac:spMkLst>
        </pc:spChg>
        <pc:spChg chg="add del">
          <ac:chgData name="Mandava, Tarun" userId="S::mtarun@uiowa.edu::6017a55a-b3d6-4471-96d9-d7fc18abb710" providerId="AD" clId="Web-{7CAD9702-B370-4C4C-8ADD-0CC9CA78CCBB}" dt="2020-11-01T01:02:21.493" v="88"/>
          <ac:spMkLst>
            <pc:docMk/>
            <pc:sldMk cId="2501997796" sldId="274"/>
            <ac:spMk id="88" creationId="{E2B33195-5BCA-4BB7-A82D-6739522687DD}"/>
          </ac:spMkLst>
        </pc:spChg>
        <pc:spChg chg="add del">
          <ac:chgData name="Mandava, Tarun" userId="S::mtarun@uiowa.edu::6017a55a-b3d6-4471-96d9-d7fc18abb710" providerId="AD" clId="Web-{7CAD9702-B370-4C4C-8ADD-0CC9CA78CCBB}" dt="2020-11-01T01:02:13.337" v="86"/>
          <ac:spMkLst>
            <pc:docMk/>
            <pc:sldMk cId="2501997796" sldId="274"/>
            <ac:spMk id="89" creationId="{2B30C86D-5A07-48BC-9C9D-6F9A2DB1E9E1}"/>
          </ac:spMkLst>
        </pc:spChg>
        <pc:spChg chg="add del">
          <ac:chgData name="Mandava, Tarun" userId="S::mtarun@uiowa.edu::6017a55a-b3d6-4471-96d9-d7fc18abb710" providerId="AD" clId="Web-{7CAD9702-B370-4C4C-8ADD-0CC9CA78CCBB}" dt="2020-11-01T01:02:21.493" v="88"/>
          <ac:spMkLst>
            <pc:docMk/>
            <pc:sldMk cId="2501997796" sldId="274"/>
            <ac:spMk id="90" creationId="{11156773-3FB3-46D9-9F87-821287404830}"/>
          </ac:spMkLst>
        </pc:spChg>
        <pc:spChg chg="add del">
          <ac:chgData name="Mandava, Tarun" userId="S::mtarun@uiowa.edu::6017a55a-b3d6-4471-96d9-d7fc18abb710" providerId="AD" clId="Web-{7CAD9702-B370-4C4C-8ADD-0CC9CA78CCBB}" dt="2020-11-01T01:02:13.337" v="86"/>
          <ac:spMkLst>
            <pc:docMk/>
            <pc:sldMk cId="2501997796" sldId="274"/>
            <ac:spMk id="91" creationId="{265517E6-731F-4E8F-9FC3-57499CC1D260}"/>
          </ac:spMkLst>
        </pc:spChg>
        <pc:spChg chg="add del">
          <ac:chgData name="Mandava, Tarun" userId="S::mtarun@uiowa.edu::6017a55a-b3d6-4471-96d9-d7fc18abb710" providerId="AD" clId="Web-{7CAD9702-B370-4C4C-8ADD-0CC9CA78CCBB}" dt="2020-11-01T01:02:21.493" v="88"/>
          <ac:spMkLst>
            <pc:docMk/>
            <pc:sldMk cId="2501997796" sldId="274"/>
            <ac:spMk id="92" creationId="{E8EA24D0-C854-4AA8-B8FD-D252660D8840}"/>
          </ac:spMkLst>
        </pc:spChg>
        <pc:spChg chg="add del">
          <ac:chgData name="Mandava, Tarun" userId="S::mtarun@uiowa.edu::6017a55a-b3d6-4471-96d9-d7fc18abb710" providerId="AD" clId="Web-{7CAD9702-B370-4C4C-8ADD-0CC9CA78CCBB}" dt="2020-11-01T01:02:13.337" v="86"/>
          <ac:spMkLst>
            <pc:docMk/>
            <pc:sldMk cId="2501997796" sldId="274"/>
            <ac:spMk id="93" creationId="{6024FDB6-ADEE-441F-BE33-7FBD2998E76F}"/>
          </ac:spMkLst>
        </pc:spChg>
        <pc:spChg chg="add del">
          <ac:chgData name="Mandava, Tarun" userId="S::mtarun@uiowa.edu::6017a55a-b3d6-4471-96d9-d7fc18abb710" providerId="AD" clId="Web-{7CAD9702-B370-4C4C-8ADD-0CC9CA78CCBB}" dt="2020-11-01T01:02:42.836" v="92"/>
          <ac:spMkLst>
            <pc:docMk/>
            <pc:sldMk cId="2501997796" sldId="274"/>
            <ac:spMk id="94" creationId="{8A7BA06D-B3FF-4E91-8639-B4569AE3AA23}"/>
          </ac:spMkLst>
        </pc:spChg>
        <pc:spChg chg="add del">
          <ac:chgData name="Mandava, Tarun" userId="S::mtarun@uiowa.edu::6017a55a-b3d6-4471-96d9-d7fc18abb710" providerId="AD" clId="Web-{7CAD9702-B370-4C4C-8ADD-0CC9CA78CCBB}" dt="2020-11-01T01:02:13.337" v="86"/>
          <ac:spMkLst>
            <pc:docMk/>
            <pc:sldMk cId="2501997796" sldId="274"/>
            <ac:spMk id="95" creationId="{18E928D9-3091-4385-B979-265D55AD02CE}"/>
          </ac:spMkLst>
        </pc:spChg>
        <pc:spChg chg="add del">
          <ac:chgData name="Mandava, Tarun" userId="S::mtarun@uiowa.edu::6017a55a-b3d6-4471-96d9-d7fc18abb710" providerId="AD" clId="Web-{7CAD9702-B370-4C4C-8ADD-0CC9CA78CCBB}" dt="2020-11-01T01:02:42.836" v="92"/>
          <ac:spMkLst>
            <pc:docMk/>
            <pc:sldMk cId="2501997796" sldId="274"/>
            <ac:spMk id="96" creationId="{2B30C86D-5A07-48BC-9C9D-6F9A2DB1E9E1}"/>
          </ac:spMkLst>
        </pc:spChg>
        <pc:spChg chg="add del">
          <ac:chgData name="Mandava, Tarun" userId="S::mtarun@uiowa.edu::6017a55a-b3d6-4471-96d9-d7fc18abb710" providerId="AD" clId="Web-{7CAD9702-B370-4C4C-8ADD-0CC9CA78CCBB}" dt="2020-11-01T01:02:13.337" v="86"/>
          <ac:spMkLst>
            <pc:docMk/>
            <pc:sldMk cId="2501997796" sldId="274"/>
            <ac:spMk id="97" creationId="{7D602432-D774-4CF5-94E8-7D52D01059D2}"/>
          </ac:spMkLst>
        </pc:spChg>
        <pc:spChg chg="add del">
          <ac:chgData name="Mandava, Tarun" userId="S::mtarun@uiowa.edu::6017a55a-b3d6-4471-96d9-d7fc18abb710" providerId="AD" clId="Web-{7CAD9702-B370-4C4C-8ADD-0CC9CA78CCBB}" dt="2020-11-01T01:02:42.836" v="92"/>
          <ac:spMkLst>
            <pc:docMk/>
            <pc:sldMk cId="2501997796" sldId="274"/>
            <ac:spMk id="98" creationId="{DD453324-C6A3-43E4-B553-D28495028D01}"/>
          </ac:spMkLst>
        </pc:spChg>
        <pc:spChg chg="add del">
          <ac:chgData name="Mandava, Tarun" userId="S::mtarun@uiowa.edu::6017a55a-b3d6-4471-96d9-d7fc18abb710" providerId="AD" clId="Web-{7CAD9702-B370-4C4C-8ADD-0CC9CA78CCBB}" dt="2020-11-01T01:02:21.493" v="88"/>
          <ac:spMkLst>
            <pc:docMk/>
            <pc:sldMk cId="2501997796" sldId="274"/>
            <ac:spMk id="99" creationId="{CF8AD9F3-9AF6-494F-83A3-2F677563935C}"/>
          </ac:spMkLst>
        </pc:spChg>
        <pc:spChg chg="add del">
          <ac:chgData name="Mandava, Tarun" userId="S::mtarun@uiowa.edu::6017a55a-b3d6-4471-96d9-d7fc18abb710" providerId="AD" clId="Web-{7CAD9702-B370-4C4C-8ADD-0CC9CA78CCBB}" dt="2020-11-01T01:02:42.836" v="92"/>
          <ac:spMkLst>
            <pc:docMk/>
            <pc:sldMk cId="2501997796" sldId="274"/>
            <ac:spMk id="100" creationId="{E2635EE6-D269-46B5-8431-4D0F084D44A9}"/>
          </ac:spMkLst>
        </pc:spChg>
        <pc:spChg chg="add del">
          <ac:chgData name="Mandava, Tarun" userId="S::mtarun@uiowa.edu::6017a55a-b3d6-4471-96d9-d7fc18abb710" providerId="AD" clId="Web-{7CAD9702-B370-4C4C-8ADD-0CC9CA78CCBB}" dt="2020-11-01T01:02:42.836" v="92"/>
          <ac:spMkLst>
            <pc:docMk/>
            <pc:sldMk cId="2501997796" sldId="274"/>
            <ac:spMk id="101" creationId="{18E928D9-3091-4385-B979-265D55AD02CE}"/>
          </ac:spMkLst>
        </pc:spChg>
        <pc:spChg chg="add del">
          <ac:chgData name="Mandava, Tarun" userId="S::mtarun@uiowa.edu::6017a55a-b3d6-4471-96d9-d7fc18abb710" providerId="AD" clId="Web-{7CAD9702-B370-4C4C-8ADD-0CC9CA78CCBB}" dt="2020-11-01T01:02:42.836" v="92"/>
          <ac:spMkLst>
            <pc:docMk/>
            <pc:sldMk cId="2501997796" sldId="274"/>
            <ac:spMk id="102" creationId="{7D602432-D774-4CF5-94E8-7D52D01059D2}"/>
          </ac:spMkLst>
        </pc:spChg>
        <pc:picChg chg="add mod ord">
          <ac:chgData name="Mandava, Tarun" userId="S::mtarun@uiowa.edu::6017a55a-b3d6-4471-96d9-d7fc18abb710" providerId="AD" clId="Web-{7CAD9702-B370-4C4C-8ADD-0CC9CA78CCBB}" dt="2020-11-01T01:03:41.211" v="115" actId="14100"/>
          <ac:picMkLst>
            <pc:docMk/>
            <pc:sldMk cId="2501997796" sldId="274"/>
            <ac:picMk id="4" creationId="{FDF7D7DF-7970-4277-9E32-0E336A5C93D6}"/>
          </ac:picMkLst>
        </pc:picChg>
        <pc:picChg chg="add mod ord">
          <ac:chgData name="Mandava, Tarun" userId="S::mtarun@uiowa.edu::6017a55a-b3d6-4471-96d9-d7fc18abb710" providerId="AD" clId="Web-{7CAD9702-B370-4C4C-8ADD-0CC9CA78CCBB}" dt="2020-11-01T01:03:33.961" v="113" actId="14100"/>
          <ac:picMkLst>
            <pc:docMk/>
            <pc:sldMk cId="2501997796" sldId="274"/>
            <ac:picMk id="5" creationId="{6D0360A3-8A81-4C66-BFE5-A6429FFE384B}"/>
          </ac:picMkLst>
        </pc:picChg>
        <pc:cxnChg chg="add del">
          <ac:chgData name="Mandava, Tarun" userId="S::mtarun@uiowa.edu::6017a55a-b3d6-4471-96d9-d7fc18abb710" providerId="AD" clId="Web-{7CAD9702-B370-4C4C-8ADD-0CC9CA78CCBB}" dt="2020-11-01T01:00:14.987" v="62"/>
          <ac:cxnSpMkLst>
            <pc:docMk/>
            <pc:sldMk cId="2501997796" sldId="274"/>
            <ac:cxnSpMk id="32" creationId="{A054EDF5-7644-4A95-AB88-057FAB414FEE}"/>
          </ac:cxnSpMkLst>
        </pc:cxnChg>
        <pc:cxnChg chg="add del">
          <ac:chgData name="Mandava, Tarun" userId="S::mtarun@uiowa.edu::6017a55a-b3d6-4471-96d9-d7fc18abb710" providerId="AD" clId="Web-{7CAD9702-B370-4C4C-8ADD-0CC9CA78CCBB}" dt="2020-11-01T01:01:50.368" v="81"/>
          <ac:cxnSpMkLst>
            <pc:docMk/>
            <pc:sldMk cId="2501997796" sldId="274"/>
            <ac:cxnSpMk id="72" creationId="{A054EDF5-7644-4A95-AB88-057FAB414FEE}"/>
          </ac:cxnSpMkLst>
        </pc:cxnChg>
      </pc:sldChg>
      <pc:sldChg chg="addSp delSp modSp new mod ord setBg">
        <pc:chgData name="Mandava, Tarun" userId="S::mtarun@uiowa.edu::6017a55a-b3d6-4471-96d9-d7fc18abb710" providerId="AD" clId="Web-{7CAD9702-B370-4C4C-8ADD-0CC9CA78CCBB}" dt="2020-11-01T01:09:23.961" v="208" actId="1076"/>
        <pc:sldMkLst>
          <pc:docMk/>
          <pc:sldMk cId="1594447145" sldId="275"/>
        </pc:sldMkLst>
        <pc:spChg chg="mod">
          <ac:chgData name="Mandava, Tarun" userId="S::mtarun@uiowa.edu::6017a55a-b3d6-4471-96d9-d7fc18abb710" providerId="AD" clId="Web-{7CAD9702-B370-4C4C-8ADD-0CC9CA78CCBB}" dt="2020-11-01T01:09:06.712" v="200" actId="14100"/>
          <ac:spMkLst>
            <pc:docMk/>
            <pc:sldMk cId="1594447145" sldId="275"/>
            <ac:spMk id="2" creationId="{56EA9723-18ED-4AA7-AC21-A29E4BCC6AA6}"/>
          </ac:spMkLst>
        </pc:spChg>
        <pc:spChg chg="del">
          <ac:chgData name="Mandava, Tarun" userId="S::mtarun@uiowa.edu::6017a55a-b3d6-4471-96d9-d7fc18abb710" providerId="AD" clId="Web-{7CAD9702-B370-4C4C-8ADD-0CC9CA78CCBB}" dt="2020-11-01T01:04:00.476" v="117"/>
          <ac:spMkLst>
            <pc:docMk/>
            <pc:sldMk cId="1594447145" sldId="275"/>
            <ac:spMk id="3" creationId="{B4CA8B81-F32B-48EE-9971-923D8973E797}"/>
          </ac:spMkLst>
        </pc:spChg>
        <pc:spChg chg="add del">
          <ac:chgData name="Mandava, Tarun" userId="S::mtarun@uiowa.edu::6017a55a-b3d6-4471-96d9-d7fc18abb710" providerId="AD" clId="Web-{7CAD9702-B370-4C4C-8ADD-0CC9CA78CCBB}" dt="2020-11-01T01:08:46.727" v="196"/>
          <ac:spMkLst>
            <pc:docMk/>
            <pc:sldMk cId="1594447145" sldId="275"/>
            <ac:spMk id="9" creationId="{8A7BA06D-B3FF-4E91-8639-B4569AE3AA23}"/>
          </ac:spMkLst>
        </pc:spChg>
        <pc:spChg chg="add del">
          <ac:chgData name="Mandava, Tarun" userId="S::mtarun@uiowa.edu::6017a55a-b3d6-4471-96d9-d7fc18abb710" providerId="AD" clId="Web-{7CAD9702-B370-4C4C-8ADD-0CC9CA78CCBB}" dt="2020-11-01T01:08:46.727" v="196"/>
          <ac:spMkLst>
            <pc:docMk/>
            <pc:sldMk cId="1594447145" sldId="275"/>
            <ac:spMk id="10" creationId="{2B30C86D-5A07-48BC-9C9D-6F9A2DB1E9E1}"/>
          </ac:spMkLst>
        </pc:spChg>
        <pc:spChg chg="add del">
          <ac:chgData name="Mandava, Tarun" userId="S::mtarun@uiowa.edu::6017a55a-b3d6-4471-96d9-d7fc18abb710" providerId="AD" clId="Web-{7CAD9702-B370-4C4C-8ADD-0CC9CA78CCBB}" dt="2020-11-01T01:08:46.727" v="196"/>
          <ac:spMkLst>
            <pc:docMk/>
            <pc:sldMk cId="1594447145" sldId="275"/>
            <ac:spMk id="11" creationId="{C7F2CF09-C30A-4822-90E1-5321D4B6EC13}"/>
          </ac:spMkLst>
        </pc:spChg>
        <pc:spChg chg="add del">
          <ac:chgData name="Mandava, Tarun" userId="S::mtarun@uiowa.edu::6017a55a-b3d6-4471-96d9-d7fc18abb710" providerId="AD" clId="Web-{7CAD9702-B370-4C4C-8ADD-0CC9CA78CCBB}" dt="2020-11-01T01:07:07.838" v="158"/>
          <ac:spMkLst>
            <pc:docMk/>
            <pc:sldMk cId="1594447145" sldId="275"/>
            <ac:spMk id="12" creationId="{8A7BA06D-B3FF-4E91-8639-B4569AE3AA23}"/>
          </ac:spMkLst>
        </pc:spChg>
        <pc:spChg chg="add del">
          <ac:chgData name="Mandava, Tarun" userId="S::mtarun@uiowa.edu::6017a55a-b3d6-4471-96d9-d7fc18abb710" providerId="AD" clId="Web-{7CAD9702-B370-4C4C-8ADD-0CC9CA78CCBB}" dt="2020-11-01T01:08:46.727" v="196"/>
          <ac:spMkLst>
            <pc:docMk/>
            <pc:sldMk cId="1594447145" sldId="275"/>
            <ac:spMk id="13" creationId="{C7748525-23B4-4735-9E3D-1D7F9EC5F38E}"/>
          </ac:spMkLst>
        </pc:spChg>
        <pc:spChg chg="add del">
          <ac:chgData name="Mandava, Tarun" userId="S::mtarun@uiowa.edu::6017a55a-b3d6-4471-96d9-d7fc18abb710" providerId="AD" clId="Web-{7CAD9702-B370-4C4C-8ADD-0CC9CA78CCBB}" dt="2020-11-01T01:07:07.838" v="158"/>
          <ac:spMkLst>
            <pc:docMk/>
            <pc:sldMk cId="1594447145" sldId="275"/>
            <ac:spMk id="14" creationId="{2B30C86D-5A07-48BC-9C9D-6F9A2DB1E9E1}"/>
          </ac:spMkLst>
        </pc:spChg>
        <pc:spChg chg="add del">
          <ac:chgData name="Mandava, Tarun" userId="S::mtarun@uiowa.edu::6017a55a-b3d6-4471-96d9-d7fc18abb710" providerId="AD" clId="Web-{7CAD9702-B370-4C4C-8ADD-0CC9CA78CCBB}" dt="2020-11-01T01:08:46.727" v="196"/>
          <ac:spMkLst>
            <pc:docMk/>
            <pc:sldMk cId="1594447145" sldId="275"/>
            <ac:spMk id="15" creationId="{3F8B044C-ADFD-473A-BA8C-D7B090E22CD7}"/>
          </ac:spMkLst>
        </pc:spChg>
        <pc:spChg chg="add del">
          <ac:chgData name="Mandava, Tarun" userId="S::mtarun@uiowa.edu::6017a55a-b3d6-4471-96d9-d7fc18abb710" providerId="AD" clId="Web-{7CAD9702-B370-4C4C-8ADD-0CC9CA78CCBB}" dt="2020-11-01T01:07:07.838" v="158"/>
          <ac:spMkLst>
            <pc:docMk/>
            <pc:sldMk cId="1594447145" sldId="275"/>
            <ac:spMk id="16" creationId="{57E36F3B-5EA3-4859-A8E1-7DB2CD0BF045}"/>
          </ac:spMkLst>
        </pc:spChg>
        <pc:spChg chg="add del">
          <ac:chgData name="Mandava, Tarun" userId="S::mtarun@uiowa.edu::6017a55a-b3d6-4471-96d9-d7fc18abb710" providerId="AD" clId="Web-{7CAD9702-B370-4C4C-8ADD-0CC9CA78CCBB}" dt="2020-11-01T01:08:46.727" v="196"/>
          <ac:spMkLst>
            <pc:docMk/>
            <pc:sldMk cId="1594447145" sldId="275"/>
            <ac:spMk id="17" creationId="{841F6035-CF8E-46C4-9C03-BDABD82F6EBC}"/>
          </ac:spMkLst>
        </pc:spChg>
        <pc:spChg chg="add del">
          <ac:chgData name="Mandava, Tarun" userId="S::mtarun@uiowa.edu::6017a55a-b3d6-4471-96d9-d7fc18abb710" providerId="AD" clId="Web-{7CAD9702-B370-4C4C-8ADD-0CC9CA78CCBB}" dt="2020-11-01T01:07:07.838" v="158"/>
          <ac:spMkLst>
            <pc:docMk/>
            <pc:sldMk cId="1594447145" sldId="275"/>
            <ac:spMk id="18" creationId="{E2635EE6-D269-46B5-8431-4D0F084D44A9}"/>
          </ac:spMkLst>
        </pc:spChg>
        <pc:spChg chg="add del">
          <ac:chgData name="Mandava, Tarun" userId="S::mtarun@uiowa.edu::6017a55a-b3d6-4471-96d9-d7fc18abb710" providerId="AD" clId="Web-{7CAD9702-B370-4C4C-8ADD-0CC9CA78CCBB}" dt="2020-11-01T01:07:07.838" v="158"/>
          <ac:spMkLst>
            <pc:docMk/>
            <pc:sldMk cId="1594447145" sldId="275"/>
            <ac:spMk id="20" creationId="{18E928D9-3091-4385-B979-265D55AD02CE}"/>
          </ac:spMkLst>
        </pc:spChg>
        <pc:spChg chg="add del">
          <ac:chgData name="Mandava, Tarun" userId="S::mtarun@uiowa.edu::6017a55a-b3d6-4471-96d9-d7fc18abb710" providerId="AD" clId="Web-{7CAD9702-B370-4C4C-8ADD-0CC9CA78CCBB}" dt="2020-11-01T01:07:07.838" v="158"/>
          <ac:spMkLst>
            <pc:docMk/>
            <pc:sldMk cId="1594447145" sldId="275"/>
            <ac:spMk id="22" creationId="{7D602432-D774-4CF5-94E8-7D52D01059D2}"/>
          </ac:spMkLst>
        </pc:spChg>
        <pc:spChg chg="add del">
          <ac:chgData name="Mandava, Tarun" userId="S::mtarun@uiowa.edu::6017a55a-b3d6-4471-96d9-d7fc18abb710" providerId="AD" clId="Web-{7CAD9702-B370-4C4C-8ADD-0CC9CA78CCBB}" dt="2020-11-01T01:08:46.727" v="196"/>
          <ac:spMkLst>
            <pc:docMk/>
            <pc:sldMk cId="1594447145" sldId="275"/>
            <ac:spMk id="24" creationId="{4DDF45CC-3E53-4361-852F-16750ABA72F4}"/>
          </ac:spMkLst>
        </pc:spChg>
        <pc:spChg chg="add del">
          <ac:chgData name="Mandava, Tarun" userId="S::mtarun@uiowa.edu::6017a55a-b3d6-4471-96d9-d7fc18abb710" providerId="AD" clId="Web-{7CAD9702-B370-4C4C-8ADD-0CC9CA78CCBB}" dt="2020-11-01T01:08:46.727" v="196"/>
          <ac:spMkLst>
            <pc:docMk/>
            <pc:sldMk cId="1594447145" sldId="275"/>
            <ac:spMk id="26" creationId="{70C9E743-2637-4F0B-82F3-1F6C889BB2C7}"/>
          </ac:spMkLst>
        </pc:spChg>
        <pc:spChg chg="add del">
          <ac:chgData name="Mandava, Tarun" userId="S::mtarun@uiowa.edu::6017a55a-b3d6-4471-96d9-d7fc18abb710" providerId="AD" clId="Web-{7CAD9702-B370-4C4C-8ADD-0CC9CA78CCBB}" dt="2020-11-01T01:08:37.790" v="188"/>
          <ac:spMkLst>
            <pc:docMk/>
            <pc:sldMk cId="1594447145" sldId="275"/>
            <ac:spMk id="28" creationId="{8A7BA06D-B3FF-4E91-8639-B4569AE3AA23}"/>
          </ac:spMkLst>
        </pc:spChg>
        <pc:spChg chg="add del">
          <ac:chgData name="Mandava, Tarun" userId="S::mtarun@uiowa.edu::6017a55a-b3d6-4471-96d9-d7fc18abb710" providerId="AD" clId="Web-{7CAD9702-B370-4C4C-8ADD-0CC9CA78CCBB}" dt="2020-11-01T01:08:37.790" v="188"/>
          <ac:spMkLst>
            <pc:docMk/>
            <pc:sldMk cId="1594447145" sldId="275"/>
            <ac:spMk id="29" creationId="{2B30C86D-5A07-48BC-9C9D-6F9A2DB1E9E1}"/>
          </ac:spMkLst>
        </pc:spChg>
        <pc:spChg chg="add del">
          <ac:chgData name="Mandava, Tarun" userId="S::mtarun@uiowa.edu::6017a55a-b3d6-4471-96d9-d7fc18abb710" providerId="AD" clId="Web-{7CAD9702-B370-4C4C-8ADD-0CC9CA78CCBB}" dt="2020-11-01T01:08:37.790" v="188"/>
          <ac:spMkLst>
            <pc:docMk/>
            <pc:sldMk cId="1594447145" sldId="275"/>
            <ac:spMk id="30" creationId="{D07F2328-A126-4E20-BF1F-BC5A6C4DE16A}"/>
          </ac:spMkLst>
        </pc:spChg>
        <pc:spChg chg="add del">
          <ac:chgData name="Mandava, Tarun" userId="S::mtarun@uiowa.edu::6017a55a-b3d6-4471-96d9-d7fc18abb710" providerId="AD" clId="Web-{7CAD9702-B370-4C4C-8ADD-0CC9CA78CCBB}" dt="2020-11-01T01:07:42.915" v="168"/>
          <ac:spMkLst>
            <pc:docMk/>
            <pc:sldMk cId="1594447145" sldId="275"/>
            <ac:spMk id="31" creationId="{8A7BA06D-B3FF-4E91-8639-B4569AE3AA23}"/>
          </ac:spMkLst>
        </pc:spChg>
        <pc:spChg chg="add del">
          <ac:chgData name="Mandava, Tarun" userId="S::mtarun@uiowa.edu::6017a55a-b3d6-4471-96d9-d7fc18abb710" providerId="AD" clId="Web-{7CAD9702-B370-4C4C-8ADD-0CC9CA78CCBB}" dt="2020-11-01T01:08:37.790" v="188"/>
          <ac:spMkLst>
            <pc:docMk/>
            <pc:sldMk cId="1594447145" sldId="275"/>
            <ac:spMk id="32" creationId="{4DDF45CC-3E53-4361-852F-16750ABA72F4}"/>
          </ac:spMkLst>
        </pc:spChg>
        <pc:spChg chg="add del">
          <ac:chgData name="Mandava, Tarun" userId="S::mtarun@uiowa.edu::6017a55a-b3d6-4471-96d9-d7fc18abb710" providerId="AD" clId="Web-{7CAD9702-B370-4C4C-8ADD-0CC9CA78CCBB}" dt="2020-11-01T01:07:42.915" v="168"/>
          <ac:spMkLst>
            <pc:docMk/>
            <pc:sldMk cId="1594447145" sldId="275"/>
            <ac:spMk id="33" creationId="{2B30C86D-5A07-48BC-9C9D-6F9A2DB1E9E1}"/>
          </ac:spMkLst>
        </pc:spChg>
        <pc:spChg chg="add del">
          <ac:chgData name="Mandava, Tarun" userId="S::mtarun@uiowa.edu::6017a55a-b3d6-4471-96d9-d7fc18abb710" providerId="AD" clId="Web-{7CAD9702-B370-4C4C-8ADD-0CC9CA78CCBB}" dt="2020-11-01T01:08:37.790" v="188"/>
          <ac:spMkLst>
            <pc:docMk/>
            <pc:sldMk cId="1594447145" sldId="275"/>
            <ac:spMk id="34" creationId="{025B8C08-2FE2-4EE7-8826-385416193DFB}"/>
          </ac:spMkLst>
        </pc:spChg>
        <pc:spChg chg="add del">
          <ac:chgData name="Mandava, Tarun" userId="S::mtarun@uiowa.edu::6017a55a-b3d6-4471-96d9-d7fc18abb710" providerId="AD" clId="Web-{7CAD9702-B370-4C4C-8ADD-0CC9CA78CCBB}" dt="2020-11-01T01:07:42.915" v="168"/>
          <ac:spMkLst>
            <pc:docMk/>
            <pc:sldMk cId="1594447145" sldId="275"/>
            <ac:spMk id="35" creationId="{57E36F3B-5EA3-4859-A8E1-7DB2CD0BF045}"/>
          </ac:spMkLst>
        </pc:spChg>
        <pc:spChg chg="add del">
          <ac:chgData name="Mandava, Tarun" userId="S::mtarun@uiowa.edu::6017a55a-b3d6-4471-96d9-d7fc18abb710" providerId="AD" clId="Web-{7CAD9702-B370-4C4C-8ADD-0CC9CA78CCBB}" dt="2020-11-01T01:08:04.056" v="172"/>
          <ac:spMkLst>
            <pc:docMk/>
            <pc:sldMk cId="1594447145" sldId="275"/>
            <ac:spMk id="36" creationId="{8A7BA06D-B3FF-4E91-8639-B4569AE3AA23}"/>
          </ac:spMkLst>
        </pc:spChg>
        <pc:spChg chg="add del">
          <ac:chgData name="Mandava, Tarun" userId="S::mtarun@uiowa.edu::6017a55a-b3d6-4471-96d9-d7fc18abb710" providerId="AD" clId="Web-{7CAD9702-B370-4C4C-8ADD-0CC9CA78CCBB}" dt="2020-11-01T01:07:42.915" v="168"/>
          <ac:spMkLst>
            <pc:docMk/>
            <pc:sldMk cId="1594447145" sldId="275"/>
            <ac:spMk id="37" creationId="{E2635EE6-D269-46B5-8431-4D0F084D44A9}"/>
          </ac:spMkLst>
        </pc:spChg>
        <pc:spChg chg="add del">
          <ac:chgData name="Mandava, Tarun" userId="S::mtarun@uiowa.edu::6017a55a-b3d6-4471-96d9-d7fc18abb710" providerId="AD" clId="Web-{7CAD9702-B370-4C4C-8ADD-0CC9CA78CCBB}" dt="2020-11-01T01:08:04.056" v="172"/>
          <ac:spMkLst>
            <pc:docMk/>
            <pc:sldMk cId="1594447145" sldId="275"/>
            <ac:spMk id="38" creationId="{2B30C86D-5A07-48BC-9C9D-6F9A2DB1E9E1}"/>
          </ac:spMkLst>
        </pc:spChg>
        <pc:spChg chg="add del">
          <ac:chgData name="Mandava, Tarun" userId="S::mtarun@uiowa.edu::6017a55a-b3d6-4471-96d9-d7fc18abb710" providerId="AD" clId="Web-{7CAD9702-B370-4C4C-8ADD-0CC9CA78CCBB}" dt="2020-11-01T01:07:42.915" v="168"/>
          <ac:spMkLst>
            <pc:docMk/>
            <pc:sldMk cId="1594447145" sldId="275"/>
            <ac:spMk id="39" creationId="{18E928D9-3091-4385-B979-265D55AD02CE}"/>
          </ac:spMkLst>
        </pc:spChg>
        <pc:spChg chg="add del">
          <ac:chgData name="Mandava, Tarun" userId="S::mtarun@uiowa.edu::6017a55a-b3d6-4471-96d9-d7fc18abb710" providerId="AD" clId="Web-{7CAD9702-B370-4C4C-8ADD-0CC9CA78CCBB}" dt="2020-11-01T01:08:34.587" v="186"/>
          <ac:spMkLst>
            <pc:docMk/>
            <pc:sldMk cId="1594447145" sldId="275"/>
            <ac:spMk id="40" creationId="{8A7BA06D-B3FF-4E91-8639-B4569AE3AA23}"/>
          </ac:spMkLst>
        </pc:spChg>
        <pc:spChg chg="add del">
          <ac:chgData name="Mandava, Tarun" userId="S::mtarun@uiowa.edu::6017a55a-b3d6-4471-96d9-d7fc18abb710" providerId="AD" clId="Web-{7CAD9702-B370-4C4C-8ADD-0CC9CA78CCBB}" dt="2020-11-01T01:07:42.915" v="168"/>
          <ac:spMkLst>
            <pc:docMk/>
            <pc:sldMk cId="1594447145" sldId="275"/>
            <ac:spMk id="41" creationId="{7D602432-D774-4CF5-94E8-7D52D01059D2}"/>
          </ac:spMkLst>
        </pc:spChg>
        <pc:spChg chg="add del">
          <ac:chgData name="Mandava, Tarun" userId="S::mtarun@uiowa.edu::6017a55a-b3d6-4471-96d9-d7fc18abb710" providerId="AD" clId="Web-{7CAD9702-B370-4C4C-8ADD-0CC9CA78CCBB}" dt="2020-11-01T01:08:34.587" v="186"/>
          <ac:spMkLst>
            <pc:docMk/>
            <pc:sldMk cId="1594447145" sldId="275"/>
            <ac:spMk id="42" creationId="{2B30C86D-5A07-48BC-9C9D-6F9A2DB1E9E1}"/>
          </ac:spMkLst>
        </pc:spChg>
        <pc:spChg chg="add del">
          <ac:chgData name="Mandava, Tarun" userId="S::mtarun@uiowa.edu::6017a55a-b3d6-4471-96d9-d7fc18abb710" providerId="AD" clId="Web-{7CAD9702-B370-4C4C-8ADD-0CC9CA78CCBB}" dt="2020-11-01T01:08:04.056" v="172"/>
          <ac:spMkLst>
            <pc:docMk/>
            <pc:sldMk cId="1594447145" sldId="275"/>
            <ac:spMk id="43" creationId="{57E36F3B-5EA3-4859-A8E1-7DB2CD0BF045}"/>
          </ac:spMkLst>
        </pc:spChg>
        <pc:spChg chg="add del">
          <ac:chgData name="Mandava, Tarun" userId="S::mtarun@uiowa.edu::6017a55a-b3d6-4471-96d9-d7fc18abb710" providerId="AD" clId="Web-{7CAD9702-B370-4C4C-8ADD-0CC9CA78CCBB}" dt="2020-11-01T01:08:34.587" v="186"/>
          <ac:spMkLst>
            <pc:docMk/>
            <pc:sldMk cId="1594447145" sldId="275"/>
            <ac:spMk id="44" creationId="{C7F2CF09-C30A-4822-90E1-5321D4B6EC13}"/>
          </ac:spMkLst>
        </pc:spChg>
        <pc:spChg chg="add del">
          <ac:chgData name="Mandava, Tarun" userId="S::mtarun@uiowa.edu::6017a55a-b3d6-4471-96d9-d7fc18abb710" providerId="AD" clId="Web-{7CAD9702-B370-4C4C-8ADD-0CC9CA78CCBB}" dt="2020-11-01T01:08:04.056" v="172"/>
          <ac:spMkLst>
            <pc:docMk/>
            <pc:sldMk cId="1594447145" sldId="275"/>
            <ac:spMk id="45" creationId="{E2635EE6-D269-46B5-8431-4D0F084D44A9}"/>
          </ac:spMkLst>
        </pc:spChg>
        <pc:spChg chg="add del">
          <ac:chgData name="Mandava, Tarun" userId="S::mtarun@uiowa.edu::6017a55a-b3d6-4471-96d9-d7fc18abb710" providerId="AD" clId="Web-{7CAD9702-B370-4C4C-8ADD-0CC9CA78CCBB}" dt="2020-11-01T01:08:34.587" v="186"/>
          <ac:spMkLst>
            <pc:docMk/>
            <pc:sldMk cId="1594447145" sldId="275"/>
            <ac:spMk id="46" creationId="{C7748525-23B4-4735-9E3D-1D7F9EC5F38E}"/>
          </ac:spMkLst>
        </pc:spChg>
        <pc:spChg chg="add del">
          <ac:chgData name="Mandava, Tarun" userId="S::mtarun@uiowa.edu::6017a55a-b3d6-4471-96d9-d7fc18abb710" providerId="AD" clId="Web-{7CAD9702-B370-4C4C-8ADD-0CC9CA78CCBB}" dt="2020-11-01T01:08:04.056" v="172"/>
          <ac:spMkLst>
            <pc:docMk/>
            <pc:sldMk cId="1594447145" sldId="275"/>
            <ac:spMk id="47" creationId="{18E928D9-3091-4385-B979-265D55AD02CE}"/>
          </ac:spMkLst>
        </pc:spChg>
        <pc:spChg chg="add del">
          <ac:chgData name="Mandava, Tarun" userId="S::mtarun@uiowa.edu::6017a55a-b3d6-4471-96d9-d7fc18abb710" providerId="AD" clId="Web-{7CAD9702-B370-4C4C-8ADD-0CC9CA78CCBB}" dt="2020-11-01T01:08:34.587" v="186"/>
          <ac:spMkLst>
            <pc:docMk/>
            <pc:sldMk cId="1594447145" sldId="275"/>
            <ac:spMk id="48" creationId="{3F8B044C-ADFD-473A-BA8C-D7B090E22CD7}"/>
          </ac:spMkLst>
        </pc:spChg>
        <pc:spChg chg="add del">
          <ac:chgData name="Mandava, Tarun" userId="S::mtarun@uiowa.edu::6017a55a-b3d6-4471-96d9-d7fc18abb710" providerId="AD" clId="Web-{7CAD9702-B370-4C4C-8ADD-0CC9CA78CCBB}" dt="2020-11-01T01:08:04.056" v="172"/>
          <ac:spMkLst>
            <pc:docMk/>
            <pc:sldMk cId="1594447145" sldId="275"/>
            <ac:spMk id="49" creationId="{7D602432-D774-4CF5-94E8-7D52D01059D2}"/>
          </ac:spMkLst>
        </pc:spChg>
        <pc:spChg chg="add del">
          <ac:chgData name="Mandava, Tarun" userId="S::mtarun@uiowa.edu::6017a55a-b3d6-4471-96d9-d7fc18abb710" providerId="AD" clId="Web-{7CAD9702-B370-4C4C-8ADD-0CC9CA78CCBB}" dt="2020-11-01T01:08:34.587" v="186"/>
          <ac:spMkLst>
            <pc:docMk/>
            <pc:sldMk cId="1594447145" sldId="275"/>
            <ac:spMk id="50" creationId="{841F6035-CF8E-46C4-9C03-BDABD82F6EBC}"/>
          </ac:spMkLst>
        </pc:spChg>
        <pc:spChg chg="add del">
          <ac:chgData name="Mandava, Tarun" userId="S::mtarun@uiowa.edu::6017a55a-b3d6-4471-96d9-d7fc18abb710" providerId="AD" clId="Web-{7CAD9702-B370-4C4C-8ADD-0CC9CA78CCBB}" dt="2020-11-01T01:08:34.587" v="186"/>
          <ac:spMkLst>
            <pc:docMk/>
            <pc:sldMk cId="1594447145" sldId="275"/>
            <ac:spMk id="51" creationId="{4DDF45CC-3E53-4361-852F-16750ABA72F4}"/>
          </ac:spMkLst>
        </pc:spChg>
        <pc:spChg chg="add del">
          <ac:chgData name="Mandava, Tarun" userId="S::mtarun@uiowa.edu::6017a55a-b3d6-4471-96d9-d7fc18abb710" providerId="AD" clId="Web-{7CAD9702-B370-4C4C-8ADD-0CC9CA78CCBB}" dt="2020-11-01T01:08:34.587" v="186"/>
          <ac:spMkLst>
            <pc:docMk/>
            <pc:sldMk cId="1594447145" sldId="275"/>
            <ac:spMk id="53" creationId="{70C9E743-2637-4F0B-82F3-1F6C889BB2C7}"/>
          </ac:spMkLst>
        </pc:spChg>
        <pc:spChg chg="add del">
          <ac:chgData name="Mandava, Tarun" userId="S::mtarun@uiowa.edu::6017a55a-b3d6-4471-96d9-d7fc18abb710" providerId="AD" clId="Web-{7CAD9702-B370-4C4C-8ADD-0CC9CA78CCBB}" dt="2020-11-01T01:08:29.290" v="180"/>
          <ac:spMkLst>
            <pc:docMk/>
            <pc:sldMk cId="1594447145" sldId="275"/>
            <ac:spMk id="58" creationId="{8A7BA06D-B3FF-4E91-8639-B4569AE3AA23}"/>
          </ac:spMkLst>
        </pc:spChg>
        <pc:spChg chg="add del">
          <ac:chgData name="Mandava, Tarun" userId="S::mtarun@uiowa.edu::6017a55a-b3d6-4471-96d9-d7fc18abb710" providerId="AD" clId="Web-{7CAD9702-B370-4C4C-8ADD-0CC9CA78CCBB}" dt="2020-11-01T01:08:29.290" v="180"/>
          <ac:spMkLst>
            <pc:docMk/>
            <pc:sldMk cId="1594447145" sldId="275"/>
            <ac:spMk id="60" creationId="{2B30C86D-5A07-48BC-9C9D-6F9A2DB1E9E1}"/>
          </ac:spMkLst>
        </pc:spChg>
        <pc:spChg chg="add del">
          <ac:chgData name="Mandava, Tarun" userId="S::mtarun@uiowa.edu::6017a55a-b3d6-4471-96d9-d7fc18abb710" providerId="AD" clId="Web-{7CAD9702-B370-4C4C-8ADD-0CC9CA78CCBB}" dt="2020-11-01T01:08:29.290" v="180"/>
          <ac:spMkLst>
            <pc:docMk/>
            <pc:sldMk cId="1594447145" sldId="275"/>
            <ac:spMk id="62" creationId="{D07F2328-A126-4E20-BF1F-BC5A6C4DE16A}"/>
          </ac:spMkLst>
        </pc:spChg>
        <pc:spChg chg="add del">
          <ac:chgData name="Mandava, Tarun" userId="S::mtarun@uiowa.edu::6017a55a-b3d6-4471-96d9-d7fc18abb710" providerId="AD" clId="Web-{7CAD9702-B370-4C4C-8ADD-0CC9CA78CCBB}" dt="2020-11-01T01:08:29.290" v="180"/>
          <ac:spMkLst>
            <pc:docMk/>
            <pc:sldMk cId="1594447145" sldId="275"/>
            <ac:spMk id="64" creationId="{4DDF45CC-3E53-4361-852F-16750ABA72F4}"/>
          </ac:spMkLst>
        </pc:spChg>
        <pc:spChg chg="add del">
          <ac:chgData name="Mandava, Tarun" userId="S::mtarun@uiowa.edu::6017a55a-b3d6-4471-96d9-d7fc18abb710" providerId="AD" clId="Web-{7CAD9702-B370-4C4C-8ADD-0CC9CA78CCBB}" dt="2020-11-01T01:08:29.290" v="180"/>
          <ac:spMkLst>
            <pc:docMk/>
            <pc:sldMk cId="1594447145" sldId="275"/>
            <ac:spMk id="66" creationId="{025B8C08-2FE2-4EE7-8826-385416193DFB}"/>
          </ac:spMkLst>
        </pc:spChg>
        <pc:picChg chg="add mod ord">
          <ac:chgData name="Mandava, Tarun" userId="S::mtarun@uiowa.edu::6017a55a-b3d6-4471-96d9-d7fc18abb710" providerId="AD" clId="Web-{7CAD9702-B370-4C4C-8ADD-0CC9CA78CCBB}" dt="2020-11-01T01:08:46.727" v="196"/>
          <ac:picMkLst>
            <pc:docMk/>
            <pc:sldMk cId="1594447145" sldId="275"/>
            <ac:picMk id="4" creationId="{D98690C4-448B-4D8E-B037-C05EAD6B9FF8}"/>
          </ac:picMkLst>
        </pc:picChg>
        <pc:picChg chg="add mod ord">
          <ac:chgData name="Mandava, Tarun" userId="S::mtarun@uiowa.edu::6017a55a-b3d6-4471-96d9-d7fc18abb710" providerId="AD" clId="Web-{7CAD9702-B370-4C4C-8ADD-0CC9CA78CCBB}" dt="2020-11-01T01:08:46.727" v="196"/>
          <ac:picMkLst>
            <pc:docMk/>
            <pc:sldMk cId="1594447145" sldId="275"/>
            <ac:picMk id="5" creationId="{C5ED8C77-4AC1-490E-8191-DEB7159096E3}"/>
          </ac:picMkLst>
        </pc:picChg>
        <pc:picChg chg="add mod ord">
          <ac:chgData name="Mandava, Tarun" userId="S::mtarun@uiowa.edu::6017a55a-b3d6-4471-96d9-d7fc18abb710" providerId="AD" clId="Web-{7CAD9702-B370-4C4C-8ADD-0CC9CA78CCBB}" dt="2020-11-01T01:09:22.493" v="207" actId="1076"/>
          <ac:picMkLst>
            <pc:docMk/>
            <pc:sldMk cId="1594447145" sldId="275"/>
            <ac:picMk id="6" creationId="{DA4F494C-DC9D-4CFE-9BA9-4CF8E91D029E}"/>
          </ac:picMkLst>
        </pc:picChg>
        <pc:picChg chg="add mod ord">
          <ac:chgData name="Mandava, Tarun" userId="S::mtarun@uiowa.edu::6017a55a-b3d6-4471-96d9-d7fc18abb710" providerId="AD" clId="Web-{7CAD9702-B370-4C4C-8ADD-0CC9CA78CCBB}" dt="2020-11-01T01:09:23.961" v="208" actId="1076"/>
          <ac:picMkLst>
            <pc:docMk/>
            <pc:sldMk cId="1594447145" sldId="275"/>
            <ac:picMk id="7" creationId="{E625BA7F-DC7C-43A7-94BF-8E579567906F}"/>
          </ac:picMkLst>
        </pc:picChg>
      </pc:sldChg>
      <pc:sldChg chg="addSp delSp modSp new mod ord setBg">
        <pc:chgData name="Mandava, Tarun" userId="S::mtarun@uiowa.edu::6017a55a-b3d6-4471-96d9-d7fc18abb710" providerId="AD" clId="Web-{7CAD9702-B370-4C4C-8ADD-0CC9CA78CCBB}" dt="2020-11-01T01:22:15.315" v="302"/>
        <pc:sldMkLst>
          <pc:docMk/>
          <pc:sldMk cId="76956625" sldId="276"/>
        </pc:sldMkLst>
        <pc:spChg chg="mod">
          <ac:chgData name="Mandava, Tarun" userId="S::mtarun@uiowa.edu::6017a55a-b3d6-4471-96d9-d7fc18abb710" providerId="AD" clId="Web-{7CAD9702-B370-4C4C-8ADD-0CC9CA78CCBB}" dt="2020-11-01T01:22:15.315" v="302"/>
          <ac:spMkLst>
            <pc:docMk/>
            <pc:sldMk cId="76956625" sldId="276"/>
            <ac:spMk id="2" creationId="{E0759CE0-D6F6-4960-AE82-826CADA36146}"/>
          </ac:spMkLst>
        </pc:spChg>
        <pc:spChg chg="add del mod">
          <ac:chgData name="Mandava, Tarun" userId="S::mtarun@uiowa.edu::6017a55a-b3d6-4471-96d9-d7fc18abb710" providerId="AD" clId="Web-{7CAD9702-B370-4C4C-8ADD-0CC9CA78CCBB}" dt="2020-11-01T01:22:15.315" v="302"/>
          <ac:spMkLst>
            <pc:docMk/>
            <pc:sldMk cId="76956625" sldId="276"/>
            <ac:spMk id="3" creationId="{BD724F60-EC3A-4D76-8DF2-AE0839BE4C45}"/>
          </ac:spMkLst>
        </pc:spChg>
        <pc:spChg chg="add del">
          <ac:chgData name="Mandava, Tarun" userId="S::mtarun@uiowa.edu::6017a55a-b3d6-4471-96d9-d7fc18abb710" providerId="AD" clId="Web-{7CAD9702-B370-4C4C-8ADD-0CC9CA78CCBB}" dt="2020-11-01T01:22:15.315" v="302"/>
          <ac:spMkLst>
            <pc:docMk/>
            <pc:sldMk cId="76956625" sldId="276"/>
            <ac:spMk id="8" creationId="{389575E1-3389-451A-A5F7-27854C25C599}"/>
          </ac:spMkLst>
        </pc:spChg>
        <pc:spChg chg="add del">
          <ac:chgData name="Mandava, Tarun" userId="S::mtarun@uiowa.edu::6017a55a-b3d6-4471-96d9-d7fc18abb710" providerId="AD" clId="Web-{7CAD9702-B370-4C4C-8ADD-0CC9CA78CCBB}" dt="2020-11-01T01:20:17.128" v="233"/>
          <ac:spMkLst>
            <pc:docMk/>
            <pc:sldMk cId="76956625" sldId="276"/>
            <ac:spMk id="9" creationId="{8A7BA06D-B3FF-4E91-8639-B4569AE3AA23}"/>
          </ac:spMkLst>
        </pc:spChg>
        <pc:spChg chg="add del">
          <ac:chgData name="Mandava, Tarun" userId="S::mtarun@uiowa.edu::6017a55a-b3d6-4471-96d9-d7fc18abb710" providerId="AD" clId="Web-{7CAD9702-B370-4C4C-8ADD-0CC9CA78CCBB}" dt="2020-11-01T01:22:15.315" v="302"/>
          <ac:spMkLst>
            <pc:docMk/>
            <pc:sldMk cId="76956625" sldId="276"/>
            <ac:spMk id="10" creationId="{A53CCC5C-D88E-40FB-B30B-23DCDBD01D37}"/>
          </ac:spMkLst>
        </pc:spChg>
        <pc:spChg chg="add del">
          <ac:chgData name="Mandava, Tarun" userId="S::mtarun@uiowa.edu::6017a55a-b3d6-4471-96d9-d7fc18abb710" providerId="AD" clId="Web-{7CAD9702-B370-4C4C-8ADD-0CC9CA78CCBB}" dt="2020-11-01T01:20:17.128" v="233"/>
          <ac:spMkLst>
            <pc:docMk/>
            <pc:sldMk cId="76956625" sldId="276"/>
            <ac:spMk id="11" creationId="{2B30C86D-5A07-48BC-9C9D-6F9A2DB1E9E1}"/>
          </ac:spMkLst>
        </pc:spChg>
        <pc:spChg chg="add del">
          <ac:chgData name="Mandava, Tarun" userId="S::mtarun@uiowa.edu::6017a55a-b3d6-4471-96d9-d7fc18abb710" providerId="AD" clId="Web-{7CAD9702-B370-4C4C-8ADD-0CC9CA78CCBB}" dt="2020-11-01T01:22:15.315" v="302"/>
          <ac:spMkLst>
            <pc:docMk/>
            <pc:sldMk cId="76956625" sldId="276"/>
            <ac:spMk id="12" creationId="{081E4A58-353D-44AE-B2FC-2A74E2E400F7}"/>
          </ac:spMkLst>
        </pc:spChg>
        <pc:spChg chg="add del">
          <ac:chgData name="Mandava, Tarun" userId="S::mtarun@uiowa.edu::6017a55a-b3d6-4471-96d9-d7fc18abb710" providerId="AD" clId="Web-{7CAD9702-B370-4C4C-8ADD-0CC9CA78CCBB}" dt="2020-11-01T01:20:17.128" v="233"/>
          <ac:spMkLst>
            <pc:docMk/>
            <pc:sldMk cId="76956625" sldId="276"/>
            <ac:spMk id="13" creationId="{3301E07F-4F79-4B58-8698-EF24DC1ECDBF}"/>
          </ac:spMkLst>
        </pc:spChg>
        <pc:spChg chg="add">
          <ac:chgData name="Mandava, Tarun" userId="S::mtarun@uiowa.edu::6017a55a-b3d6-4471-96d9-d7fc18abb710" providerId="AD" clId="Web-{7CAD9702-B370-4C4C-8ADD-0CC9CA78CCBB}" dt="2020-11-01T01:22:15.315" v="302"/>
          <ac:spMkLst>
            <pc:docMk/>
            <pc:sldMk cId="76956625" sldId="276"/>
            <ac:spMk id="14" creationId="{F837543A-6020-4505-A233-C9DB4BF74011}"/>
          </ac:spMkLst>
        </pc:spChg>
        <pc:spChg chg="add del">
          <ac:chgData name="Mandava, Tarun" userId="S::mtarun@uiowa.edu::6017a55a-b3d6-4471-96d9-d7fc18abb710" providerId="AD" clId="Web-{7CAD9702-B370-4C4C-8ADD-0CC9CA78CCBB}" dt="2020-11-01T01:20:17.128" v="233"/>
          <ac:spMkLst>
            <pc:docMk/>
            <pc:sldMk cId="76956625" sldId="276"/>
            <ac:spMk id="15" creationId="{E58B2195-5055-402F-A3E7-53FF0E4980C3}"/>
          </ac:spMkLst>
        </pc:spChg>
        <pc:spChg chg="add del">
          <ac:chgData name="Mandava, Tarun" userId="S::mtarun@uiowa.edu::6017a55a-b3d6-4471-96d9-d7fc18abb710" providerId="AD" clId="Web-{7CAD9702-B370-4C4C-8ADD-0CC9CA78CCBB}" dt="2020-11-01T01:20:17.128" v="233"/>
          <ac:spMkLst>
            <pc:docMk/>
            <pc:sldMk cId="76956625" sldId="276"/>
            <ac:spMk id="17" creationId="{9EE6F773-742A-491A-9A00-A2A150DF500A}"/>
          </ac:spMkLst>
        </pc:spChg>
        <pc:spChg chg="add">
          <ac:chgData name="Mandava, Tarun" userId="S::mtarun@uiowa.edu::6017a55a-b3d6-4471-96d9-d7fc18abb710" providerId="AD" clId="Web-{7CAD9702-B370-4C4C-8ADD-0CC9CA78CCBB}" dt="2020-11-01T01:22:15.315" v="302"/>
          <ac:spMkLst>
            <pc:docMk/>
            <pc:sldMk cId="76956625" sldId="276"/>
            <ac:spMk id="19" creationId="{35B16301-FB18-48BA-A6DD-C37CAF6F9A18}"/>
          </ac:spMkLst>
        </pc:spChg>
        <pc:spChg chg="add">
          <ac:chgData name="Mandava, Tarun" userId="S::mtarun@uiowa.edu::6017a55a-b3d6-4471-96d9-d7fc18abb710" providerId="AD" clId="Web-{7CAD9702-B370-4C4C-8ADD-0CC9CA78CCBB}" dt="2020-11-01T01:22:15.315" v="302"/>
          <ac:spMkLst>
            <pc:docMk/>
            <pc:sldMk cId="76956625" sldId="276"/>
            <ac:spMk id="21" creationId="{C3C0D90E-074A-4F52-9B11-B52BEF4BCBE5}"/>
          </ac:spMkLst>
        </pc:spChg>
        <pc:spChg chg="add">
          <ac:chgData name="Mandava, Tarun" userId="S::mtarun@uiowa.edu::6017a55a-b3d6-4471-96d9-d7fc18abb710" providerId="AD" clId="Web-{7CAD9702-B370-4C4C-8ADD-0CC9CA78CCBB}" dt="2020-11-01T01:22:15.315" v="302"/>
          <ac:spMkLst>
            <pc:docMk/>
            <pc:sldMk cId="76956625" sldId="276"/>
            <ac:spMk id="23" creationId="{CABBD4C1-E6F8-46F6-8152-A8A97490BF4D}"/>
          </ac:spMkLst>
        </pc:spChg>
        <pc:spChg chg="add">
          <ac:chgData name="Mandava, Tarun" userId="S::mtarun@uiowa.edu::6017a55a-b3d6-4471-96d9-d7fc18abb710" providerId="AD" clId="Web-{7CAD9702-B370-4C4C-8ADD-0CC9CA78CCBB}" dt="2020-11-01T01:22:15.315" v="302"/>
          <ac:spMkLst>
            <pc:docMk/>
            <pc:sldMk cId="76956625" sldId="276"/>
            <ac:spMk id="25" creationId="{83BA5EF5-1FE9-4BF9-83BB-269BCDDF6156}"/>
          </ac:spMkLst>
        </pc:spChg>
        <pc:spChg chg="add">
          <ac:chgData name="Mandava, Tarun" userId="S::mtarun@uiowa.edu::6017a55a-b3d6-4471-96d9-d7fc18abb710" providerId="AD" clId="Web-{7CAD9702-B370-4C4C-8ADD-0CC9CA78CCBB}" dt="2020-11-01T01:22:15.315" v="302"/>
          <ac:spMkLst>
            <pc:docMk/>
            <pc:sldMk cId="76956625" sldId="276"/>
            <ac:spMk id="29" creationId="{88853921-7BC9-4BDE-ACAB-133C683C82D6}"/>
          </ac:spMkLst>
        </pc:spChg>
        <pc:spChg chg="add">
          <ac:chgData name="Mandava, Tarun" userId="S::mtarun@uiowa.edu::6017a55a-b3d6-4471-96d9-d7fc18abb710" providerId="AD" clId="Web-{7CAD9702-B370-4C4C-8ADD-0CC9CA78CCBB}" dt="2020-11-01T01:22:15.315" v="302"/>
          <ac:spMkLst>
            <pc:docMk/>
            <pc:sldMk cId="76956625" sldId="276"/>
            <ac:spMk id="31" creationId="{09192968-3AE7-4470-A61C-97294BB92731}"/>
          </ac:spMkLst>
        </pc:spChg>
        <pc:spChg chg="add">
          <ac:chgData name="Mandava, Tarun" userId="S::mtarun@uiowa.edu::6017a55a-b3d6-4471-96d9-d7fc18abb710" providerId="AD" clId="Web-{7CAD9702-B370-4C4C-8ADD-0CC9CA78CCBB}" dt="2020-11-01T01:22:15.315" v="302"/>
          <ac:spMkLst>
            <pc:docMk/>
            <pc:sldMk cId="76956625" sldId="276"/>
            <ac:spMk id="33" creationId="{3AB72E55-43E4-4356-BFE8-E2102CB0B505}"/>
          </ac:spMkLst>
        </pc:spChg>
        <pc:picChg chg="add del mod">
          <ac:chgData name="Mandava, Tarun" userId="S::mtarun@uiowa.edu::6017a55a-b3d6-4471-96d9-d7fc18abb710" providerId="AD" clId="Web-{7CAD9702-B370-4C4C-8ADD-0CC9CA78CCBB}" dt="2020-11-01T01:20:21.144" v="237"/>
          <ac:picMkLst>
            <pc:docMk/>
            <pc:sldMk cId="76956625" sldId="276"/>
            <ac:picMk id="4" creationId="{D235E6A1-B95D-425F-BFC9-229CB1C01679}"/>
          </ac:picMkLst>
        </pc:picChg>
        <pc:picChg chg="add del">
          <ac:chgData name="Mandava, Tarun" userId="S::mtarun@uiowa.edu::6017a55a-b3d6-4471-96d9-d7fc18abb710" providerId="AD" clId="Web-{7CAD9702-B370-4C4C-8ADD-0CC9CA78CCBB}" dt="2020-11-01T01:20:17.128" v="233"/>
          <ac:picMkLst>
            <pc:docMk/>
            <pc:sldMk cId="76956625" sldId="276"/>
            <ac:picMk id="6" creationId="{65F4F0B5-6F9A-4981-BBAB-79E8ADBC14B0}"/>
          </ac:picMkLst>
        </pc:picChg>
        <pc:cxnChg chg="add">
          <ac:chgData name="Mandava, Tarun" userId="S::mtarun@uiowa.edu::6017a55a-b3d6-4471-96d9-d7fc18abb710" providerId="AD" clId="Web-{7CAD9702-B370-4C4C-8ADD-0CC9CA78CCBB}" dt="2020-11-01T01:22:15.315" v="302"/>
          <ac:cxnSpMkLst>
            <pc:docMk/>
            <pc:sldMk cId="76956625" sldId="276"/>
            <ac:cxnSpMk id="27" creationId="{4B3BCACB-5880-460B-9606-8C433A9AF99D}"/>
          </ac:cxnSpMkLst>
        </pc:cxnChg>
      </pc:sldChg>
      <pc:sldChg chg="addSp delSp modSp new mod ord setBg">
        <pc:chgData name="Mandava, Tarun" userId="S::mtarun@uiowa.edu::6017a55a-b3d6-4471-96d9-d7fc18abb710" providerId="AD" clId="Web-{7CAD9702-B370-4C4C-8ADD-0CC9CA78CCBB}" dt="2020-11-01T01:30:40.357" v="409"/>
        <pc:sldMkLst>
          <pc:docMk/>
          <pc:sldMk cId="335716455" sldId="277"/>
        </pc:sldMkLst>
        <pc:spChg chg="mod">
          <ac:chgData name="Mandava, Tarun" userId="S::mtarun@uiowa.edu::6017a55a-b3d6-4471-96d9-d7fc18abb710" providerId="AD" clId="Web-{7CAD9702-B370-4C4C-8ADD-0CC9CA78CCBB}" dt="2020-11-01T01:30:30.404" v="407"/>
          <ac:spMkLst>
            <pc:docMk/>
            <pc:sldMk cId="335716455" sldId="277"/>
            <ac:spMk id="2" creationId="{D39DAD9A-87B1-4424-A519-651637B24539}"/>
          </ac:spMkLst>
        </pc:spChg>
        <pc:spChg chg="add del mod">
          <ac:chgData name="Mandava, Tarun" userId="S::mtarun@uiowa.edu::6017a55a-b3d6-4471-96d9-d7fc18abb710" providerId="AD" clId="Web-{7CAD9702-B370-4C4C-8ADD-0CC9CA78CCBB}" dt="2020-11-01T01:29:38.717" v="392"/>
          <ac:spMkLst>
            <pc:docMk/>
            <pc:sldMk cId="335716455" sldId="277"/>
            <ac:spMk id="3" creationId="{CDD506C7-2AE4-4804-BF70-ADAA48592803}"/>
          </ac:spMkLst>
        </pc:spChg>
        <pc:spChg chg="add del">
          <ac:chgData name="Mandava, Tarun" userId="S::mtarun@uiowa.edu::6017a55a-b3d6-4471-96d9-d7fc18abb710" providerId="AD" clId="Web-{7CAD9702-B370-4C4C-8ADD-0CC9CA78CCBB}" dt="2020-11-01T01:29:38.717" v="392"/>
          <ac:spMkLst>
            <pc:docMk/>
            <pc:sldMk cId="335716455" sldId="277"/>
            <ac:spMk id="5" creationId="{DAAE4CDD-124C-4DCF-9584-B6033B545DD5}"/>
          </ac:spMkLst>
        </pc:spChg>
        <pc:spChg chg="add del">
          <ac:chgData name="Mandava, Tarun" userId="S::mtarun@uiowa.edu::6017a55a-b3d6-4471-96d9-d7fc18abb710" providerId="AD" clId="Web-{7CAD9702-B370-4C4C-8ADD-0CC9CA78CCBB}" dt="2020-11-01T01:29:38.717" v="392"/>
          <ac:spMkLst>
            <pc:docMk/>
            <pc:sldMk cId="335716455" sldId="277"/>
            <ac:spMk id="6" creationId="{081E4A58-353D-44AE-B2FC-2A74E2E400F7}"/>
          </ac:spMkLst>
        </pc:spChg>
        <pc:spChg chg="add del">
          <ac:chgData name="Mandava, Tarun" userId="S::mtarun@uiowa.edu::6017a55a-b3d6-4471-96d9-d7fc18abb710" providerId="AD" clId="Web-{7CAD9702-B370-4C4C-8ADD-0CC9CA78CCBB}" dt="2020-11-01T01:29:38.717" v="392"/>
          <ac:spMkLst>
            <pc:docMk/>
            <pc:sldMk cId="335716455" sldId="277"/>
            <ac:spMk id="8" creationId="{907EF6B7-1338-4443-8C46-6A318D952DFD}"/>
          </ac:spMkLst>
        </pc:spChg>
        <pc:spChg chg="add del">
          <ac:chgData name="Mandava, Tarun" userId="S::mtarun@uiowa.edu::6017a55a-b3d6-4471-96d9-d7fc18abb710" providerId="AD" clId="Web-{7CAD9702-B370-4C4C-8ADD-0CC9CA78CCBB}" dt="2020-11-01T01:27:45.656" v="325"/>
          <ac:spMkLst>
            <pc:docMk/>
            <pc:sldMk cId="335716455" sldId="277"/>
            <ac:spMk id="10" creationId="{8A7BA06D-B3FF-4E91-8639-B4569AE3AA23}"/>
          </ac:spMkLst>
        </pc:spChg>
        <pc:spChg chg="add del">
          <ac:chgData name="Mandava, Tarun" userId="S::mtarun@uiowa.edu::6017a55a-b3d6-4471-96d9-d7fc18abb710" providerId="AD" clId="Web-{7CAD9702-B370-4C4C-8ADD-0CC9CA78CCBB}" dt="2020-11-01T01:29:23.514" v="387"/>
          <ac:spMkLst>
            <pc:docMk/>
            <pc:sldMk cId="335716455" sldId="277"/>
            <ac:spMk id="11" creationId="{9DBC8166-481C-4473-95F5-9A5B9073B7F1}"/>
          </ac:spMkLst>
        </pc:spChg>
        <pc:spChg chg="add del">
          <ac:chgData name="Mandava, Tarun" userId="S::mtarun@uiowa.edu::6017a55a-b3d6-4471-96d9-d7fc18abb710" providerId="AD" clId="Web-{7CAD9702-B370-4C4C-8ADD-0CC9CA78CCBB}" dt="2020-11-01T01:27:45.656" v="325"/>
          <ac:spMkLst>
            <pc:docMk/>
            <pc:sldMk cId="335716455" sldId="277"/>
            <ac:spMk id="12" creationId="{2B30C86D-5A07-48BC-9C9D-6F9A2DB1E9E1}"/>
          </ac:spMkLst>
        </pc:spChg>
        <pc:spChg chg="add del">
          <ac:chgData name="Mandava, Tarun" userId="S::mtarun@uiowa.edu::6017a55a-b3d6-4471-96d9-d7fc18abb710" providerId="AD" clId="Web-{7CAD9702-B370-4C4C-8ADD-0CC9CA78CCBB}" dt="2020-11-01T01:29:23.514" v="387"/>
          <ac:spMkLst>
            <pc:docMk/>
            <pc:sldMk cId="335716455" sldId="277"/>
            <ac:spMk id="13" creationId="{A5A5CE6E-90AF-4D43-A014-1F9EC83EB93D}"/>
          </ac:spMkLst>
        </pc:spChg>
        <pc:spChg chg="add del">
          <ac:chgData name="Mandava, Tarun" userId="S::mtarun@uiowa.edu::6017a55a-b3d6-4471-96d9-d7fc18abb710" providerId="AD" clId="Web-{7CAD9702-B370-4C4C-8ADD-0CC9CA78CCBB}" dt="2020-11-01T01:27:45.656" v="325"/>
          <ac:spMkLst>
            <pc:docMk/>
            <pc:sldMk cId="335716455" sldId="277"/>
            <ac:spMk id="14" creationId="{3F138222-D274-4866-96E7-C3B1D6DA8CEE}"/>
          </ac:spMkLst>
        </pc:spChg>
        <pc:spChg chg="add del">
          <ac:chgData name="Mandava, Tarun" userId="S::mtarun@uiowa.edu::6017a55a-b3d6-4471-96d9-d7fc18abb710" providerId="AD" clId="Web-{7CAD9702-B370-4C4C-8ADD-0CC9CA78CCBB}" dt="2020-11-01T01:27:45.656" v="325"/>
          <ac:spMkLst>
            <pc:docMk/>
            <pc:sldMk cId="335716455" sldId="277"/>
            <ac:spMk id="16" creationId="{5888E255-D20B-4F26-B9DA-3DF036797008}"/>
          </ac:spMkLst>
        </pc:spChg>
        <pc:spChg chg="add del">
          <ac:chgData name="Mandava, Tarun" userId="S::mtarun@uiowa.edu::6017a55a-b3d6-4471-96d9-d7fc18abb710" providerId="AD" clId="Web-{7CAD9702-B370-4C4C-8ADD-0CC9CA78CCBB}" dt="2020-11-01T01:29:30.514" v="389"/>
          <ac:spMkLst>
            <pc:docMk/>
            <pc:sldMk cId="335716455" sldId="277"/>
            <ac:spMk id="17" creationId="{AE2B703B-46F9-481A-A605-82E2A828C4FA}"/>
          </ac:spMkLst>
        </pc:spChg>
        <pc:spChg chg="add del">
          <ac:chgData name="Mandava, Tarun" userId="S::mtarun@uiowa.edu::6017a55a-b3d6-4471-96d9-d7fc18abb710" providerId="AD" clId="Web-{7CAD9702-B370-4C4C-8ADD-0CC9CA78CCBB}" dt="2020-11-01T01:27:45.656" v="325"/>
          <ac:spMkLst>
            <pc:docMk/>
            <pc:sldMk cId="335716455" sldId="277"/>
            <ac:spMk id="18" creationId="{02AD46D6-02D6-45B3-921C-F4033826EFA7}"/>
          </ac:spMkLst>
        </pc:spChg>
        <pc:spChg chg="add del">
          <ac:chgData name="Mandava, Tarun" userId="S::mtarun@uiowa.edu::6017a55a-b3d6-4471-96d9-d7fc18abb710" providerId="AD" clId="Web-{7CAD9702-B370-4C4C-8ADD-0CC9CA78CCBB}" dt="2020-11-01T01:29:30.514" v="389"/>
          <ac:spMkLst>
            <pc:docMk/>
            <pc:sldMk cId="335716455" sldId="277"/>
            <ac:spMk id="19" creationId="{F13BE4D7-0C3D-4906-B230-A1C5B4665CCF}"/>
          </ac:spMkLst>
        </pc:spChg>
        <pc:spChg chg="add del">
          <ac:chgData name="Mandava, Tarun" userId="S::mtarun@uiowa.edu::6017a55a-b3d6-4471-96d9-d7fc18abb710" providerId="AD" clId="Web-{7CAD9702-B370-4C4C-8ADD-0CC9CA78CCBB}" dt="2020-11-01T01:29:38.686" v="391"/>
          <ac:spMkLst>
            <pc:docMk/>
            <pc:sldMk cId="335716455" sldId="277"/>
            <ac:spMk id="21" creationId="{545D489D-16E1-484D-867B-144368D74B83}"/>
          </ac:spMkLst>
        </pc:spChg>
        <pc:spChg chg="add del">
          <ac:chgData name="Mandava, Tarun" userId="S::mtarun@uiowa.edu::6017a55a-b3d6-4471-96d9-d7fc18abb710" providerId="AD" clId="Web-{7CAD9702-B370-4C4C-8ADD-0CC9CA78CCBB}" dt="2020-11-01T01:29:38.686" v="391"/>
          <ac:spMkLst>
            <pc:docMk/>
            <pc:sldMk cId="335716455" sldId="277"/>
            <ac:spMk id="22" creationId="{49A496F5-B01E-4BF8-9D1E-C4E53B6F9652}"/>
          </ac:spMkLst>
        </pc:spChg>
        <pc:spChg chg="add del">
          <ac:chgData name="Mandava, Tarun" userId="S::mtarun@uiowa.edu::6017a55a-b3d6-4471-96d9-d7fc18abb710" providerId="AD" clId="Web-{7CAD9702-B370-4C4C-8ADD-0CC9CA78CCBB}" dt="2020-11-01T01:29:38.686" v="391"/>
          <ac:spMkLst>
            <pc:docMk/>
            <pc:sldMk cId="335716455" sldId="277"/>
            <ac:spMk id="23" creationId="{6E895C8D-1379-40B8-8B1B-B6F5AEAF0A6C}"/>
          </ac:spMkLst>
        </pc:spChg>
        <pc:spChg chg="add del">
          <ac:chgData name="Mandava, Tarun" userId="S::mtarun@uiowa.edu::6017a55a-b3d6-4471-96d9-d7fc18abb710" providerId="AD" clId="Web-{7CAD9702-B370-4C4C-8ADD-0CC9CA78CCBB}" dt="2020-11-01T01:30:30.451" v="408"/>
          <ac:spMkLst>
            <pc:docMk/>
            <pc:sldMk cId="335716455" sldId="277"/>
            <ac:spMk id="25" creationId="{9DBC8166-481C-4473-95F5-9A5B9073B7F1}"/>
          </ac:spMkLst>
        </pc:spChg>
        <pc:spChg chg="add del">
          <ac:chgData name="Mandava, Tarun" userId="S::mtarun@uiowa.edu::6017a55a-b3d6-4471-96d9-d7fc18abb710" providerId="AD" clId="Web-{7CAD9702-B370-4C4C-8ADD-0CC9CA78CCBB}" dt="2020-11-01T01:30:30.451" v="408"/>
          <ac:spMkLst>
            <pc:docMk/>
            <pc:sldMk cId="335716455" sldId="277"/>
            <ac:spMk id="26" creationId="{A5A5CE6E-90AF-4D43-A014-1F9EC83EB93D}"/>
          </ac:spMkLst>
        </pc:spChg>
        <pc:spChg chg="add del">
          <ac:chgData name="Mandava, Tarun" userId="S::mtarun@uiowa.edu::6017a55a-b3d6-4471-96d9-d7fc18abb710" providerId="AD" clId="Web-{7CAD9702-B370-4C4C-8ADD-0CC9CA78CCBB}" dt="2020-11-01T01:30:26.482" v="405"/>
          <ac:spMkLst>
            <pc:docMk/>
            <pc:sldMk cId="335716455" sldId="277"/>
            <ac:spMk id="29" creationId="{545D489D-16E1-484D-867B-144368D74B83}"/>
          </ac:spMkLst>
        </pc:spChg>
        <pc:spChg chg="add del">
          <ac:chgData name="Mandava, Tarun" userId="S::mtarun@uiowa.edu::6017a55a-b3d6-4471-96d9-d7fc18abb710" providerId="AD" clId="Web-{7CAD9702-B370-4C4C-8ADD-0CC9CA78CCBB}" dt="2020-11-01T01:30:26.482" v="405"/>
          <ac:spMkLst>
            <pc:docMk/>
            <pc:sldMk cId="335716455" sldId="277"/>
            <ac:spMk id="30" creationId="{49A496F5-B01E-4BF8-9D1E-C4E53B6F9652}"/>
          </ac:spMkLst>
        </pc:spChg>
        <pc:spChg chg="add del">
          <ac:chgData name="Mandava, Tarun" userId="S::mtarun@uiowa.edu::6017a55a-b3d6-4471-96d9-d7fc18abb710" providerId="AD" clId="Web-{7CAD9702-B370-4C4C-8ADD-0CC9CA78CCBB}" dt="2020-11-01T01:30:26.482" v="405"/>
          <ac:spMkLst>
            <pc:docMk/>
            <pc:sldMk cId="335716455" sldId="277"/>
            <ac:spMk id="31" creationId="{6E895C8D-1379-40B8-8B1B-B6F5AEAF0A6C}"/>
          </ac:spMkLst>
        </pc:spChg>
        <pc:spChg chg="add del">
          <ac:chgData name="Mandava, Tarun" userId="S::mtarun@uiowa.edu::6017a55a-b3d6-4471-96d9-d7fc18abb710" providerId="AD" clId="Web-{7CAD9702-B370-4C4C-8ADD-0CC9CA78CCBB}" dt="2020-11-01T01:30:24.076" v="403"/>
          <ac:spMkLst>
            <pc:docMk/>
            <pc:sldMk cId="335716455" sldId="277"/>
            <ac:spMk id="32" creationId="{545D489D-16E1-484D-867B-144368D74B83}"/>
          </ac:spMkLst>
        </pc:spChg>
        <pc:spChg chg="add del">
          <ac:chgData name="Mandava, Tarun" userId="S::mtarun@uiowa.edu::6017a55a-b3d6-4471-96d9-d7fc18abb710" providerId="AD" clId="Web-{7CAD9702-B370-4C4C-8ADD-0CC9CA78CCBB}" dt="2020-11-01T01:30:30.404" v="407"/>
          <ac:spMkLst>
            <pc:docMk/>
            <pc:sldMk cId="335716455" sldId="277"/>
            <ac:spMk id="33" creationId="{7DA1F35B-C8F7-4A5A-9339-7DA4D785B300}"/>
          </ac:spMkLst>
        </pc:spChg>
        <pc:spChg chg="add del">
          <ac:chgData name="Mandava, Tarun" userId="S::mtarun@uiowa.edu::6017a55a-b3d6-4471-96d9-d7fc18abb710" providerId="AD" clId="Web-{7CAD9702-B370-4C4C-8ADD-0CC9CA78CCBB}" dt="2020-11-01T01:30:24.076" v="403"/>
          <ac:spMkLst>
            <pc:docMk/>
            <pc:sldMk cId="335716455" sldId="277"/>
            <ac:spMk id="34" creationId="{49A496F5-B01E-4BF8-9D1E-C4E53B6F9652}"/>
          </ac:spMkLst>
        </pc:spChg>
        <pc:spChg chg="add del">
          <ac:chgData name="Mandava, Tarun" userId="S::mtarun@uiowa.edu::6017a55a-b3d6-4471-96d9-d7fc18abb710" providerId="AD" clId="Web-{7CAD9702-B370-4C4C-8ADD-0CC9CA78CCBB}" dt="2020-11-01T01:30:30.404" v="407"/>
          <ac:spMkLst>
            <pc:docMk/>
            <pc:sldMk cId="335716455" sldId="277"/>
            <ac:spMk id="35" creationId="{B2D4AD41-40DA-4A81-92F5-B6E3BA1ED82A}"/>
          </ac:spMkLst>
        </pc:spChg>
        <pc:spChg chg="add del">
          <ac:chgData name="Mandava, Tarun" userId="S::mtarun@uiowa.edu::6017a55a-b3d6-4471-96d9-d7fc18abb710" providerId="AD" clId="Web-{7CAD9702-B370-4C4C-8ADD-0CC9CA78CCBB}" dt="2020-11-01T01:30:24.076" v="403"/>
          <ac:spMkLst>
            <pc:docMk/>
            <pc:sldMk cId="335716455" sldId="277"/>
            <ac:spMk id="36" creationId="{6E895C8D-1379-40B8-8B1B-B6F5AEAF0A6C}"/>
          </ac:spMkLst>
        </pc:spChg>
        <pc:spChg chg="add">
          <ac:chgData name="Mandava, Tarun" userId="S::mtarun@uiowa.edu::6017a55a-b3d6-4471-96d9-d7fc18abb710" providerId="AD" clId="Web-{7CAD9702-B370-4C4C-8ADD-0CC9CA78CCBB}" dt="2020-11-01T01:30:30.451" v="408"/>
          <ac:spMkLst>
            <pc:docMk/>
            <pc:sldMk cId="335716455" sldId="277"/>
            <ac:spMk id="37" creationId="{9DBC8166-481C-4473-95F5-9A5B9073B7F1}"/>
          </ac:spMkLst>
        </pc:spChg>
        <pc:spChg chg="add">
          <ac:chgData name="Mandava, Tarun" userId="S::mtarun@uiowa.edu::6017a55a-b3d6-4471-96d9-d7fc18abb710" providerId="AD" clId="Web-{7CAD9702-B370-4C4C-8ADD-0CC9CA78CCBB}" dt="2020-11-01T01:30:30.451" v="408"/>
          <ac:spMkLst>
            <pc:docMk/>
            <pc:sldMk cId="335716455" sldId="277"/>
            <ac:spMk id="38" creationId="{A5A5CE6E-90AF-4D43-A014-1F9EC83EB93D}"/>
          </ac:spMkLst>
        </pc:spChg>
        <pc:graphicFrameChg chg="add del">
          <ac:chgData name="Mandava, Tarun" userId="S::mtarun@uiowa.edu::6017a55a-b3d6-4471-96d9-d7fc18abb710" providerId="AD" clId="Web-{7CAD9702-B370-4C4C-8ADD-0CC9CA78CCBB}" dt="2020-11-01T01:29:23.514" v="387"/>
          <ac:graphicFrameMkLst>
            <pc:docMk/>
            <pc:sldMk cId="335716455" sldId="277"/>
            <ac:graphicFrameMk id="15" creationId="{243D5D5C-1517-491D-B761-A84A8473634A}"/>
          </ac:graphicFrameMkLst>
        </pc:graphicFrameChg>
        <pc:graphicFrameChg chg="add del">
          <ac:chgData name="Mandava, Tarun" userId="S::mtarun@uiowa.edu::6017a55a-b3d6-4471-96d9-d7fc18abb710" providerId="AD" clId="Web-{7CAD9702-B370-4C4C-8ADD-0CC9CA78CCBB}" dt="2020-11-01T01:29:30.514" v="389"/>
          <ac:graphicFrameMkLst>
            <pc:docMk/>
            <pc:sldMk cId="335716455" sldId="277"/>
            <ac:graphicFrameMk id="20" creationId="{6722B31E-1620-433F-BF01-95FA5DF27F17}"/>
          </ac:graphicFrameMkLst>
        </pc:graphicFrameChg>
        <pc:graphicFrameChg chg="add del">
          <ac:chgData name="Mandava, Tarun" userId="S::mtarun@uiowa.edu::6017a55a-b3d6-4471-96d9-d7fc18abb710" providerId="AD" clId="Web-{7CAD9702-B370-4C4C-8ADD-0CC9CA78CCBB}" dt="2020-11-01T01:29:38.686" v="391"/>
          <ac:graphicFrameMkLst>
            <pc:docMk/>
            <pc:sldMk cId="335716455" sldId="277"/>
            <ac:graphicFrameMk id="24" creationId="{27BD5DE0-6E5E-4FBB-BB3B-EFAB2F5DD788}"/>
          </ac:graphicFrameMkLst>
        </pc:graphicFrameChg>
        <pc:graphicFrameChg chg="add mod modGraphic">
          <ac:chgData name="Mandava, Tarun" userId="S::mtarun@uiowa.edu::6017a55a-b3d6-4471-96d9-d7fc18abb710" providerId="AD" clId="Web-{7CAD9702-B370-4C4C-8ADD-0CC9CA78CCBB}" dt="2020-11-01T01:30:30.451" v="408"/>
          <ac:graphicFrameMkLst>
            <pc:docMk/>
            <pc:sldMk cId="335716455" sldId="277"/>
            <ac:graphicFrameMk id="27" creationId="{941F1B9E-C6AB-41F2-A391-E2C07DE1BCCB}"/>
          </ac:graphicFrameMkLst>
        </pc:graphicFrameChg>
        <pc:picChg chg="add del">
          <ac:chgData name="Mandava, Tarun" userId="S::mtarun@uiowa.edu::6017a55a-b3d6-4471-96d9-d7fc18abb710" providerId="AD" clId="Web-{7CAD9702-B370-4C4C-8ADD-0CC9CA78CCBB}" dt="2020-11-01T01:27:45.656" v="325"/>
          <ac:picMkLst>
            <pc:docMk/>
            <pc:sldMk cId="335716455" sldId="277"/>
            <ac:picMk id="7" creationId="{2FFE7400-A083-49EA-92DE-63CA36DEA1A9}"/>
          </ac:picMkLst>
        </pc:picChg>
      </pc:sldChg>
    </pc:docChg>
  </pc:docChgLst>
  <pc:docChgLst>
    <pc:chgData name="Mandava, Tarun" userId="S::mtarun@uiowa.edu::6017a55a-b3d6-4471-96d9-d7fc18abb710" providerId="AD" clId="Web-{23EBC559-D49E-4F61-8D83-78B32C3E8FEE}"/>
    <pc:docChg chg="addSld delSld modSld sldOrd">
      <pc:chgData name="Mandava, Tarun" userId="S::mtarun@uiowa.edu::6017a55a-b3d6-4471-96d9-d7fc18abb710" providerId="AD" clId="Web-{23EBC559-D49E-4F61-8D83-78B32C3E8FEE}" dt="2020-10-29T23:53:58.624" v="974" actId="20577"/>
      <pc:docMkLst>
        <pc:docMk/>
      </pc:docMkLst>
      <pc:sldChg chg="addSp delSp modSp mod ord modClrScheme delDesignElem chgLayout">
        <pc:chgData name="Mandava, Tarun" userId="S::mtarun@uiowa.edu::6017a55a-b3d6-4471-96d9-d7fc18abb710" providerId="AD" clId="Web-{23EBC559-D49E-4F61-8D83-78B32C3E8FEE}" dt="2020-10-29T23:43:57.412" v="678"/>
        <pc:sldMkLst>
          <pc:docMk/>
          <pc:sldMk cId="1111080832" sldId="260"/>
        </pc:sldMkLst>
        <pc:spChg chg="mod ord">
          <ac:chgData name="Mandava, Tarun" userId="S::mtarun@uiowa.edu::6017a55a-b3d6-4471-96d9-d7fc18abb710" providerId="AD" clId="Web-{23EBC559-D49E-4F61-8D83-78B32C3E8FEE}" dt="2020-10-29T23:43:47.068" v="677"/>
          <ac:spMkLst>
            <pc:docMk/>
            <pc:sldMk cId="1111080832" sldId="260"/>
            <ac:spMk id="2" creationId="{687C80C9-2807-4215-BFA2-3F846A5BCD93}"/>
          </ac:spMkLst>
        </pc:spChg>
        <pc:spChg chg="add del mod ord">
          <ac:chgData name="Mandava, Tarun" userId="S::mtarun@uiowa.edu::6017a55a-b3d6-4471-96d9-d7fc18abb710" providerId="AD" clId="Web-{23EBC559-D49E-4F61-8D83-78B32C3E8FEE}" dt="2020-10-29T23:39:34.705" v="647"/>
          <ac:spMkLst>
            <pc:docMk/>
            <pc:sldMk cId="1111080832" sldId="260"/>
            <ac:spMk id="53" creationId="{77EE1497-BC35-4023-AAE4-35ADDD0C0874}"/>
          </ac:spMkLst>
        </pc:spChg>
        <pc:spChg chg="add del mod ord">
          <ac:chgData name="Mandava, Tarun" userId="S::mtarun@uiowa.edu::6017a55a-b3d6-4471-96d9-d7fc18abb710" providerId="AD" clId="Web-{23EBC559-D49E-4F61-8D83-78B32C3E8FEE}" dt="2020-10-29T23:30:19.993" v="351"/>
          <ac:spMkLst>
            <pc:docMk/>
            <pc:sldMk cId="1111080832" sldId="260"/>
            <ac:spMk id="54" creationId="{2961FEED-5FEF-4CEC-A660-CFDA11EE0C7B}"/>
          </ac:spMkLst>
        </pc:spChg>
        <pc:spChg chg="add del">
          <ac:chgData name="Mandava, Tarun" userId="S::mtarun@uiowa.edu::6017a55a-b3d6-4471-96d9-d7fc18abb710" providerId="AD" clId="Web-{23EBC559-D49E-4F61-8D83-78B32C3E8FEE}" dt="2020-10-29T23:39:08.908" v="638"/>
          <ac:spMkLst>
            <pc:docMk/>
            <pc:sldMk cId="1111080832" sldId="260"/>
            <ac:spMk id="56" creationId="{23DA7759-3209-4FE2-96D1-4EEDD81E9EA0}"/>
          </ac:spMkLst>
        </pc:spChg>
        <pc:spChg chg="add del">
          <ac:chgData name="Mandava, Tarun" userId="S::mtarun@uiowa.edu::6017a55a-b3d6-4471-96d9-d7fc18abb710" providerId="AD" clId="Web-{23EBC559-D49E-4F61-8D83-78B32C3E8FEE}" dt="2020-10-29T23:39:08.908" v="638"/>
          <ac:spMkLst>
            <pc:docMk/>
            <pc:sldMk cId="1111080832" sldId="260"/>
            <ac:spMk id="57" creationId="{41460DAD-8769-4C9F-9C8C-BB0443909D76}"/>
          </ac:spMkLst>
        </pc:spChg>
        <pc:spChg chg="add del">
          <ac:chgData name="Mandava, Tarun" userId="S::mtarun@uiowa.edu::6017a55a-b3d6-4471-96d9-d7fc18abb710" providerId="AD" clId="Web-{23EBC559-D49E-4F61-8D83-78B32C3E8FEE}" dt="2020-10-29T23:39:08.908" v="638"/>
          <ac:spMkLst>
            <pc:docMk/>
            <pc:sldMk cId="1111080832" sldId="260"/>
            <ac:spMk id="58" creationId="{9DBC8166-481C-4473-95F5-9A5B9073B7F1}"/>
          </ac:spMkLst>
        </pc:spChg>
        <pc:spChg chg="add del">
          <ac:chgData name="Mandava, Tarun" userId="S::mtarun@uiowa.edu::6017a55a-b3d6-4471-96d9-d7fc18abb710" providerId="AD" clId="Web-{23EBC559-D49E-4F61-8D83-78B32C3E8FEE}" dt="2020-10-29T23:36:30.296" v="540"/>
          <ac:spMkLst>
            <pc:docMk/>
            <pc:sldMk cId="1111080832" sldId="260"/>
            <ac:spMk id="59" creationId="{23DA7759-3209-4FE2-96D1-4EEDD81E9EA0}"/>
          </ac:spMkLst>
        </pc:spChg>
        <pc:spChg chg="add del">
          <ac:chgData name="Mandava, Tarun" userId="S::mtarun@uiowa.edu::6017a55a-b3d6-4471-96d9-d7fc18abb710" providerId="AD" clId="Web-{23EBC559-D49E-4F61-8D83-78B32C3E8FEE}" dt="2020-10-29T23:39:08.908" v="638"/>
          <ac:spMkLst>
            <pc:docMk/>
            <pc:sldMk cId="1111080832" sldId="260"/>
            <ac:spMk id="60" creationId="{A5A5CE6E-90AF-4D43-A014-1F9EC83EB93D}"/>
          </ac:spMkLst>
        </pc:spChg>
        <pc:spChg chg="add del">
          <ac:chgData name="Mandava, Tarun" userId="S::mtarun@uiowa.edu::6017a55a-b3d6-4471-96d9-d7fc18abb710" providerId="AD" clId="Web-{23EBC559-D49E-4F61-8D83-78B32C3E8FEE}" dt="2020-10-29T23:36:30.296" v="540"/>
          <ac:spMkLst>
            <pc:docMk/>
            <pc:sldMk cId="1111080832" sldId="260"/>
            <ac:spMk id="61" creationId="{41460DAD-8769-4C9F-9C8C-BB0443909D76}"/>
          </ac:spMkLst>
        </pc:spChg>
        <pc:spChg chg="add del">
          <ac:chgData name="Mandava, Tarun" userId="S::mtarun@uiowa.edu::6017a55a-b3d6-4471-96d9-d7fc18abb710" providerId="AD" clId="Web-{23EBC559-D49E-4F61-8D83-78B32C3E8FEE}" dt="2020-10-29T23:36:30.296" v="540"/>
          <ac:spMkLst>
            <pc:docMk/>
            <pc:sldMk cId="1111080832" sldId="260"/>
            <ac:spMk id="63" creationId="{9DBC8166-481C-4473-95F5-9A5B9073B7F1}"/>
          </ac:spMkLst>
        </pc:spChg>
        <pc:spChg chg="add del">
          <ac:chgData name="Mandava, Tarun" userId="S::mtarun@uiowa.edu::6017a55a-b3d6-4471-96d9-d7fc18abb710" providerId="AD" clId="Web-{23EBC559-D49E-4F61-8D83-78B32C3E8FEE}" dt="2020-10-29T23:39:21.517" v="640"/>
          <ac:spMkLst>
            <pc:docMk/>
            <pc:sldMk cId="1111080832" sldId="260"/>
            <ac:spMk id="64" creationId="{23DA7759-3209-4FE2-96D1-4EEDD81E9EA0}"/>
          </ac:spMkLst>
        </pc:spChg>
        <pc:spChg chg="add del">
          <ac:chgData name="Mandava, Tarun" userId="S::mtarun@uiowa.edu::6017a55a-b3d6-4471-96d9-d7fc18abb710" providerId="AD" clId="Web-{23EBC559-D49E-4F61-8D83-78B32C3E8FEE}" dt="2020-10-29T23:36:30.296" v="540"/>
          <ac:spMkLst>
            <pc:docMk/>
            <pc:sldMk cId="1111080832" sldId="260"/>
            <ac:spMk id="65" creationId="{A5A5CE6E-90AF-4D43-A014-1F9EC83EB93D}"/>
          </ac:spMkLst>
        </pc:spChg>
        <pc:spChg chg="add del">
          <ac:chgData name="Mandava, Tarun" userId="S::mtarun@uiowa.edu::6017a55a-b3d6-4471-96d9-d7fc18abb710" providerId="AD" clId="Web-{23EBC559-D49E-4F61-8D83-78B32C3E8FEE}" dt="2020-10-29T23:39:21.517" v="640"/>
          <ac:spMkLst>
            <pc:docMk/>
            <pc:sldMk cId="1111080832" sldId="260"/>
            <ac:spMk id="66" creationId="{41460DAD-8769-4C9F-9C8C-BB0443909D76}"/>
          </ac:spMkLst>
        </pc:spChg>
        <pc:spChg chg="add del">
          <ac:chgData name="Mandava, Tarun" userId="S::mtarun@uiowa.edu::6017a55a-b3d6-4471-96d9-d7fc18abb710" providerId="AD" clId="Web-{23EBC559-D49E-4F61-8D83-78B32C3E8FEE}" dt="2020-10-29T23:39:21.517" v="640"/>
          <ac:spMkLst>
            <pc:docMk/>
            <pc:sldMk cId="1111080832" sldId="260"/>
            <ac:spMk id="67" creationId="{651547D7-AD18-407B-A5F4-F8225B5DCFCC}"/>
          </ac:spMkLst>
        </pc:spChg>
        <pc:spChg chg="add del">
          <ac:chgData name="Mandava, Tarun" userId="S::mtarun@uiowa.edu::6017a55a-b3d6-4471-96d9-d7fc18abb710" providerId="AD" clId="Web-{23EBC559-D49E-4F61-8D83-78B32C3E8FEE}" dt="2020-10-29T23:39:21.517" v="640"/>
          <ac:spMkLst>
            <pc:docMk/>
            <pc:sldMk cId="1111080832" sldId="260"/>
            <ac:spMk id="68" creationId="{AE5A632B-B15A-489E-8337-BC0F40DBC21F}"/>
          </ac:spMkLst>
        </pc:spChg>
        <pc:spChg chg="add del">
          <ac:chgData name="Mandava, Tarun" userId="S::mtarun@uiowa.edu::6017a55a-b3d6-4471-96d9-d7fc18abb710" providerId="AD" clId="Web-{23EBC559-D49E-4F61-8D83-78B32C3E8FEE}" dt="2020-10-29T23:39:21.517" v="640"/>
          <ac:spMkLst>
            <pc:docMk/>
            <pc:sldMk cId="1111080832" sldId="260"/>
            <ac:spMk id="69" creationId="{6E895C8D-1379-40B8-8B1B-B6F5AEAF0A6C}"/>
          </ac:spMkLst>
        </pc:spChg>
        <pc:spChg chg="add del">
          <ac:chgData name="Mandava, Tarun" userId="S::mtarun@uiowa.edu::6017a55a-b3d6-4471-96d9-d7fc18abb710" providerId="AD" clId="Web-{23EBC559-D49E-4F61-8D83-78B32C3E8FEE}" dt="2020-10-29T23:39:24.174" v="642"/>
          <ac:spMkLst>
            <pc:docMk/>
            <pc:sldMk cId="1111080832" sldId="260"/>
            <ac:spMk id="71" creationId="{23DA7759-3209-4FE2-96D1-4EEDD81E9EA0}"/>
          </ac:spMkLst>
        </pc:spChg>
        <pc:spChg chg="add del">
          <ac:chgData name="Mandava, Tarun" userId="S::mtarun@uiowa.edu::6017a55a-b3d6-4471-96d9-d7fc18abb710" providerId="AD" clId="Web-{23EBC559-D49E-4F61-8D83-78B32C3E8FEE}" dt="2020-10-29T23:39:24.174" v="642"/>
          <ac:spMkLst>
            <pc:docMk/>
            <pc:sldMk cId="1111080832" sldId="260"/>
            <ac:spMk id="72" creationId="{41460DAD-8769-4C9F-9C8C-BB0443909D76}"/>
          </ac:spMkLst>
        </pc:spChg>
        <pc:spChg chg="add del">
          <ac:chgData name="Mandava, Tarun" userId="S::mtarun@uiowa.edu::6017a55a-b3d6-4471-96d9-d7fc18abb710" providerId="AD" clId="Web-{23EBC559-D49E-4F61-8D83-78B32C3E8FEE}" dt="2020-10-29T23:39:24.174" v="642"/>
          <ac:spMkLst>
            <pc:docMk/>
            <pc:sldMk cId="1111080832" sldId="260"/>
            <ac:spMk id="73" creationId="{9DBC8166-481C-4473-95F5-9A5B9073B7F1}"/>
          </ac:spMkLst>
        </pc:spChg>
        <pc:spChg chg="add del">
          <ac:chgData name="Mandava, Tarun" userId="S::mtarun@uiowa.edu::6017a55a-b3d6-4471-96d9-d7fc18abb710" providerId="AD" clId="Web-{23EBC559-D49E-4F61-8D83-78B32C3E8FEE}" dt="2020-10-29T23:39:24.174" v="642"/>
          <ac:spMkLst>
            <pc:docMk/>
            <pc:sldMk cId="1111080832" sldId="260"/>
            <ac:spMk id="74" creationId="{A5A5CE6E-90AF-4D43-A014-1F9EC83EB93D}"/>
          </ac:spMkLst>
        </pc:spChg>
        <pc:spChg chg="add del">
          <ac:chgData name="Mandava, Tarun" userId="S::mtarun@uiowa.edu::6017a55a-b3d6-4471-96d9-d7fc18abb710" providerId="AD" clId="Web-{23EBC559-D49E-4F61-8D83-78B32C3E8FEE}" dt="2020-10-29T23:39:28.720" v="644"/>
          <ac:spMkLst>
            <pc:docMk/>
            <pc:sldMk cId="1111080832" sldId="260"/>
            <ac:spMk id="76" creationId="{23DA7759-3209-4FE2-96D1-4EEDD81E9EA0}"/>
          </ac:spMkLst>
        </pc:spChg>
        <pc:spChg chg="add del">
          <ac:chgData name="Mandava, Tarun" userId="S::mtarun@uiowa.edu::6017a55a-b3d6-4471-96d9-d7fc18abb710" providerId="AD" clId="Web-{23EBC559-D49E-4F61-8D83-78B32C3E8FEE}" dt="2020-10-29T23:39:28.720" v="644"/>
          <ac:spMkLst>
            <pc:docMk/>
            <pc:sldMk cId="1111080832" sldId="260"/>
            <ac:spMk id="77" creationId="{41460DAD-8769-4C9F-9C8C-BB0443909D76}"/>
          </ac:spMkLst>
        </pc:spChg>
        <pc:spChg chg="add del">
          <ac:chgData name="Mandava, Tarun" userId="S::mtarun@uiowa.edu::6017a55a-b3d6-4471-96d9-d7fc18abb710" providerId="AD" clId="Web-{23EBC559-D49E-4F61-8D83-78B32C3E8FEE}" dt="2020-10-29T23:39:28.720" v="644"/>
          <ac:spMkLst>
            <pc:docMk/>
            <pc:sldMk cId="1111080832" sldId="260"/>
            <ac:spMk id="78" creationId="{7DA1F35B-C8F7-4A5A-9339-7DA4D785B300}"/>
          </ac:spMkLst>
        </pc:spChg>
        <pc:spChg chg="add del">
          <ac:chgData name="Mandava, Tarun" userId="S::mtarun@uiowa.edu::6017a55a-b3d6-4471-96d9-d7fc18abb710" providerId="AD" clId="Web-{23EBC559-D49E-4F61-8D83-78B32C3E8FEE}" dt="2020-10-29T23:39:28.720" v="644"/>
          <ac:spMkLst>
            <pc:docMk/>
            <pc:sldMk cId="1111080832" sldId="260"/>
            <ac:spMk id="79" creationId="{B2D4AD41-40DA-4A81-92F5-B6E3BA1ED82A}"/>
          </ac:spMkLst>
        </pc:spChg>
        <pc:spChg chg="add del">
          <ac:chgData name="Mandava, Tarun" userId="S::mtarun@uiowa.edu::6017a55a-b3d6-4471-96d9-d7fc18abb710" providerId="AD" clId="Web-{23EBC559-D49E-4F61-8D83-78B32C3E8FEE}" dt="2020-10-29T23:39:34.596" v="646"/>
          <ac:spMkLst>
            <pc:docMk/>
            <pc:sldMk cId="1111080832" sldId="260"/>
            <ac:spMk id="81" creationId="{23DA7759-3209-4FE2-96D1-4EEDD81E9EA0}"/>
          </ac:spMkLst>
        </pc:spChg>
        <pc:spChg chg="add del">
          <ac:chgData name="Mandava, Tarun" userId="S::mtarun@uiowa.edu::6017a55a-b3d6-4471-96d9-d7fc18abb710" providerId="AD" clId="Web-{23EBC559-D49E-4F61-8D83-78B32C3E8FEE}" dt="2020-10-29T23:39:34.596" v="646"/>
          <ac:spMkLst>
            <pc:docMk/>
            <pc:sldMk cId="1111080832" sldId="260"/>
            <ac:spMk id="82" creationId="{41460DAD-8769-4C9F-9C8C-BB0443909D76}"/>
          </ac:spMkLst>
        </pc:spChg>
        <pc:spChg chg="add del">
          <ac:chgData name="Mandava, Tarun" userId="S::mtarun@uiowa.edu::6017a55a-b3d6-4471-96d9-d7fc18abb710" providerId="AD" clId="Web-{23EBC559-D49E-4F61-8D83-78B32C3E8FEE}" dt="2020-10-29T23:39:34.596" v="646"/>
          <ac:spMkLst>
            <pc:docMk/>
            <pc:sldMk cId="1111080832" sldId="260"/>
            <ac:spMk id="83" creationId="{907EF6B7-1338-4443-8C46-6A318D952DFD}"/>
          </ac:spMkLst>
        </pc:spChg>
        <pc:spChg chg="add del">
          <ac:chgData name="Mandava, Tarun" userId="S::mtarun@uiowa.edu::6017a55a-b3d6-4471-96d9-d7fc18abb710" providerId="AD" clId="Web-{23EBC559-D49E-4F61-8D83-78B32C3E8FEE}" dt="2020-10-29T23:39:34.596" v="646"/>
          <ac:spMkLst>
            <pc:docMk/>
            <pc:sldMk cId="1111080832" sldId="260"/>
            <ac:spMk id="84" creationId="{DAAE4CDD-124C-4DCF-9584-B6033B545DD5}"/>
          </ac:spMkLst>
        </pc:spChg>
        <pc:spChg chg="add del">
          <ac:chgData name="Mandava, Tarun" userId="S::mtarun@uiowa.edu::6017a55a-b3d6-4471-96d9-d7fc18abb710" providerId="AD" clId="Web-{23EBC559-D49E-4F61-8D83-78B32C3E8FEE}" dt="2020-10-29T23:39:34.596" v="646"/>
          <ac:spMkLst>
            <pc:docMk/>
            <pc:sldMk cId="1111080832" sldId="260"/>
            <ac:spMk id="85" creationId="{081E4A58-353D-44AE-B2FC-2A74E2E400F7}"/>
          </ac:spMkLst>
        </pc:spChg>
        <pc:spChg chg="add del">
          <ac:chgData name="Mandava, Tarun" userId="S::mtarun@uiowa.edu::6017a55a-b3d6-4471-96d9-d7fc18abb710" providerId="AD" clId="Web-{23EBC559-D49E-4F61-8D83-78B32C3E8FEE}" dt="2020-10-29T23:43:47.068" v="677"/>
          <ac:spMkLst>
            <pc:docMk/>
            <pc:sldMk cId="1111080832" sldId="260"/>
            <ac:spMk id="91" creationId="{23DA7759-3209-4FE2-96D1-4EEDD81E9EA0}"/>
          </ac:spMkLst>
        </pc:spChg>
        <pc:spChg chg="add del">
          <ac:chgData name="Mandava, Tarun" userId="S::mtarun@uiowa.edu::6017a55a-b3d6-4471-96d9-d7fc18abb710" providerId="AD" clId="Web-{23EBC559-D49E-4F61-8D83-78B32C3E8FEE}" dt="2020-10-29T23:43:47.068" v="677"/>
          <ac:spMkLst>
            <pc:docMk/>
            <pc:sldMk cId="1111080832" sldId="260"/>
            <ac:spMk id="93" creationId="{41460DAD-8769-4C9F-9C8C-BB0443909D76}"/>
          </ac:spMkLst>
        </pc:spChg>
        <pc:spChg chg="add del">
          <ac:chgData name="Mandava, Tarun" userId="S::mtarun@uiowa.edu::6017a55a-b3d6-4471-96d9-d7fc18abb710" providerId="AD" clId="Web-{23EBC559-D49E-4F61-8D83-78B32C3E8FEE}" dt="2020-10-29T23:43:47.068" v="677"/>
          <ac:spMkLst>
            <pc:docMk/>
            <pc:sldMk cId="1111080832" sldId="260"/>
            <ac:spMk id="95" creationId="{545D489D-16E1-484D-867B-144368D74B83}"/>
          </ac:spMkLst>
        </pc:spChg>
        <pc:spChg chg="add del">
          <ac:chgData name="Mandava, Tarun" userId="S::mtarun@uiowa.edu::6017a55a-b3d6-4471-96d9-d7fc18abb710" providerId="AD" clId="Web-{23EBC559-D49E-4F61-8D83-78B32C3E8FEE}" dt="2020-10-29T23:43:47.068" v="677"/>
          <ac:spMkLst>
            <pc:docMk/>
            <pc:sldMk cId="1111080832" sldId="260"/>
            <ac:spMk id="97" creationId="{49A496F5-B01E-4BF8-9D1E-C4E53B6F9652}"/>
          </ac:spMkLst>
        </pc:spChg>
        <pc:spChg chg="add del">
          <ac:chgData name="Mandava, Tarun" userId="S::mtarun@uiowa.edu::6017a55a-b3d6-4471-96d9-d7fc18abb710" providerId="AD" clId="Web-{23EBC559-D49E-4F61-8D83-78B32C3E8FEE}" dt="2020-10-29T23:43:47.068" v="677"/>
          <ac:spMkLst>
            <pc:docMk/>
            <pc:sldMk cId="1111080832" sldId="260"/>
            <ac:spMk id="99" creationId="{6E895C8D-1379-40B8-8B1B-B6F5AEAF0A6C}"/>
          </ac:spMkLst>
        </pc:spChg>
        <pc:spChg chg="add del">
          <ac:chgData name="Mandava, Tarun" userId="S::mtarun@uiowa.edu::6017a55a-b3d6-4471-96d9-d7fc18abb710" providerId="AD" clId="Web-{23EBC559-D49E-4F61-8D83-78B32C3E8FEE}" dt="2020-10-29T23:43:47.068" v="677"/>
          <ac:spMkLst>
            <pc:docMk/>
            <pc:sldMk cId="1111080832" sldId="260"/>
            <ac:spMk id="104" creationId="{23DA7759-3209-4FE2-96D1-4EEDD81E9EA0}"/>
          </ac:spMkLst>
        </pc:spChg>
        <pc:spChg chg="add del">
          <ac:chgData name="Mandava, Tarun" userId="S::mtarun@uiowa.edu::6017a55a-b3d6-4471-96d9-d7fc18abb710" providerId="AD" clId="Web-{23EBC559-D49E-4F61-8D83-78B32C3E8FEE}" dt="2020-10-29T23:43:47.068" v="677"/>
          <ac:spMkLst>
            <pc:docMk/>
            <pc:sldMk cId="1111080832" sldId="260"/>
            <ac:spMk id="106" creationId="{41460DAD-8769-4C9F-9C8C-BB0443909D76}"/>
          </ac:spMkLst>
        </pc:spChg>
        <pc:spChg chg="add del">
          <ac:chgData name="Mandava, Tarun" userId="S::mtarun@uiowa.edu::6017a55a-b3d6-4471-96d9-d7fc18abb710" providerId="AD" clId="Web-{23EBC559-D49E-4F61-8D83-78B32C3E8FEE}" dt="2020-10-29T23:43:47.068" v="677"/>
          <ac:spMkLst>
            <pc:docMk/>
            <pc:sldMk cId="1111080832" sldId="260"/>
            <ac:spMk id="108" creationId="{AE2B703B-46F9-481A-A605-82E2A828C4FA}"/>
          </ac:spMkLst>
        </pc:spChg>
        <pc:spChg chg="add del">
          <ac:chgData name="Mandava, Tarun" userId="S::mtarun@uiowa.edu::6017a55a-b3d6-4471-96d9-d7fc18abb710" providerId="AD" clId="Web-{23EBC559-D49E-4F61-8D83-78B32C3E8FEE}" dt="2020-10-29T23:43:47.068" v="677"/>
          <ac:spMkLst>
            <pc:docMk/>
            <pc:sldMk cId="1111080832" sldId="260"/>
            <ac:spMk id="110" creationId="{F13BE4D7-0C3D-4906-B230-A1C5B4665CCF}"/>
          </ac:spMkLst>
        </pc:spChg>
        <pc:spChg chg="del">
          <ac:chgData name="Mandava, Tarun" userId="S::mtarun@uiowa.edu::6017a55a-b3d6-4471-96d9-d7fc18abb710" providerId="AD" clId="Web-{23EBC559-D49E-4F61-8D83-78B32C3E8FEE}" dt="2020-10-29T23:27:01.053" v="345"/>
          <ac:spMkLst>
            <pc:docMk/>
            <pc:sldMk cId="1111080832" sldId="260"/>
            <ac:spMk id="258" creationId="{77C59BEC-C4CC-4741-B975-08C543178D3D}"/>
          </ac:spMkLst>
        </pc:spChg>
        <pc:spChg chg="del">
          <ac:chgData name="Mandava, Tarun" userId="S::mtarun@uiowa.edu::6017a55a-b3d6-4471-96d9-d7fc18abb710" providerId="AD" clId="Web-{23EBC559-D49E-4F61-8D83-78B32C3E8FEE}" dt="2020-10-29T23:27:01.053" v="345"/>
          <ac:spMkLst>
            <pc:docMk/>
            <pc:sldMk cId="1111080832" sldId="260"/>
            <ac:spMk id="260" creationId="{72DEF309-605D-4117-9340-6D589B6C3A34}"/>
          </ac:spMkLst>
        </pc:spChg>
        <pc:spChg chg="del">
          <ac:chgData name="Mandava, Tarun" userId="S::mtarun@uiowa.edu::6017a55a-b3d6-4471-96d9-d7fc18abb710" providerId="AD" clId="Web-{23EBC559-D49E-4F61-8D83-78B32C3E8FEE}" dt="2020-10-29T23:27:01.053" v="345"/>
          <ac:spMkLst>
            <pc:docMk/>
            <pc:sldMk cId="1111080832" sldId="260"/>
            <ac:spMk id="262" creationId="{A7B99495-F43F-4D80-A44F-2CB4764EB90B}"/>
          </ac:spMkLst>
        </pc:spChg>
        <pc:graphicFrameChg chg="add del">
          <ac:chgData name="Mandava, Tarun" userId="S::mtarun@uiowa.edu::6017a55a-b3d6-4471-96d9-d7fc18abb710" providerId="AD" clId="Web-{23EBC559-D49E-4F61-8D83-78B32C3E8FEE}" dt="2020-10-29T23:36:30.296" v="540"/>
          <ac:graphicFrameMkLst>
            <pc:docMk/>
            <pc:sldMk cId="1111080832" sldId="260"/>
            <ac:graphicFrameMk id="55" creationId="{A8A04E73-9E36-4455-B80B-60FC7B464A13}"/>
          </ac:graphicFrameMkLst>
        </pc:graphicFrameChg>
        <pc:graphicFrameChg chg="add del">
          <ac:chgData name="Mandava, Tarun" userId="S::mtarun@uiowa.edu::6017a55a-b3d6-4471-96d9-d7fc18abb710" providerId="AD" clId="Web-{23EBC559-D49E-4F61-8D83-78B32C3E8FEE}" dt="2020-10-29T23:39:08.908" v="638"/>
          <ac:graphicFrameMkLst>
            <pc:docMk/>
            <pc:sldMk cId="1111080832" sldId="260"/>
            <ac:graphicFrameMk id="62" creationId="{396D3F95-8E83-40FB-AB4C-1FC8964AEC9D}"/>
          </ac:graphicFrameMkLst>
        </pc:graphicFrameChg>
        <pc:graphicFrameChg chg="add del">
          <ac:chgData name="Mandava, Tarun" userId="S::mtarun@uiowa.edu::6017a55a-b3d6-4471-96d9-d7fc18abb710" providerId="AD" clId="Web-{23EBC559-D49E-4F61-8D83-78B32C3E8FEE}" dt="2020-10-29T23:39:21.517" v="640"/>
          <ac:graphicFrameMkLst>
            <pc:docMk/>
            <pc:sldMk cId="1111080832" sldId="260"/>
            <ac:graphicFrameMk id="70" creationId="{D00242A2-AA46-40EA-93B8-4DF5946B0D00}"/>
          </ac:graphicFrameMkLst>
        </pc:graphicFrameChg>
        <pc:graphicFrameChg chg="add del">
          <ac:chgData name="Mandava, Tarun" userId="S::mtarun@uiowa.edu::6017a55a-b3d6-4471-96d9-d7fc18abb710" providerId="AD" clId="Web-{23EBC559-D49E-4F61-8D83-78B32C3E8FEE}" dt="2020-10-29T23:39:24.174" v="642"/>
          <ac:graphicFrameMkLst>
            <pc:docMk/>
            <pc:sldMk cId="1111080832" sldId="260"/>
            <ac:graphicFrameMk id="75" creationId="{396D3F95-8E83-40FB-AB4C-1FC8964AEC9D}"/>
          </ac:graphicFrameMkLst>
        </pc:graphicFrameChg>
        <pc:graphicFrameChg chg="add del">
          <ac:chgData name="Mandava, Tarun" userId="S::mtarun@uiowa.edu::6017a55a-b3d6-4471-96d9-d7fc18abb710" providerId="AD" clId="Web-{23EBC559-D49E-4F61-8D83-78B32C3E8FEE}" dt="2020-10-29T23:39:28.720" v="644"/>
          <ac:graphicFrameMkLst>
            <pc:docMk/>
            <pc:sldMk cId="1111080832" sldId="260"/>
            <ac:graphicFrameMk id="80" creationId="{90CE1C05-31D4-44D6-A6FF-22F886B73E77}"/>
          </ac:graphicFrameMkLst>
        </pc:graphicFrameChg>
        <pc:graphicFrameChg chg="add mod modGraphic">
          <ac:chgData name="Mandava, Tarun" userId="S::mtarun@uiowa.edu::6017a55a-b3d6-4471-96d9-d7fc18abb710" providerId="AD" clId="Web-{23EBC559-D49E-4F61-8D83-78B32C3E8FEE}" dt="2020-10-29T23:43:47.068" v="677"/>
          <ac:graphicFrameMkLst>
            <pc:docMk/>
            <pc:sldMk cId="1111080832" sldId="260"/>
            <ac:graphicFrameMk id="86" creationId="{858D2C0E-7F6D-43CA-9382-8FFEA9652B91}"/>
          </ac:graphicFrameMkLst>
        </pc:graphicFrameChg>
        <pc:graphicFrameChg chg="add del mod">
          <ac:chgData name="Mandava, Tarun" userId="S::mtarun@uiowa.edu::6017a55a-b3d6-4471-96d9-d7fc18abb710" providerId="AD" clId="Web-{23EBC559-D49E-4F61-8D83-78B32C3E8FEE}" dt="2020-10-29T23:26:00.693" v="338"/>
          <ac:graphicFrameMkLst>
            <pc:docMk/>
            <pc:sldMk cId="1111080832" sldId="260"/>
            <ac:graphicFrameMk id="421" creationId="{E074AAE8-A3FA-433F-8F38-F24F7931C1D2}"/>
          </ac:graphicFrameMkLst>
        </pc:graphicFrameChg>
        <pc:picChg chg="del">
          <ac:chgData name="Mandava, Tarun" userId="S::mtarun@uiowa.edu::6017a55a-b3d6-4471-96d9-d7fc18abb710" providerId="AD" clId="Web-{23EBC559-D49E-4F61-8D83-78B32C3E8FEE}" dt="2020-10-29T23:24:37.816" v="332"/>
          <ac:picMkLst>
            <pc:docMk/>
            <pc:sldMk cId="1111080832" sldId="260"/>
            <ac:picMk id="1085" creationId="{BE6FE4C5-1F42-40E9-A27A-7BB90904484F}"/>
          </ac:picMkLst>
        </pc:picChg>
      </pc:sldChg>
      <pc:sldChg chg="del ord">
        <pc:chgData name="Mandava, Tarun" userId="S::mtarun@uiowa.edu::6017a55a-b3d6-4471-96d9-d7fc18abb710" providerId="AD" clId="Web-{23EBC559-D49E-4F61-8D83-78B32C3E8FEE}" dt="2020-10-29T23:46:31.446" v="682"/>
        <pc:sldMkLst>
          <pc:docMk/>
          <pc:sldMk cId="3489721887" sldId="261"/>
        </pc:sldMkLst>
      </pc:sldChg>
      <pc:sldChg chg="del">
        <pc:chgData name="Mandava, Tarun" userId="S::mtarun@uiowa.edu::6017a55a-b3d6-4471-96d9-d7fc18abb710" providerId="AD" clId="Web-{23EBC559-D49E-4F61-8D83-78B32C3E8FEE}" dt="2020-10-29T23:25:50.130" v="336"/>
        <pc:sldMkLst>
          <pc:docMk/>
          <pc:sldMk cId="2006308947" sldId="263"/>
        </pc:sldMkLst>
      </pc:sldChg>
      <pc:sldChg chg="ord">
        <pc:chgData name="Mandava, Tarun" userId="S::mtarun@uiowa.edu::6017a55a-b3d6-4471-96d9-d7fc18abb710" providerId="AD" clId="Web-{23EBC559-D49E-4F61-8D83-78B32C3E8FEE}" dt="2020-10-29T23:44:14.678" v="679"/>
        <pc:sldMkLst>
          <pc:docMk/>
          <pc:sldMk cId="2084159717" sldId="266"/>
        </pc:sldMkLst>
      </pc:sldChg>
      <pc:sldChg chg="addSp delSp modSp new mod ord setBg">
        <pc:chgData name="Mandava, Tarun" userId="S::mtarun@uiowa.edu::6017a55a-b3d6-4471-96d9-d7fc18abb710" providerId="AD" clId="Web-{23EBC559-D49E-4F61-8D83-78B32C3E8FEE}" dt="2020-10-29T23:44:24.553" v="680"/>
        <pc:sldMkLst>
          <pc:docMk/>
          <pc:sldMk cId="2815554061" sldId="270"/>
        </pc:sldMkLst>
        <pc:spChg chg="mod">
          <ac:chgData name="Mandava, Tarun" userId="S::mtarun@uiowa.edu::6017a55a-b3d6-4471-96d9-d7fc18abb710" providerId="AD" clId="Web-{23EBC559-D49E-4F61-8D83-78B32C3E8FEE}" dt="2020-10-29T23:40:59.128" v="661"/>
          <ac:spMkLst>
            <pc:docMk/>
            <pc:sldMk cId="2815554061" sldId="270"/>
            <ac:spMk id="2" creationId="{72FD4780-82B3-48B3-B54C-F45286A8F23F}"/>
          </ac:spMkLst>
        </pc:spChg>
        <pc:spChg chg="mod">
          <ac:chgData name="Mandava, Tarun" userId="S::mtarun@uiowa.edu::6017a55a-b3d6-4471-96d9-d7fc18abb710" providerId="AD" clId="Web-{23EBC559-D49E-4F61-8D83-78B32C3E8FEE}" dt="2020-10-29T23:40:59.128" v="661"/>
          <ac:spMkLst>
            <pc:docMk/>
            <pc:sldMk cId="2815554061" sldId="270"/>
            <ac:spMk id="3" creationId="{C5176FAB-8C91-4840-BA12-453B9B2A5346}"/>
          </ac:spMkLst>
        </pc:spChg>
        <pc:spChg chg="add del">
          <ac:chgData name="Mandava, Tarun" userId="S::mtarun@uiowa.edu::6017a55a-b3d6-4471-96d9-d7fc18abb710" providerId="AD" clId="Web-{23EBC559-D49E-4F61-8D83-78B32C3E8FEE}" dt="2020-10-29T23:40:45.034" v="658"/>
          <ac:spMkLst>
            <pc:docMk/>
            <pc:sldMk cId="2815554061" sldId="270"/>
            <ac:spMk id="5" creationId="{F837543A-6020-4505-A233-C9DB4BF74011}"/>
          </ac:spMkLst>
        </pc:spChg>
        <pc:spChg chg="add del">
          <ac:chgData name="Mandava, Tarun" userId="S::mtarun@uiowa.edu::6017a55a-b3d6-4471-96d9-d7fc18abb710" providerId="AD" clId="Web-{23EBC559-D49E-4F61-8D83-78B32C3E8FEE}" dt="2020-10-29T23:40:45.034" v="658"/>
          <ac:spMkLst>
            <pc:docMk/>
            <pc:sldMk cId="2815554061" sldId="270"/>
            <ac:spMk id="6" creationId="{35B16301-FB18-48BA-A6DD-C37CAF6F9A18}"/>
          </ac:spMkLst>
        </pc:spChg>
        <pc:spChg chg="add del">
          <ac:chgData name="Mandava, Tarun" userId="S::mtarun@uiowa.edu::6017a55a-b3d6-4471-96d9-d7fc18abb710" providerId="AD" clId="Web-{23EBC559-D49E-4F61-8D83-78B32C3E8FEE}" dt="2020-10-29T23:40:45.034" v="658"/>
          <ac:spMkLst>
            <pc:docMk/>
            <pc:sldMk cId="2815554061" sldId="270"/>
            <ac:spMk id="7" creationId="{C3C0D90E-074A-4F52-9B11-B52BEF4BCBE5}"/>
          </ac:spMkLst>
        </pc:spChg>
        <pc:spChg chg="add del">
          <ac:chgData name="Mandava, Tarun" userId="S::mtarun@uiowa.edu::6017a55a-b3d6-4471-96d9-d7fc18abb710" providerId="AD" clId="Web-{23EBC559-D49E-4F61-8D83-78B32C3E8FEE}" dt="2020-10-29T23:40:41.753" v="656"/>
          <ac:spMkLst>
            <pc:docMk/>
            <pc:sldMk cId="2815554061" sldId="270"/>
            <ac:spMk id="8" creationId="{907EF6B7-1338-4443-8C46-6A318D952DFD}"/>
          </ac:spMkLst>
        </pc:spChg>
        <pc:spChg chg="add del">
          <ac:chgData name="Mandava, Tarun" userId="S::mtarun@uiowa.edu::6017a55a-b3d6-4471-96d9-d7fc18abb710" providerId="AD" clId="Web-{23EBC559-D49E-4F61-8D83-78B32C3E8FEE}" dt="2020-10-29T23:40:59.097" v="660"/>
          <ac:spMkLst>
            <pc:docMk/>
            <pc:sldMk cId="2815554061" sldId="270"/>
            <ac:spMk id="9" creationId="{E92FEB64-6EEA-4759-B4A4-BD2C1E660BA8}"/>
          </ac:spMkLst>
        </pc:spChg>
        <pc:spChg chg="add del">
          <ac:chgData name="Mandava, Tarun" userId="S::mtarun@uiowa.edu::6017a55a-b3d6-4471-96d9-d7fc18abb710" providerId="AD" clId="Web-{23EBC559-D49E-4F61-8D83-78B32C3E8FEE}" dt="2020-10-29T23:40:41.753" v="656"/>
          <ac:spMkLst>
            <pc:docMk/>
            <pc:sldMk cId="2815554061" sldId="270"/>
            <ac:spMk id="10" creationId="{DAAE4CDD-124C-4DCF-9584-B6033B545DD5}"/>
          </ac:spMkLst>
        </pc:spChg>
        <pc:spChg chg="add del">
          <ac:chgData name="Mandava, Tarun" userId="S::mtarun@uiowa.edu::6017a55a-b3d6-4471-96d9-d7fc18abb710" providerId="AD" clId="Web-{23EBC559-D49E-4F61-8D83-78B32C3E8FEE}" dt="2020-10-29T23:40:59.097" v="660"/>
          <ac:spMkLst>
            <pc:docMk/>
            <pc:sldMk cId="2815554061" sldId="270"/>
            <ac:spMk id="11" creationId="{B10BB131-AC8E-4A8E-A5D1-36260F720C3B}"/>
          </ac:spMkLst>
        </pc:spChg>
        <pc:spChg chg="add del">
          <ac:chgData name="Mandava, Tarun" userId="S::mtarun@uiowa.edu::6017a55a-b3d6-4471-96d9-d7fc18abb710" providerId="AD" clId="Web-{23EBC559-D49E-4F61-8D83-78B32C3E8FEE}" dt="2020-10-29T23:40:41.753" v="656"/>
          <ac:spMkLst>
            <pc:docMk/>
            <pc:sldMk cId="2815554061" sldId="270"/>
            <ac:spMk id="12" creationId="{081E4A58-353D-44AE-B2FC-2A74E2E400F7}"/>
          </ac:spMkLst>
        </pc:spChg>
        <pc:spChg chg="add del">
          <ac:chgData name="Mandava, Tarun" userId="S::mtarun@uiowa.edu::6017a55a-b3d6-4471-96d9-d7fc18abb710" providerId="AD" clId="Web-{23EBC559-D49E-4F61-8D83-78B32C3E8FEE}" dt="2020-10-29T23:40:59.097" v="660"/>
          <ac:spMkLst>
            <pc:docMk/>
            <pc:sldMk cId="2815554061" sldId="270"/>
            <ac:spMk id="13" creationId="{14847E93-7DC1-4D4B-8829-B19AA7137C50}"/>
          </ac:spMkLst>
        </pc:spChg>
        <pc:spChg chg="add del">
          <ac:chgData name="Mandava, Tarun" userId="S::mtarun@uiowa.edu::6017a55a-b3d6-4471-96d9-d7fc18abb710" providerId="AD" clId="Web-{23EBC559-D49E-4F61-8D83-78B32C3E8FEE}" dt="2020-10-29T23:40:45.034" v="658"/>
          <ac:spMkLst>
            <pc:docMk/>
            <pc:sldMk cId="2815554061" sldId="270"/>
            <ac:spMk id="14" creationId="{CABBD4C1-E6F8-46F6-8152-A8A97490BF4D}"/>
          </ac:spMkLst>
        </pc:spChg>
        <pc:spChg chg="add del">
          <ac:chgData name="Mandava, Tarun" userId="S::mtarun@uiowa.edu::6017a55a-b3d6-4471-96d9-d7fc18abb710" providerId="AD" clId="Web-{23EBC559-D49E-4F61-8D83-78B32C3E8FEE}" dt="2020-10-29T23:40:59.097" v="660"/>
          <ac:spMkLst>
            <pc:docMk/>
            <pc:sldMk cId="2815554061" sldId="270"/>
            <ac:spMk id="15" creationId="{5566D6E1-03A1-4D73-A4E0-35D74D568A04}"/>
          </ac:spMkLst>
        </pc:spChg>
        <pc:spChg chg="add del">
          <ac:chgData name="Mandava, Tarun" userId="S::mtarun@uiowa.edu::6017a55a-b3d6-4471-96d9-d7fc18abb710" providerId="AD" clId="Web-{23EBC559-D49E-4F61-8D83-78B32C3E8FEE}" dt="2020-10-29T23:40:45.034" v="658"/>
          <ac:spMkLst>
            <pc:docMk/>
            <pc:sldMk cId="2815554061" sldId="270"/>
            <ac:spMk id="16" creationId="{83BA5EF5-1FE9-4BF9-83BB-269BCDDF6156}"/>
          </ac:spMkLst>
        </pc:spChg>
        <pc:spChg chg="add del">
          <ac:chgData name="Mandava, Tarun" userId="S::mtarun@uiowa.edu::6017a55a-b3d6-4471-96d9-d7fc18abb710" providerId="AD" clId="Web-{23EBC559-D49E-4F61-8D83-78B32C3E8FEE}" dt="2020-10-29T23:40:59.097" v="660"/>
          <ac:spMkLst>
            <pc:docMk/>
            <pc:sldMk cId="2815554061" sldId="270"/>
            <ac:spMk id="17" creationId="{9F835A99-04AC-494A-A572-AFE8413CC938}"/>
          </ac:spMkLst>
        </pc:spChg>
        <pc:spChg chg="add del">
          <ac:chgData name="Mandava, Tarun" userId="S::mtarun@uiowa.edu::6017a55a-b3d6-4471-96d9-d7fc18abb710" providerId="AD" clId="Web-{23EBC559-D49E-4F61-8D83-78B32C3E8FEE}" dt="2020-10-29T23:40:59.097" v="660"/>
          <ac:spMkLst>
            <pc:docMk/>
            <pc:sldMk cId="2815554061" sldId="270"/>
            <ac:spMk id="19" creationId="{7B786209-1B0B-4CA9-9BDD-F7327066A84D}"/>
          </ac:spMkLst>
        </pc:spChg>
        <pc:spChg chg="add del">
          <ac:chgData name="Mandava, Tarun" userId="S::mtarun@uiowa.edu::6017a55a-b3d6-4471-96d9-d7fc18abb710" providerId="AD" clId="Web-{23EBC559-D49E-4F61-8D83-78B32C3E8FEE}" dt="2020-10-29T23:40:45.034" v="658"/>
          <ac:spMkLst>
            <pc:docMk/>
            <pc:sldMk cId="2815554061" sldId="270"/>
            <ac:spMk id="20" creationId="{88853921-7BC9-4BDE-ACAB-133C683C82D6}"/>
          </ac:spMkLst>
        </pc:spChg>
        <pc:spChg chg="add del">
          <ac:chgData name="Mandava, Tarun" userId="S::mtarun@uiowa.edu::6017a55a-b3d6-4471-96d9-d7fc18abb710" providerId="AD" clId="Web-{23EBC559-D49E-4F61-8D83-78B32C3E8FEE}" dt="2020-10-29T23:40:59.097" v="660"/>
          <ac:spMkLst>
            <pc:docMk/>
            <pc:sldMk cId="2815554061" sldId="270"/>
            <ac:spMk id="21" creationId="{2D2964BB-484D-45AE-AD66-D407D0629652}"/>
          </ac:spMkLst>
        </pc:spChg>
        <pc:spChg chg="add del">
          <ac:chgData name="Mandava, Tarun" userId="S::mtarun@uiowa.edu::6017a55a-b3d6-4471-96d9-d7fc18abb710" providerId="AD" clId="Web-{23EBC559-D49E-4F61-8D83-78B32C3E8FEE}" dt="2020-10-29T23:40:45.034" v="658"/>
          <ac:spMkLst>
            <pc:docMk/>
            <pc:sldMk cId="2815554061" sldId="270"/>
            <ac:spMk id="22" creationId="{09192968-3AE7-4470-A61C-97294BB92731}"/>
          </ac:spMkLst>
        </pc:spChg>
        <pc:spChg chg="add del">
          <ac:chgData name="Mandava, Tarun" userId="S::mtarun@uiowa.edu::6017a55a-b3d6-4471-96d9-d7fc18abb710" providerId="AD" clId="Web-{23EBC559-D49E-4F61-8D83-78B32C3E8FEE}" dt="2020-10-29T23:40:59.097" v="660"/>
          <ac:spMkLst>
            <pc:docMk/>
            <pc:sldMk cId="2815554061" sldId="270"/>
            <ac:spMk id="23" creationId="{6691AC69-A76E-4DAB-B565-468B6B87ACF3}"/>
          </ac:spMkLst>
        </pc:spChg>
        <pc:spChg chg="add del">
          <ac:chgData name="Mandava, Tarun" userId="S::mtarun@uiowa.edu::6017a55a-b3d6-4471-96d9-d7fc18abb710" providerId="AD" clId="Web-{23EBC559-D49E-4F61-8D83-78B32C3E8FEE}" dt="2020-10-29T23:40:45.034" v="658"/>
          <ac:spMkLst>
            <pc:docMk/>
            <pc:sldMk cId="2815554061" sldId="270"/>
            <ac:spMk id="24" creationId="{3AB72E55-43E4-4356-BFE8-E2102CB0B505}"/>
          </ac:spMkLst>
        </pc:spChg>
        <pc:spChg chg="add">
          <ac:chgData name="Mandava, Tarun" userId="S::mtarun@uiowa.edu::6017a55a-b3d6-4471-96d9-d7fc18abb710" providerId="AD" clId="Web-{23EBC559-D49E-4F61-8D83-78B32C3E8FEE}" dt="2020-10-29T23:40:59.128" v="661"/>
          <ac:spMkLst>
            <pc:docMk/>
            <pc:sldMk cId="2815554061" sldId="270"/>
            <ac:spMk id="25" creationId="{F837543A-6020-4505-A233-C9DB4BF74011}"/>
          </ac:spMkLst>
        </pc:spChg>
        <pc:spChg chg="add">
          <ac:chgData name="Mandava, Tarun" userId="S::mtarun@uiowa.edu::6017a55a-b3d6-4471-96d9-d7fc18abb710" providerId="AD" clId="Web-{23EBC559-D49E-4F61-8D83-78B32C3E8FEE}" dt="2020-10-29T23:40:59.128" v="661"/>
          <ac:spMkLst>
            <pc:docMk/>
            <pc:sldMk cId="2815554061" sldId="270"/>
            <ac:spMk id="26" creationId="{35B16301-FB18-48BA-A6DD-C37CAF6F9A18}"/>
          </ac:spMkLst>
        </pc:spChg>
        <pc:spChg chg="add">
          <ac:chgData name="Mandava, Tarun" userId="S::mtarun@uiowa.edu::6017a55a-b3d6-4471-96d9-d7fc18abb710" providerId="AD" clId="Web-{23EBC559-D49E-4F61-8D83-78B32C3E8FEE}" dt="2020-10-29T23:40:59.128" v="661"/>
          <ac:spMkLst>
            <pc:docMk/>
            <pc:sldMk cId="2815554061" sldId="270"/>
            <ac:spMk id="27" creationId="{C3C0D90E-074A-4F52-9B11-B52BEF4BCBE5}"/>
          </ac:spMkLst>
        </pc:spChg>
        <pc:spChg chg="add">
          <ac:chgData name="Mandava, Tarun" userId="S::mtarun@uiowa.edu::6017a55a-b3d6-4471-96d9-d7fc18abb710" providerId="AD" clId="Web-{23EBC559-D49E-4F61-8D83-78B32C3E8FEE}" dt="2020-10-29T23:40:59.128" v="661"/>
          <ac:spMkLst>
            <pc:docMk/>
            <pc:sldMk cId="2815554061" sldId="270"/>
            <ac:spMk id="28" creationId="{CABBD4C1-E6F8-46F6-8152-A8A97490BF4D}"/>
          </ac:spMkLst>
        </pc:spChg>
        <pc:spChg chg="add">
          <ac:chgData name="Mandava, Tarun" userId="S::mtarun@uiowa.edu::6017a55a-b3d6-4471-96d9-d7fc18abb710" providerId="AD" clId="Web-{23EBC559-D49E-4F61-8D83-78B32C3E8FEE}" dt="2020-10-29T23:40:59.128" v="661"/>
          <ac:spMkLst>
            <pc:docMk/>
            <pc:sldMk cId="2815554061" sldId="270"/>
            <ac:spMk id="29" creationId="{83BA5EF5-1FE9-4BF9-83BB-269BCDDF6156}"/>
          </ac:spMkLst>
        </pc:spChg>
        <pc:spChg chg="add">
          <ac:chgData name="Mandava, Tarun" userId="S::mtarun@uiowa.edu::6017a55a-b3d6-4471-96d9-d7fc18abb710" providerId="AD" clId="Web-{23EBC559-D49E-4F61-8D83-78B32C3E8FEE}" dt="2020-10-29T23:40:59.128" v="661"/>
          <ac:spMkLst>
            <pc:docMk/>
            <pc:sldMk cId="2815554061" sldId="270"/>
            <ac:spMk id="31" creationId="{88853921-7BC9-4BDE-ACAB-133C683C82D6}"/>
          </ac:spMkLst>
        </pc:spChg>
        <pc:spChg chg="add">
          <ac:chgData name="Mandava, Tarun" userId="S::mtarun@uiowa.edu::6017a55a-b3d6-4471-96d9-d7fc18abb710" providerId="AD" clId="Web-{23EBC559-D49E-4F61-8D83-78B32C3E8FEE}" dt="2020-10-29T23:40:59.128" v="661"/>
          <ac:spMkLst>
            <pc:docMk/>
            <pc:sldMk cId="2815554061" sldId="270"/>
            <ac:spMk id="32" creationId="{09192968-3AE7-4470-A61C-97294BB92731}"/>
          </ac:spMkLst>
        </pc:spChg>
        <pc:spChg chg="add">
          <ac:chgData name="Mandava, Tarun" userId="S::mtarun@uiowa.edu::6017a55a-b3d6-4471-96d9-d7fc18abb710" providerId="AD" clId="Web-{23EBC559-D49E-4F61-8D83-78B32C3E8FEE}" dt="2020-10-29T23:40:59.128" v="661"/>
          <ac:spMkLst>
            <pc:docMk/>
            <pc:sldMk cId="2815554061" sldId="270"/>
            <ac:spMk id="33" creationId="{3AB72E55-43E4-4356-BFE8-E2102CB0B505}"/>
          </ac:spMkLst>
        </pc:spChg>
        <pc:cxnChg chg="add del">
          <ac:chgData name="Mandava, Tarun" userId="S::mtarun@uiowa.edu::6017a55a-b3d6-4471-96d9-d7fc18abb710" providerId="AD" clId="Web-{23EBC559-D49E-4F61-8D83-78B32C3E8FEE}" dt="2020-10-29T23:40:45.034" v="658"/>
          <ac:cxnSpMkLst>
            <pc:docMk/>
            <pc:sldMk cId="2815554061" sldId="270"/>
            <ac:cxnSpMk id="18" creationId="{4B3BCACB-5880-460B-9606-8C433A9AF99D}"/>
          </ac:cxnSpMkLst>
        </pc:cxnChg>
        <pc:cxnChg chg="add">
          <ac:chgData name="Mandava, Tarun" userId="S::mtarun@uiowa.edu::6017a55a-b3d6-4471-96d9-d7fc18abb710" providerId="AD" clId="Web-{23EBC559-D49E-4F61-8D83-78B32C3E8FEE}" dt="2020-10-29T23:40:59.128" v="661"/>
          <ac:cxnSpMkLst>
            <pc:docMk/>
            <pc:sldMk cId="2815554061" sldId="270"/>
            <ac:cxnSpMk id="30" creationId="{4B3BCACB-5880-460B-9606-8C433A9AF99D}"/>
          </ac:cxnSpMkLst>
        </pc:cxnChg>
      </pc:sldChg>
      <pc:sldChg chg="add del replId">
        <pc:chgData name="Mandava, Tarun" userId="S::mtarun@uiowa.edu::6017a55a-b3d6-4471-96d9-d7fc18abb710" providerId="AD" clId="Web-{23EBC559-D49E-4F61-8D83-78B32C3E8FEE}" dt="2020-10-29T23:16:53.903" v="3"/>
        <pc:sldMkLst>
          <pc:docMk/>
          <pc:sldMk cId="3887260893" sldId="271"/>
        </pc:sldMkLst>
      </pc:sldChg>
      <pc:sldChg chg="modSp add del ord replId">
        <pc:chgData name="Mandava, Tarun" userId="S::mtarun@uiowa.edu::6017a55a-b3d6-4471-96d9-d7fc18abb710" providerId="AD" clId="Web-{23EBC559-D49E-4F61-8D83-78B32C3E8FEE}" dt="2020-10-29T23:40:35.393" v="654"/>
        <pc:sldMkLst>
          <pc:docMk/>
          <pc:sldMk cId="4233509259" sldId="271"/>
        </pc:sldMkLst>
        <pc:graphicFrameChg chg="mod">
          <ac:chgData name="Mandava, Tarun" userId="S::mtarun@uiowa.edu::6017a55a-b3d6-4471-96d9-d7fc18abb710" providerId="AD" clId="Web-{23EBC559-D49E-4F61-8D83-78B32C3E8FEE}" dt="2020-10-29T23:21:38.189" v="92" actId="1076"/>
          <ac:graphicFrameMkLst>
            <pc:docMk/>
            <pc:sldMk cId="4233509259" sldId="271"/>
            <ac:graphicFrameMk id="13" creationId="{8722D431-1450-4418-A5F2-B685C3D69333}"/>
          </ac:graphicFrameMkLst>
        </pc:graphicFrameChg>
      </pc:sldChg>
      <pc:sldChg chg="add replId">
        <pc:chgData name="Mandava, Tarun" userId="S::mtarun@uiowa.edu::6017a55a-b3d6-4471-96d9-d7fc18abb710" providerId="AD" clId="Web-{23EBC559-D49E-4F61-8D83-78B32C3E8FEE}" dt="2020-10-29T23:25:45.020" v="335"/>
        <pc:sldMkLst>
          <pc:docMk/>
          <pc:sldMk cId="2835202298" sldId="272"/>
        </pc:sldMkLst>
      </pc:sldChg>
      <pc:sldChg chg="modSp new">
        <pc:chgData name="Mandava, Tarun" userId="S::mtarun@uiowa.edu::6017a55a-b3d6-4471-96d9-d7fc18abb710" providerId="AD" clId="Web-{23EBC559-D49E-4F61-8D83-78B32C3E8FEE}" dt="2020-10-29T23:53:52.187" v="972" actId="20577"/>
        <pc:sldMkLst>
          <pc:docMk/>
          <pc:sldMk cId="998790487" sldId="273"/>
        </pc:sldMkLst>
        <pc:spChg chg="mod">
          <ac:chgData name="Mandava, Tarun" userId="S::mtarun@uiowa.edu::6017a55a-b3d6-4471-96d9-d7fc18abb710" providerId="AD" clId="Web-{23EBC559-D49E-4F61-8D83-78B32C3E8FEE}" dt="2020-10-29T23:48:36.166" v="710" actId="20577"/>
          <ac:spMkLst>
            <pc:docMk/>
            <pc:sldMk cId="998790487" sldId="273"/>
            <ac:spMk id="2" creationId="{1ABDDC28-755E-4D5E-A3F7-B6918776054F}"/>
          </ac:spMkLst>
        </pc:spChg>
        <pc:spChg chg="mod">
          <ac:chgData name="Mandava, Tarun" userId="S::mtarun@uiowa.edu::6017a55a-b3d6-4471-96d9-d7fc18abb710" providerId="AD" clId="Web-{23EBC559-D49E-4F61-8D83-78B32C3E8FEE}" dt="2020-10-29T23:53:52.187" v="972" actId="20577"/>
          <ac:spMkLst>
            <pc:docMk/>
            <pc:sldMk cId="998790487" sldId="273"/>
            <ac:spMk id="3" creationId="{728803AF-601F-4FE7-9226-38413B9A2658}"/>
          </ac:spMkLst>
        </pc:spChg>
        <pc:spChg chg="mod">
          <ac:chgData name="Mandava, Tarun" userId="S::mtarun@uiowa.edu::6017a55a-b3d6-4471-96d9-d7fc18abb710" providerId="AD" clId="Web-{23EBC559-D49E-4F61-8D83-78B32C3E8FEE}" dt="2020-10-29T23:53:35.374" v="963" actId="14100"/>
          <ac:spMkLst>
            <pc:docMk/>
            <pc:sldMk cId="998790487" sldId="273"/>
            <ac:spMk id="4" creationId="{E8B08099-7AC1-45E5-96C9-E9E2D4A77A2F}"/>
          </ac:spMkLst>
        </pc:spChg>
      </pc:sldChg>
      <pc:sldChg chg="delSp new del ord">
        <pc:chgData name="Mandava, Tarun" userId="S::mtarun@uiowa.edu::6017a55a-b3d6-4471-96d9-d7fc18abb710" providerId="AD" clId="Web-{23EBC559-D49E-4F61-8D83-78B32C3E8FEE}" dt="2020-10-29T23:47:51.478" v="688"/>
        <pc:sldMkLst>
          <pc:docMk/>
          <pc:sldMk cId="2903927133" sldId="273"/>
        </pc:sldMkLst>
        <pc:spChg chg="del">
          <ac:chgData name="Mandava, Tarun" userId="S::mtarun@uiowa.edu::6017a55a-b3d6-4471-96d9-d7fc18abb710" providerId="AD" clId="Web-{23EBC559-D49E-4F61-8D83-78B32C3E8FEE}" dt="2020-10-29T23:47:04.102" v="686"/>
          <ac:spMkLst>
            <pc:docMk/>
            <pc:sldMk cId="2903927133" sldId="273"/>
            <ac:spMk id="2" creationId="{01D241CE-3992-4309-A70B-ED4659E64DF5}"/>
          </ac:spMkLst>
        </pc:spChg>
        <pc:spChg chg="del">
          <ac:chgData name="Mandava, Tarun" userId="S::mtarun@uiowa.edu::6017a55a-b3d6-4471-96d9-d7fc18abb710" providerId="AD" clId="Web-{23EBC559-D49E-4F61-8D83-78B32C3E8FEE}" dt="2020-10-29T23:47:05.728" v="687"/>
          <ac:spMkLst>
            <pc:docMk/>
            <pc:sldMk cId="2903927133" sldId="273"/>
            <ac:spMk id="3" creationId="{BAEC1F96-8D95-4392-98FD-9FB44E623C06}"/>
          </ac:spMkLst>
        </pc:spChg>
        <pc:spChg chg="del">
          <ac:chgData name="Mandava, Tarun" userId="S::mtarun@uiowa.edu::6017a55a-b3d6-4471-96d9-d7fc18abb710" providerId="AD" clId="Web-{23EBC559-D49E-4F61-8D83-78B32C3E8FEE}" dt="2020-10-29T23:47:01.181" v="685"/>
          <ac:spMkLst>
            <pc:docMk/>
            <pc:sldMk cId="2903927133" sldId="273"/>
            <ac:spMk id="4" creationId="{0C0833B2-6602-4C6B-B561-B7C12BFFCEDC}"/>
          </ac:spMkLst>
        </pc:spChg>
      </pc:sldChg>
    </pc:docChg>
  </pc:docChgLst>
  <pc:docChgLst>
    <pc:chgData name="Williams, Palden C" userId="S::pchoekyong@uiowa.edu::bf44c06a-4234-4b3c-b83e-0ca9a1376060" providerId="AD" clId="Web-{B9BE51D3-73D3-F7A0-24B7-A945B55BA5F7}"/>
    <pc:docChg chg="modSld">
      <pc:chgData name="Williams, Palden C" userId="S::pchoekyong@uiowa.edu::bf44c06a-4234-4b3c-b83e-0ca9a1376060" providerId="AD" clId="Web-{B9BE51D3-73D3-F7A0-24B7-A945B55BA5F7}" dt="2020-11-05T02:15:45.019" v="352" actId="20577"/>
      <pc:docMkLst>
        <pc:docMk/>
      </pc:docMkLst>
      <pc:sldChg chg="modSp">
        <pc:chgData name="Williams, Palden C" userId="S::pchoekyong@uiowa.edu::bf44c06a-4234-4b3c-b83e-0ca9a1376060" providerId="AD" clId="Web-{B9BE51D3-73D3-F7A0-24B7-A945B55BA5F7}" dt="2020-11-05T02:02:29.822" v="133" actId="20577"/>
        <pc:sldMkLst>
          <pc:docMk/>
          <pc:sldMk cId="3231767386" sldId="269"/>
        </pc:sldMkLst>
        <pc:spChg chg="mod">
          <ac:chgData name="Williams, Palden C" userId="S::pchoekyong@uiowa.edu::bf44c06a-4234-4b3c-b83e-0ca9a1376060" providerId="AD" clId="Web-{B9BE51D3-73D3-F7A0-24B7-A945B55BA5F7}" dt="2020-11-05T02:02:29.822" v="133" actId="20577"/>
          <ac:spMkLst>
            <pc:docMk/>
            <pc:sldMk cId="3231767386" sldId="269"/>
            <ac:spMk id="2" creationId="{03FB0B6F-1780-42D3-94F2-66D5F3FD243C}"/>
          </ac:spMkLst>
        </pc:spChg>
      </pc:sldChg>
      <pc:sldChg chg="modSp">
        <pc:chgData name="Williams, Palden C" userId="S::pchoekyong@uiowa.edu::bf44c06a-4234-4b3c-b83e-0ca9a1376060" providerId="AD" clId="Web-{B9BE51D3-73D3-F7A0-24B7-A945B55BA5F7}" dt="2020-11-05T02:15:15.270" v="334" actId="20577"/>
        <pc:sldMkLst>
          <pc:docMk/>
          <pc:sldMk cId="2815554061" sldId="270"/>
        </pc:sldMkLst>
        <pc:spChg chg="mod">
          <ac:chgData name="Williams, Palden C" userId="S::pchoekyong@uiowa.edu::bf44c06a-4234-4b3c-b83e-0ca9a1376060" providerId="AD" clId="Web-{B9BE51D3-73D3-F7A0-24B7-A945B55BA5F7}" dt="2020-11-05T02:01:29.822" v="100" actId="20577"/>
          <ac:spMkLst>
            <pc:docMk/>
            <pc:sldMk cId="2815554061" sldId="270"/>
            <ac:spMk id="2" creationId="{72FD4780-82B3-48B3-B54C-F45286A8F23F}"/>
          </ac:spMkLst>
        </pc:spChg>
        <pc:spChg chg="mod">
          <ac:chgData name="Williams, Palden C" userId="S::pchoekyong@uiowa.edu::bf44c06a-4234-4b3c-b83e-0ca9a1376060" providerId="AD" clId="Web-{B9BE51D3-73D3-F7A0-24B7-A945B55BA5F7}" dt="2020-11-05T02:15:15.270" v="334" actId="20577"/>
          <ac:spMkLst>
            <pc:docMk/>
            <pc:sldMk cId="2815554061" sldId="270"/>
            <ac:spMk id="3" creationId="{C5176FAB-8C91-4840-BA12-453B9B2A5346}"/>
          </ac:spMkLst>
        </pc:spChg>
      </pc:sldChg>
      <pc:sldChg chg="modSp">
        <pc:chgData name="Williams, Palden C" userId="S::pchoekyong@uiowa.edu::bf44c06a-4234-4b3c-b83e-0ca9a1376060" providerId="AD" clId="Web-{B9BE51D3-73D3-F7A0-24B7-A945B55BA5F7}" dt="2020-11-05T02:15:42.457" v="350" actId="20577"/>
        <pc:sldMkLst>
          <pc:docMk/>
          <pc:sldMk cId="998790487" sldId="273"/>
        </pc:sldMkLst>
        <pc:spChg chg="mod">
          <ac:chgData name="Williams, Palden C" userId="S::pchoekyong@uiowa.edu::bf44c06a-4234-4b3c-b83e-0ca9a1376060" providerId="AD" clId="Web-{B9BE51D3-73D3-F7A0-24B7-A945B55BA5F7}" dt="2020-11-05T02:01:18.963" v="96" actId="20577"/>
          <ac:spMkLst>
            <pc:docMk/>
            <pc:sldMk cId="998790487" sldId="273"/>
            <ac:spMk id="2" creationId="{1ABDDC28-755E-4D5E-A3F7-B6918776054F}"/>
          </ac:spMkLst>
        </pc:spChg>
        <pc:spChg chg="mod">
          <ac:chgData name="Williams, Palden C" userId="S::pchoekyong@uiowa.edu::bf44c06a-4234-4b3c-b83e-0ca9a1376060" providerId="AD" clId="Web-{B9BE51D3-73D3-F7A0-24B7-A945B55BA5F7}" dt="2020-11-05T02:15:34.020" v="341" actId="20577"/>
          <ac:spMkLst>
            <pc:docMk/>
            <pc:sldMk cId="998790487" sldId="273"/>
            <ac:spMk id="3" creationId="{728803AF-601F-4FE7-9226-38413B9A2658}"/>
          </ac:spMkLst>
        </pc:spChg>
        <pc:spChg chg="mod">
          <ac:chgData name="Williams, Palden C" userId="S::pchoekyong@uiowa.edu::bf44c06a-4234-4b3c-b83e-0ca9a1376060" providerId="AD" clId="Web-{B9BE51D3-73D3-F7A0-24B7-A945B55BA5F7}" dt="2020-11-05T02:15:42.457" v="350" actId="20577"/>
          <ac:spMkLst>
            <pc:docMk/>
            <pc:sldMk cId="998790487" sldId="273"/>
            <ac:spMk id="4" creationId="{E8B08099-7AC1-45E5-96C9-E9E2D4A77A2F}"/>
          </ac:spMkLst>
        </pc:spChg>
      </pc:sldChg>
      <pc:sldChg chg="modSp">
        <pc:chgData name="Williams, Palden C" userId="S::pchoekyong@uiowa.edu::bf44c06a-4234-4b3c-b83e-0ca9a1376060" providerId="AD" clId="Web-{B9BE51D3-73D3-F7A0-24B7-A945B55BA5F7}" dt="2020-11-05T02:02:03.228" v="118" actId="20577"/>
        <pc:sldMkLst>
          <pc:docMk/>
          <pc:sldMk cId="2501997796" sldId="274"/>
        </pc:sldMkLst>
        <pc:spChg chg="mod">
          <ac:chgData name="Williams, Palden C" userId="S::pchoekyong@uiowa.edu::bf44c06a-4234-4b3c-b83e-0ca9a1376060" providerId="AD" clId="Web-{B9BE51D3-73D3-F7A0-24B7-A945B55BA5F7}" dt="2020-11-05T02:02:03.228" v="118" actId="20577"/>
          <ac:spMkLst>
            <pc:docMk/>
            <pc:sldMk cId="2501997796" sldId="274"/>
            <ac:spMk id="6" creationId="{489594B9-F9E7-4882-8552-C7A29CF003D0}"/>
          </ac:spMkLst>
        </pc:spChg>
      </pc:sldChg>
      <pc:sldChg chg="modSp">
        <pc:chgData name="Williams, Palden C" userId="S::pchoekyong@uiowa.edu::bf44c06a-4234-4b3c-b83e-0ca9a1376060" providerId="AD" clId="Web-{B9BE51D3-73D3-F7A0-24B7-A945B55BA5F7}" dt="2020-11-05T02:01:54.088" v="113" actId="20577"/>
        <pc:sldMkLst>
          <pc:docMk/>
          <pc:sldMk cId="1594447145" sldId="275"/>
        </pc:sldMkLst>
        <pc:spChg chg="mod">
          <ac:chgData name="Williams, Palden C" userId="S::pchoekyong@uiowa.edu::bf44c06a-4234-4b3c-b83e-0ca9a1376060" providerId="AD" clId="Web-{B9BE51D3-73D3-F7A0-24B7-A945B55BA5F7}" dt="2020-11-05T02:01:54.088" v="113" actId="20577"/>
          <ac:spMkLst>
            <pc:docMk/>
            <pc:sldMk cId="1594447145" sldId="275"/>
            <ac:spMk id="2" creationId="{56EA9723-18ED-4AA7-AC21-A29E4BCC6AA6}"/>
          </ac:spMkLst>
        </pc:spChg>
      </pc:sldChg>
      <pc:sldChg chg="modSp">
        <pc:chgData name="Williams, Palden C" userId="S::pchoekyong@uiowa.edu::bf44c06a-4234-4b3c-b83e-0ca9a1376060" providerId="AD" clId="Web-{B9BE51D3-73D3-F7A0-24B7-A945B55BA5F7}" dt="2020-11-05T02:02:18.181" v="128" actId="20577"/>
        <pc:sldMkLst>
          <pc:docMk/>
          <pc:sldMk cId="76956625" sldId="276"/>
        </pc:sldMkLst>
        <pc:spChg chg="mod">
          <ac:chgData name="Williams, Palden C" userId="S::pchoekyong@uiowa.edu::bf44c06a-4234-4b3c-b83e-0ca9a1376060" providerId="AD" clId="Web-{B9BE51D3-73D3-F7A0-24B7-A945B55BA5F7}" dt="2020-11-05T02:02:18.181" v="128" actId="20577"/>
          <ac:spMkLst>
            <pc:docMk/>
            <pc:sldMk cId="76956625" sldId="276"/>
            <ac:spMk id="2" creationId="{E0759CE0-D6F6-4960-AE82-826CADA36146}"/>
          </ac:spMkLst>
        </pc:spChg>
      </pc:sldChg>
      <pc:sldChg chg="modSp">
        <pc:chgData name="Williams, Palden C" userId="S::pchoekyong@uiowa.edu::bf44c06a-4234-4b3c-b83e-0ca9a1376060" providerId="AD" clId="Web-{B9BE51D3-73D3-F7A0-24B7-A945B55BA5F7}" dt="2020-11-05T02:07:27.163" v="311" actId="20577"/>
        <pc:sldMkLst>
          <pc:docMk/>
          <pc:sldMk cId="3392009374" sldId="279"/>
        </pc:sldMkLst>
        <pc:spChg chg="mod">
          <ac:chgData name="Williams, Palden C" userId="S::pchoekyong@uiowa.edu::bf44c06a-4234-4b3c-b83e-0ca9a1376060" providerId="AD" clId="Web-{B9BE51D3-73D3-F7A0-24B7-A945B55BA5F7}" dt="2020-11-05T02:07:27.163" v="311" actId="20577"/>
          <ac:spMkLst>
            <pc:docMk/>
            <pc:sldMk cId="3392009374" sldId="279"/>
            <ac:spMk id="2" creationId="{D39DAD9A-87B1-4424-A519-651637B24539}"/>
          </ac:spMkLst>
        </pc:spChg>
      </pc:sldChg>
      <pc:sldChg chg="modSp">
        <pc:chgData name="Williams, Palden C" userId="S::pchoekyong@uiowa.edu::bf44c06a-4234-4b3c-b83e-0ca9a1376060" providerId="AD" clId="Web-{B9BE51D3-73D3-F7A0-24B7-A945B55BA5F7}" dt="2020-11-05T02:02:12.400" v="123" actId="20577"/>
        <pc:sldMkLst>
          <pc:docMk/>
          <pc:sldMk cId="922978206" sldId="280"/>
        </pc:sldMkLst>
        <pc:spChg chg="mod">
          <ac:chgData name="Williams, Palden C" userId="S::pchoekyong@uiowa.edu::bf44c06a-4234-4b3c-b83e-0ca9a1376060" providerId="AD" clId="Web-{B9BE51D3-73D3-F7A0-24B7-A945B55BA5F7}" dt="2020-11-05T02:02:12.400" v="123" actId="20577"/>
          <ac:spMkLst>
            <pc:docMk/>
            <pc:sldMk cId="922978206" sldId="280"/>
            <ac:spMk id="2" creationId="{B96B7B1E-CA46-45DA-B633-5B9A5A947790}"/>
          </ac:spMkLst>
        </pc:spChg>
      </pc:sldChg>
      <pc:sldChg chg="modSp">
        <pc:chgData name="Williams, Palden C" userId="S::pchoekyong@uiowa.edu::bf44c06a-4234-4b3c-b83e-0ca9a1376060" providerId="AD" clId="Web-{B9BE51D3-73D3-F7A0-24B7-A945B55BA5F7}" dt="2020-11-05T02:01:23.807" v="99" actId="20577"/>
        <pc:sldMkLst>
          <pc:docMk/>
          <pc:sldMk cId="1063161676" sldId="281"/>
        </pc:sldMkLst>
        <pc:spChg chg="mod">
          <ac:chgData name="Williams, Palden C" userId="S::pchoekyong@uiowa.edu::bf44c06a-4234-4b3c-b83e-0ca9a1376060" providerId="AD" clId="Web-{B9BE51D3-73D3-F7A0-24B7-A945B55BA5F7}" dt="2020-11-05T02:01:23.807" v="99" actId="20577"/>
          <ac:spMkLst>
            <pc:docMk/>
            <pc:sldMk cId="1063161676" sldId="281"/>
            <ac:spMk id="2" creationId="{72FD4780-82B3-48B3-B54C-F45286A8F23F}"/>
          </ac:spMkLst>
        </pc:spChg>
      </pc:sldChg>
      <pc:sldChg chg="modSp">
        <pc:chgData name="Williams, Palden C" userId="S::pchoekyong@uiowa.edu::bf44c06a-4234-4b3c-b83e-0ca9a1376060" providerId="AD" clId="Web-{B9BE51D3-73D3-F7A0-24B7-A945B55BA5F7}" dt="2020-11-05T02:00:54.713" v="88" actId="20577"/>
        <pc:sldMkLst>
          <pc:docMk/>
          <pc:sldMk cId="3218131003" sldId="282"/>
        </pc:sldMkLst>
        <pc:spChg chg="mod">
          <ac:chgData name="Williams, Palden C" userId="S::pchoekyong@uiowa.edu::bf44c06a-4234-4b3c-b83e-0ca9a1376060" providerId="AD" clId="Web-{B9BE51D3-73D3-F7A0-24B7-A945B55BA5F7}" dt="2020-11-05T02:00:54.713" v="88" actId="20577"/>
          <ac:spMkLst>
            <pc:docMk/>
            <pc:sldMk cId="3218131003" sldId="282"/>
            <ac:spMk id="2" creationId="{6B70F7E7-927A-4DA4-9E5F-52C4EA860A7C}"/>
          </ac:spMkLst>
        </pc:spChg>
      </pc:sldChg>
      <pc:sldChg chg="modSp">
        <pc:chgData name="Williams, Palden C" userId="S::pchoekyong@uiowa.edu::bf44c06a-4234-4b3c-b83e-0ca9a1376060" providerId="AD" clId="Web-{B9BE51D3-73D3-F7A0-24B7-A945B55BA5F7}" dt="2020-11-05T02:01:45.806" v="108" actId="20577"/>
        <pc:sldMkLst>
          <pc:docMk/>
          <pc:sldMk cId="3584302766" sldId="283"/>
        </pc:sldMkLst>
        <pc:spChg chg="mod">
          <ac:chgData name="Williams, Palden C" userId="S::pchoekyong@uiowa.edu::bf44c06a-4234-4b3c-b83e-0ca9a1376060" providerId="AD" clId="Web-{B9BE51D3-73D3-F7A0-24B7-A945B55BA5F7}" dt="2020-11-05T02:01:45.806" v="108" actId="20577"/>
          <ac:spMkLst>
            <pc:docMk/>
            <pc:sldMk cId="3584302766" sldId="283"/>
            <ac:spMk id="2" creationId="{A7B27572-935E-4756-8304-EF6BABB9A8A0}"/>
          </ac:spMkLst>
        </pc:spChg>
      </pc:sldChg>
      <pc:sldChg chg="modSp">
        <pc:chgData name="Williams, Palden C" userId="S::pchoekyong@uiowa.edu::bf44c06a-4234-4b3c-b83e-0ca9a1376060" providerId="AD" clId="Web-{B9BE51D3-73D3-F7A0-24B7-A945B55BA5F7}" dt="2020-11-05T02:01:34.041" v="103" actId="20577"/>
        <pc:sldMkLst>
          <pc:docMk/>
          <pc:sldMk cId="140066115" sldId="284"/>
        </pc:sldMkLst>
        <pc:spChg chg="mod">
          <ac:chgData name="Williams, Palden C" userId="S::pchoekyong@uiowa.edu::bf44c06a-4234-4b3c-b83e-0ca9a1376060" providerId="AD" clId="Web-{B9BE51D3-73D3-F7A0-24B7-A945B55BA5F7}" dt="2020-11-05T02:01:34.041" v="103" actId="20577"/>
          <ac:spMkLst>
            <pc:docMk/>
            <pc:sldMk cId="140066115" sldId="284"/>
            <ac:spMk id="2" creationId="{72FD4780-82B3-48B3-B54C-F45286A8F23F}"/>
          </ac:spMkLst>
        </pc:spChg>
      </pc:sldChg>
      <pc:sldChg chg="modSp">
        <pc:chgData name="Williams, Palden C" userId="S::pchoekyong@uiowa.edu::bf44c06a-4234-4b3c-b83e-0ca9a1376060" providerId="AD" clId="Web-{B9BE51D3-73D3-F7A0-24B7-A945B55BA5F7}" dt="2020-11-05T02:13:25.036" v="324" actId="20577"/>
        <pc:sldMkLst>
          <pc:docMk/>
          <pc:sldMk cId="3224746275" sldId="285"/>
        </pc:sldMkLst>
        <pc:spChg chg="mod">
          <ac:chgData name="Williams, Palden C" userId="S::pchoekyong@uiowa.edu::bf44c06a-4234-4b3c-b83e-0ca9a1376060" providerId="AD" clId="Web-{B9BE51D3-73D3-F7A0-24B7-A945B55BA5F7}" dt="2020-11-05T02:00:46.401" v="83" actId="20577"/>
          <ac:spMkLst>
            <pc:docMk/>
            <pc:sldMk cId="3224746275" sldId="285"/>
            <ac:spMk id="2" creationId="{BC280008-822C-4A85-9326-3F9AF2010352}"/>
          </ac:spMkLst>
        </pc:spChg>
        <pc:spChg chg="mod">
          <ac:chgData name="Williams, Palden C" userId="S::pchoekyong@uiowa.edu::bf44c06a-4234-4b3c-b83e-0ca9a1376060" providerId="AD" clId="Web-{B9BE51D3-73D3-F7A0-24B7-A945B55BA5F7}" dt="2020-11-05T02:13:25.036" v="324" actId="20577"/>
          <ac:spMkLst>
            <pc:docMk/>
            <pc:sldMk cId="3224746275" sldId="285"/>
            <ac:spMk id="3" creationId="{91BAE9E3-9ADD-4FFB-BF7F-058EA6006B6C}"/>
          </ac:spMkLst>
        </pc:spChg>
      </pc:sldChg>
      <pc:sldChg chg="modSp">
        <pc:chgData name="Williams, Palden C" userId="S::pchoekyong@uiowa.edu::bf44c06a-4234-4b3c-b83e-0ca9a1376060" providerId="AD" clId="Web-{B9BE51D3-73D3-F7A0-24B7-A945B55BA5F7}" dt="2020-11-05T02:13:16.630" v="321" actId="20577"/>
        <pc:sldMkLst>
          <pc:docMk/>
          <pc:sldMk cId="2129430924" sldId="286"/>
        </pc:sldMkLst>
        <pc:spChg chg="mod">
          <ac:chgData name="Williams, Palden C" userId="S::pchoekyong@uiowa.edu::bf44c06a-4234-4b3c-b83e-0ca9a1376060" providerId="AD" clId="Web-{B9BE51D3-73D3-F7A0-24B7-A945B55BA5F7}" dt="2020-11-05T02:01:03.072" v="93" actId="20577"/>
          <ac:spMkLst>
            <pc:docMk/>
            <pc:sldMk cId="2129430924" sldId="286"/>
            <ac:spMk id="2" creationId="{BC280008-822C-4A85-9326-3F9AF2010352}"/>
          </ac:spMkLst>
        </pc:spChg>
        <pc:spChg chg="mod">
          <ac:chgData name="Williams, Palden C" userId="S::pchoekyong@uiowa.edu::bf44c06a-4234-4b3c-b83e-0ca9a1376060" providerId="AD" clId="Web-{B9BE51D3-73D3-F7A0-24B7-A945B55BA5F7}" dt="2020-11-05T02:13:16.630" v="321" actId="20577"/>
          <ac:spMkLst>
            <pc:docMk/>
            <pc:sldMk cId="2129430924" sldId="286"/>
            <ac:spMk id="3" creationId="{91BAE9E3-9ADD-4FFB-BF7F-058EA6006B6C}"/>
          </ac:spMkLst>
        </pc:spChg>
      </pc:sldChg>
      <pc:sldChg chg="modSp">
        <pc:chgData name="Williams, Palden C" userId="S::pchoekyong@uiowa.edu::bf44c06a-4234-4b3c-b83e-0ca9a1376060" providerId="AD" clId="Web-{B9BE51D3-73D3-F7A0-24B7-A945B55BA5F7}" dt="2020-11-05T02:11:01.975" v="314" actId="20577"/>
        <pc:sldMkLst>
          <pc:docMk/>
          <pc:sldMk cId="1056476013" sldId="287"/>
        </pc:sldMkLst>
        <pc:spChg chg="mod">
          <ac:chgData name="Williams, Palden C" userId="S::pchoekyong@uiowa.edu::bf44c06a-4234-4b3c-b83e-0ca9a1376060" providerId="AD" clId="Web-{B9BE51D3-73D3-F7A0-24B7-A945B55BA5F7}" dt="2020-11-05T02:00:36.291" v="78" actId="20577"/>
          <ac:spMkLst>
            <pc:docMk/>
            <pc:sldMk cId="1056476013" sldId="287"/>
            <ac:spMk id="2" creationId="{BC280008-822C-4A85-9326-3F9AF2010352}"/>
          </ac:spMkLst>
        </pc:spChg>
        <pc:spChg chg="mod">
          <ac:chgData name="Williams, Palden C" userId="S::pchoekyong@uiowa.edu::bf44c06a-4234-4b3c-b83e-0ca9a1376060" providerId="AD" clId="Web-{B9BE51D3-73D3-F7A0-24B7-A945B55BA5F7}" dt="2020-11-05T02:11:01.975" v="314" actId="20577"/>
          <ac:spMkLst>
            <pc:docMk/>
            <pc:sldMk cId="1056476013" sldId="287"/>
            <ac:spMk id="3" creationId="{91BAE9E3-9ADD-4FFB-BF7F-058EA6006B6C}"/>
          </ac:spMkLst>
        </pc:spChg>
      </pc:sldChg>
    </pc:docChg>
  </pc:docChgLst>
  <pc:docChgLst>
    <pc:chgData name="Wagner, Christopher J" userId="S::chriswagner@uiowa.edu::92fce1b8-d12a-48c9-b0cf-40f5e83d49a0" providerId="AD" clId="Web-{96BF9CAE-EF0A-0BD4-7717-BD5CBB96536B}"/>
    <pc:docChg chg="addSld modSld sldOrd">
      <pc:chgData name="Wagner, Christopher J" userId="S::chriswagner@uiowa.edu::92fce1b8-d12a-48c9-b0cf-40f5e83d49a0" providerId="AD" clId="Web-{96BF9CAE-EF0A-0BD4-7717-BD5CBB96536B}" dt="2020-11-01T23:54:19.435" v="49"/>
      <pc:docMkLst>
        <pc:docMk/>
      </pc:docMkLst>
      <pc:sldChg chg="ord">
        <pc:chgData name="Wagner, Christopher J" userId="S::chriswagner@uiowa.edu::92fce1b8-d12a-48c9-b0cf-40f5e83d49a0" providerId="AD" clId="Web-{96BF9CAE-EF0A-0BD4-7717-BD5CBB96536B}" dt="2020-11-01T23:52:51.090" v="0"/>
        <pc:sldMkLst>
          <pc:docMk/>
          <pc:sldMk cId="76956625" sldId="276"/>
        </pc:sldMkLst>
      </pc:sldChg>
      <pc:sldChg chg="addSp delSp modSp new">
        <pc:chgData name="Wagner, Christopher J" userId="S::chriswagner@uiowa.edu::92fce1b8-d12a-48c9-b0cf-40f5e83d49a0" providerId="AD" clId="Web-{96BF9CAE-EF0A-0BD4-7717-BD5CBB96536B}" dt="2020-11-01T23:54:19.435" v="49"/>
        <pc:sldMkLst>
          <pc:docMk/>
          <pc:sldMk cId="922978206" sldId="280"/>
        </pc:sldMkLst>
        <pc:spChg chg="mod">
          <ac:chgData name="Wagner, Christopher J" userId="S::chriswagner@uiowa.edu::92fce1b8-d12a-48c9-b0cf-40f5e83d49a0" providerId="AD" clId="Web-{96BF9CAE-EF0A-0BD4-7717-BD5CBB96536B}" dt="2020-11-01T23:53:16.653" v="42" actId="20577"/>
          <ac:spMkLst>
            <pc:docMk/>
            <pc:sldMk cId="922978206" sldId="280"/>
            <ac:spMk id="2" creationId="{B96B7B1E-CA46-45DA-B633-5B9A5A947790}"/>
          </ac:spMkLst>
        </pc:spChg>
        <pc:spChg chg="del">
          <ac:chgData name="Wagner, Christopher J" userId="S::chriswagner@uiowa.edu::92fce1b8-d12a-48c9-b0cf-40f5e83d49a0" providerId="AD" clId="Web-{96BF9CAE-EF0A-0BD4-7717-BD5CBB96536B}" dt="2020-11-01T23:53:19.996" v="44"/>
          <ac:spMkLst>
            <pc:docMk/>
            <pc:sldMk cId="922978206" sldId="280"/>
            <ac:spMk id="3" creationId="{9495F9D6-AEA1-4CC9-9D38-6B86D2258100}"/>
          </ac:spMkLst>
        </pc:spChg>
        <pc:picChg chg="add mod ord modCrop">
          <ac:chgData name="Wagner, Christopher J" userId="S::chriswagner@uiowa.edu::92fce1b8-d12a-48c9-b0cf-40f5e83d49a0" providerId="AD" clId="Web-{96BF9CAE-EF0A-0BD4-7717-BD5CBB96536B}" dt="2020-11-01T23:54:19.435" v="49"/>
          <ac:picMkLst>
            <pc:docMk/>
            <pc:sldMk cId="922978206" sldId="280"/>
            <ac:picMk id="4" creationId="{37CD0AD4-6516-463D-9894-628CAFB19EB6}"/>
          </ac:picMkLst>
        </pc:picChg>
      </pc:sldChg>
    </pc:docChg>
  </pc:docChgLst>
  <pc:docChgLst>
    <pc:chgData name="Williams, Palden C" userId="S::pchoekyong@uiowa.edu::bf44c06a-4234-4b3c-b83e-0ca9a1376060" providerId="AD" clId="Web-{1E06DC79-EA64-A728-3F12-A5968E25C7DB}"/>
    <pc:docChg chg="modSld">
      <pc:chgData name="Williams, Palden C" userId="S::pchoekyong@uiowa.edu::bf44c06a-4234-4b3c-b83e-0ca9a1376060" providerId="AD" clId="Web-{1E06DC79-EA64-A728-3F12-A5968E25C7DB}" dt="2020-11-05T02:50:04.564" v="1" actId="14100"/>
      <pc:docMkLst>
        <pc:docMk/>
      </pc:docMkLst>
      <pc:sldChg chg="modSp">
        <pc:chgData name="Williams, Palden C" userId="S::pchoekyong@uiowa.edu::bf44c06a-4234-4b3c-b83e-0ca9a1376060" providerId="AD" clId="Web-{1E06DC79-EA64-A728-3F12-A5968E25C7DB}" dt="2020-11-05T02:49:31.377" v="0" actId="14100"/>
        <pc:sldMkLst>
          <pc:docMk/>
          <pc:sldMk cId="2501997796" sldId="274"/>
        </pc:sldMkLst>
        <pc:picChg chg="mod">
          <ac:chgData name="Williams, Palden C" userId="S::pchoekyong@uiowa.edu::bf44c06a-4234-4b3c-b83e-0ca9a1376060" providerId="AD" clId="Web-{1E06DC79-EA64-A728-3F12-A5968E25C7DB}" dt="2020-11-05T02:49:31.377" v="0" actId="14100"/>
          <ac:picMkLst>
            <pc:docMk/>
            <pc:sldMk cId="2501997796" sldId="274"/>
            <ac:picMk id="2" creationId="{2090E33A-9EDC-4FA9-BCD3-BDFAD20666CE}"/>
          </ac:picMkLst>
        </pc:picChg>
      </pc:sldChg>
      <pc:sldChg chg="modSp">
        <pc:chgData name="Williams, Palden C" userId="S::pchoekyong@uiowa.edu::bf44c06a-4234-4b3c-b83e-0ca9a1376060" providerId="AD" clId="Web-{1E06DC79-EA64-A728-3F12-A5968E25C7DB}" dt="2020-11-05T02:50:04.564" v="1" actId="14100"/>
        <pc:sldMkLst>
          <pc:docMk/>
          <pc:sldMk cId="1594447145" sldId="275"/>
        </pc:sldMkLst>
        <pc:picChg chg="mod">
          <ac:chgData name="Williams, Palden C" userId="S::pchoekyong@uiowa.edu::bf44c06a-4234-4b3c-b83e-0ca9a1376060" providerId="AD" clId="Web-{1E06DC79-EA64-A728-3F12-A5968E25C7DB}" dt="2020-11-05T02:50:04.564" v="1" actId="14100"/>
          <ac:picMkLst>
            <pc:docMk/>
            <pc:sldMk cId="1594447145" sldId="275"/>
            <ac:picMk id="4" creationId="{D98690C4-448B-4D8E-B037-C05EAD6B9FF8}"/>
          </ac:picMkLst>
        </pc:picChg>
      </pc:sldChg>
    </pc:docChg>
  </pc:docChgLst>
  <pc:docChgLst>
    <pc:chgData name="Wagner, Christopher J" userId="S::chriswagner@uiowa.edu::92fce1b8-d12a-48c9-b0cf-40f5e83d49a0" providerId="AD" clId="Web-{C618E2DB-3944-4BB5-C5E9-5C525F74860F}"/>
    <pc:docChg chg="addSld modSld sldOrd">
      <pc:chgData name="Wagner, Christopher J" userId="S::chriswagner@uiowa.edu::92fce1b8-d12a-48c9-b0cf-40f5e83d49a0" providerId="AD" clId="Web-{C618E2DB-3944-4BB5-C5E9-5C525F74860F}" dt="2020-10-16T01:36:17.615" v="366" actId="20577"/>
      <pc:docMkLst>
        <pc:docMk/>
      </pc:docMkLst>
      <pc:sldChg chg="modSp new ord">
        <pc:chgData name="Wagner, Christopher J" userId="S::chriswagner@uiowa.edu::92fce1b8-d12a-48c9-b0cf-40f5e83d49a0" providerId="AD" clId="Web-{C618E2DB-3944-4BB5-C5E9-5C525F74860F}" dt="2020-10-16T01:36:17.615" v="365" actId="20577"/>
        <pc:sldMkLst>
          <pc:docMk/>
          <pc:sldMk cId="1728487493" sldId="264"/>
        </pc:sldMkLst>
        <pc:spChg chg="mod">
          <ac:chgData name="Wagner, Christopher J" userId="S::chriswagner@uiowa.edu::92fce1b8-d12a-48c9-b0cf-40f5e83d49a0" providerId="AD" clId="Web-{C618E2DB-3944-4BB5-C5E9-5C525F74860F}" dt="2020-10-15T23:47:23.315" v="325" actId="20577"/>
          <ac:spMkLst>
            <pc:docMk/>
            <pc:sldMk cId="1728487493" sldId="264"/>
            <ac:spMk id="2" creationId="{88EA6F62-6E3B-4F16-ACE8-832C5104E8C3}"/>
          </ac:spMkLst>
        </pc:spChg>
        <pc:spChg chg="mod">
          <ac:chgData name="Wagner, Christopher J" userId="S::chriswagner@uiowa.edu::92fce1b8-d12a-48c9-b0cf-40f5e83d49a0" providerId="AD" clId="Web-{C618E2DB-3944-4BB5-C5E9-5C525F74860F}" dt="2020-10-16T01:36:17.615" v="365" actId="20577"/>
          <ac:spMkLst>
            <pc:docMk/>
            <pc:sldMk cId="1728487493" sldId="264"/>
            <ac:spMk id="3" creationId="{4E8AD01D-8664-4478-898C-BDD045AA2C82}"/>
          </ac:spMkLst>
        </pc:spChg>
      </pc:sldChg>
    </pc:docChg>
  </pc:docChgLst>
  <pc:docChgLst>
    <pc:chgData name="Wagner, Christopher J" userId="S::chriswagner@uiowa.edu::92fce1b8-d12a-48c9-b0cf-40f5e83d49a0" providerId="AD" clId="Web-{B7F7F68F-0075-EC86-43F9-ED86C6171972}"/>
    <pc:docChg chg="addSld modSld">
      <pc:chgData name="Wagner, Christopher J" userId="S::chriswagner@uiowa.edu::92fce1b8-d12a-48c9-b0cf-40f5e83d49a0" providerId="AD" clId="Web-{B7F7F68F-0075-EC86-43F9-ED86C6171972}" dt="2020-10-22T23:58:42.296" v="260" actId="20577"/>
      <pc:docMkLst>
        <pc:docMk/>
      </pc:docMkLst>
      <pc:sldChg chg="modSp new">
        <pc:chgData name="Wagner, Christopher J" userId="S::chriswagner@uiowa.edu::92fce1b8-d12a-48c9-b0cf-40f5e83d49a0" providerId="AD" clId="Web-{B7F7F68F-0075-EC86-43F9-ED86C6171972}" dt="2020-10-22T23:58:42.296" v="259" actId="20577"/>
        <pc:sldMkLst>
          <pc:docMk/>
          <pc:sldMk cId="4012027382" sldId="265"/>
        </pc:sldMkLst>
        <pc:spChg chg="mod">
          <ac:chgData name="Wagner, Christopher J" userId="S::chriswagner@uiowa.edu::92fce1b8-d12a-48c9-b0cf-40f5e83d49a0" providerId="AD" clId="Web-{B7F7F68F-0075-EC86-43F9-ED86C6171972}" dt="2020-10-22T23:31:49.360" v="43" actId="20577"/>
          <ac:spMkLst>
            <pc:docMk/>
            <pc:sldMk cId="4012027382" sldId="265"/>
            <ac:spMk id="2" creationId="{3D81093F-0DC5-4703-9A92-11AC189B2AB9}"/>
          </ac:spMkLst>
        </pc:spChg>
        <pc:spChg chg="mod">
          <ac:chgData name="Wagner, Christopher J" userId="S::chriswagner@uiowa.edu::92fce1b8-d12a-48c9-b0cf-40f5e83d49a0" providerId="AD" clId="Web-{B7F7F68F-0075-EC86-43F9-ED86C6171972}" dt="2020-10-22T23:58:42.296" v="259" actId="20577"/>
          <ac:spMkLst>
            <pc:docMk/>
            <pc:sldMk cId="4012027382" sldId="265"/>
            <ac:spMk id="3" creationId="{A365E571-7DE6-46E1-8208-A625616DFEF3}"/>
          </ac:spMkLst>
        </pc:spChg>
      </pc:sldChg>
    </pc:docChg>
  </pc:docChgLst>
  <pc:docChgLst>
    <pc:chgData name="Wagner, Christopher J" userId="S::chriswagner@uiowa.edu::92fce1b8-d12a-48c9-b0cf-40f5e83d49a0" providerId="AD" clId="Web-{8549ED28-1269-894C-88AE-ECB013182920}"/>
    <pc:docChg chg="modSld">
      <pc:chgData name="Wagner, Christopher J" userId="S::chriswagner@uiowa.edu::92fce1b8-d12a-48c9-b0cf-40f5e83d49a0" providerId="AD" clId="Web-{8549ED28-1269-894C-88AE-ECB013182920}" dt="2020-10-30T11:28:25.245" v="7" actId="20577"/>
      <pc:docMkLst>
        <pc:docMk/>
      </pc:docMkLst>
      <pc:sldChg chg="modSp">
        <pc:chgData name="Wagner, Christopher J" userId="S::chriswagner@uiowa.edu::92fce1b8-d12a-48c9-b0cf-40f5e83d49a0" providerId="AD" clId="Web-{8549ED28-1269-894C-88AE-ECB013182920}" dt="2020-10-30T11:27:21.980" v="2" actId="20577"/>
        <pc:sldMkLst>
          <pc:docMk/>
          <pc:sldMk cId="1111080832" sldId="260"/>
        </pc:sldMkLst>
        <pc:spChg chg="mod">
          <ac:chgData name="Wagner, Christopher J" userId="S::chriswagner@uiowa.edu::92fce1b8-d12a-48c9-b0cf-40f5e83d49a0" providerId="AD" clId="Web-{8549ED28-1269-894C-88AE-ECB013182920}" dt="2020-10-30T11:27:21.980" v="2" actId="20577"/>
          <ac:spMkLst>
            <pc:docMk/>
            <pc:sldMk cId="1111080832" sldId="260"/>
            <ac:spMk id="2" creationId="{687C80C9-2807-4215-BFA2-3F846A5BCD93}"/>
          </ac:spMkLst>
        </pc:spChg>
      </pc:sldChg>
      <pc:sldChg chg="modSp">
        <pc:chgData name="Wagner, Christopher J" userId="S::chriswagner@uiowa.edu::92fce1b8-d12a-48c9-b0cf-40f5e83d49a0" providerId="AD" clId="Web-{8549ED28-1269-894C-88AE-ECB013182920}" dt="2020-10-30T11:28:25.229" v="6" actId="20577"/>
        <pc:sldMkLst>
          <pc:docMk/>
          <pc:sldMk cId="998790487" sldId="273"/>
        </pc:sldMkLst>
        <pc:spChg chg="mod">
          <ac:chgData name="Wagner, Christopher J" userId="S::chriswagner@uiowa.edu::92fce1b8-d12a-48c9-b0cf-40f5e83d49a0" providerId="AD" clId="Web-{8549ED28-1269-894C-88AE-ECB013182920}" dt="2020-10-30T11:28:25.229" v="6" actId="20577"/>
          <ac:spMkLst>
            <pc:docMk/>
            <pc:sldMk cId="998790487" sldId="273"/>
            <ac:spMk id="3" creationId="{728803AF-601F-4FE7-9226-38413B9A2658}"/>
          </ac:spMkLst>
        </pc:spChg>
      </pc:sldChg>
    </pc:docChg>
  </pc:docChgLst>
  <pc:docChgLst>
    <pc:chgData name="Wagner, Christopher J" userId="S::chriswagner@uiowa.edu::92fce1b8-d12a-48c9-b0cf-40f5e83d49a0" providerId="AD" clId="Web-{2462AA97-BA83-5395-D86C-C2347162118E}"/>
    <pc:docChg chg="addSld modSld sldOrd">
      <pc:chgData name="Wagner, Christopher J" userId="S::chriswagner@uiowa.edu::92fce1b8-d12a-48c9-b0cf-40f5e83d49a0" providerId="AD" clId="Web-{2462AA97-BA83-5395-D86C-C2347162118E}" dt="2020-11-02T00:52:11.744" v="820"/>
      <pc:docMkLst>
        <pc:docMk/>
      </pc:docMkLst>
      <pc:sldChg chg="modSp">
        <pc:chgData name="Wagner, Christopher J" userId="S::chriswagner@uiowa.edu::92fce1b8-d12a-48c9-b0cf-40f5e83d49a0" providerId="AD" clId="Web-{2462AA97-BA83-5395-D86C-C2347162118E}" dt="2020-11-02T00:05:03.320" v="0" actId="1076"/>
        <pc:sldMkLst>
          <pc:docMk/>
          <pc:sldMk cId="109857222" sldId="256"/>
        </pc:sldMkLst>
        <pc:picChg chg="mod">
          <ac:chgData name="Wagner, Christopher J" userId="S::chriswagner@uiowa.edu::92fce1b8-d12a-48c9-b0cf-40f5e83d49a0" providerId="AD" clId="Web-{2462AA97-BA83-5395-D86C-C2347162118E}" dt="2020-11-02T00:05:03.320" v="0" actId="1076"/>
          <ac:picMkLst>
            <pc:docMk/>
            <pc:sldMk cId="109857222" sldId="256"/>
            <ac:picMk id="5" creationId="{63C9BEF2-30F9-4776-96E8-49BCEAA3807B}"/>
          </ac:picMkLst>
        </pc:picChg>
      </pc:sldChg>
      <pc:sldChg chg="modSp">
        <pc:chgData name="Wagner, Christopher J" userId="S::chriswagner@uiowa.edu::92fce1b8-d12a-48c9-b0cf-40f5e83d49a0" providerId="AD" clId="Web-{2462AA97-BA83-5395-D86C-C2347162118E}" dt="2020-11-02T00:20:37.267" v="433" actId="20577"/>
        <pc:sldMkLst>
          <pc:docMk/>
          <pc:sldMk cId="1111080832" sldId="260"/>
        </pc:sldMkLst>
        <pc:spChg chg="mod">
          <ac:chgData name="Wagner, Christopher J" userId="S::chriswagner@uiowa.edu::92fce1b8-d12a-48c9-b0cf-40f5e83d49a0" providerId="AD" clId="Web-{2462AA97-BA83-5395-D86C-C2347162118E}" dt="2020-11-02T00:20:37.267" v="433" actId="20577"/>
          <ac:spMkLst>
            <pc:docMk/>
            <pc:sldMk cId="1111080832" sldId="260"/>
            <ac:spMk id="2" creationId="{687C80C9-2807-4215-BFA2-3F846A5BCD93}"/>
          </ac:spMkLst>
        </pc:spChg>
        <pc:graphicFrameChg chg="modGraphic">
          <ac:chgData name="Wagner, Christopher J" userId="S::chriswagner@uiowa.edu::92fce1b8-d12a-48c9-b0cf-40f5e83d49a0" providerId="AD" clId="Web-{2462AA97-BA83-5395-D86C-C2347162118E}" dt="2020-11-02T00:06:32.913" v="6" actId="20577"/>
          <ac:graphicFrameMkLst>
            <pc:docMk/>
            <pc:sldMk cId="1111080832" sldId="260"/>
            <ac:graphicFrameMk id="86" creationId="{858D2C0E-7F6D-43CA-9382-8FFEA9652B91}"/>
          </ac:graphicFrameMkLst>
        </pc:graphicFrameChg>
      </pc:sldChg>
      <pc:sldChg chg="ord">
        <pc:chgData name="Wagner, Christopher J" userId="S::chriswagner@uiowa.edu::92fce1b8-d12a-48c9-b0cf-40f5e83d49a0" providerId="AD" clId="Web-{2462AA97-BA83-5395-D86C-C2347162118E}" dt="2020-11-02T00:21:46.736" v="435"/>
        <pc:sldMkLst>
          <pc:docMk/>
          <pc:sldMk cId="2084159717" sldId="266"/>
        </pc:sldMkLst>
      </pc:sldChg>
      <pc:sldChg chg="addSp delSp modSp">
        <pc:chgData name="Wagner, Christopher J" userId="S::chriswagner@uiowa.edu::92fce1b8-d12a-48c9-b0cf-40f5e83d49a0" providerId="AD" clId="Web-{2462AA97-BA83-5395-D86C-C2347162118E}" dt="2020-11-02T00:50:37.666" v="817"/>
        <pc:sldMkLst>
          <pc:docMk/>
          <pc:sldMk cId="2660394110" sldId="268"/>
        </pc:sldMkLst>
        <pc:spChg chg="mod">
          <ac:chgData name="Wagner, Christopher J" userId="S::chriswagner@uiowa.edu::92fce1b8-d12a-48c9-b0cf-40f5e83d49a0" providerId="AD" clId="Web-{2462AA97-BA83-5395-D86C-C2347162118E}" dt="2020-11-02T00:50:37.666" v="817"/>
          <ac:spMkLst>
            <pc:docMk/>
            <pc:sldMk cId="2660394110" sldId="268"/>
            <ac:spMk id="2" creationId="{3A306DDA-3A43-440D-9CC7-69AA4619EE7B}"/>
          </ac:spMkLst>
        </pc:spChg>
        <pc:spChg chg="mod">
          <ac:chgData name="Wagner, Christopher J" userId="S::chriswagner@uiowa.edu::92fce1b8-d12a-48c9-b0cf-40f5e83d49a0" providerId="AD" clId="Web-{2462AA97-BA83-5395-D86C-C2347162118E}" dt="2020-11-02T00:50:37.666" v="817"/>
          <ac:spMkLst>
            <pc:docMk/>
            <pc:sldMk cId="2660394110" sldId="268"/>
            <ac:spMk id="3" creationId="{C32BE64E-6216-4318-9E5B-AB7226D17368}"/>
          </ac:spMkLst>
        </pc:spChg>
        <pc:spChg chg="del">
          <ac:chgData name="Wagner, Christopher J" userId="S::chriswagner@uiowa.edu::92fce1b8-d12a-48c9-b0cf-40f5e83d49a0" providerId="AD" clId="Web-{2462AA97-BA83-5395-D86C-C2347162118E}" dt="2020-11-02T00:50:37.666" v="817"/>
          <ac:spMkLst>
            <pc:docMk/>
            <pc:sldMk cId="2660394110" sldId="268"/>
            <ac:spMk id="5" creationId="{004A8AE1-9605-41DC-920F-A4B8E8F2391D}"/>
          </ac:spMkLst>
        </pc:spChg>
        <pc:spChg chg="del">
          <ac:chgData name="Wagner, Christopher J" userId="S::chriswagner@uiowa.edu::92fce1b8-d12a-48c9-b0cf-40f5e83d49a0" providerId="AD" clId="Web-{2462AA97-BA83-5395-D86C-C2347162118E}" dt="2020-11-02T00:50:37.666" v="817"/>
          <ac:spMkLst>
            <pc:docMk/>
            <pc:sldMk cId="2660394110" sldId="268"/>
            <ac:spMk id="6" creationId="{5B7778FC-632E-4DCA-A7CB-0D7731CCF970}"/>
          </ac:spMkLst>
        </pc:spChg>
        <pc:spChg chg="del">
          <ac:chgData name="Wagner, Christopher J" userId="S::chriswagner@uiowa.edu::92fce1b8-d12a-48c9-b0cf-40f5e83d49a0" providerId="AD" clId="Web-{2462AA97-BA83-5395-D86C-C2347162118E}" dt="2020-11-02T00:50:37.666" v="817"/>
          <ac:spMkLst>
            <pc:docMk/>
            <pc:sldMk cId="2660394110" sldId="268"/>
            <ac:spMk id="7" creationId="{B10BB131-AC8E-4A8E-A5D1-36260F720C3B}"/>
          </ac:spMkLst>
        </pc:spChg>
        <pc:spChg chg="del">
          <ac:chgData name="Wagner, Christopher J" userId="S::chriswagner@uiowa.edu::92fce1b8-d12a-48c9-b0cf-40f5e83d49a0" providerId="AD" clId="Web-{2462AA97-BA83-5395-D86C-C2347162118E}" dt="2020-11-02T00:50:37.666" v="817"/>
          <ac:spMkLst>
            <pc:docMk/>
            <pc:sldMk cId="2660394110" sldId="268"/>
            <ac:spMk id="9" creationId="{FA23A907-97FB-4A8F-880A-DD77401C4296}"/>
          </ac:spMkLst>
        </pc:spChg>
        <pc:spChg chg="add">
          <ac:chgData name="Wagner, Christopher J" userId="S::chriswagner@uiowa.edu::92fce1b8-d12a-48c9-b0cf-40f5e83d49a0" providerId="AD" clId="Web-{2462AA97-BA83-5395-D86C-C2347162118E}" dt="2020-11-02T00:50:37.666" v="817"/>
          <ac:spMkLst>
            <pc:docMk/>
            <pc:sldMk cId="2660394110" sldId="268"/>
            <ac:spMk id="11" creationId="{C2554CA6-288E-4202-BC52-2E5A8F0C0AED}"/>
          </ac:spMkLst>
        </pc:spChg>
        <pc:spChg chg="add">
          <ac:chgData name="Wagner, Christopher J" userId="S::chriswagner@uiowa.edu::92fce1b8-d12a-48c9-b0cf-40f5e83d49a0" providerId="AD" clId="Web-{2462AA97-BA83-5395-D86C-C2347162118E}" dt="2020-11-02T00:50:37.666" v="817"/>
          <ac:spMkLst>
            <pc:docMk/>
            <pc:sldMk cId="2660394110" sldId="268"/>
            <ac:spMk id="13" creationId="{B10BB131-AC8E-4A8E-A5D1-36260F720C3B}"/>
          </ac:spMkLst>
        </pc:spChg>
        <pc:spChg chg="add">
          <ac:chgData name="Wagner, Christopher J" userId="S::chriswagner@uiowa.edu::92fce1b8-d12a-48c9-b0cf-40f5e83d49a0" providerId="AD" clId="Web-{2462AA97-BA83-5395-D86C-C2347162118E}" dt="2020-11-02T00:50:37.666" v="817"/>
          <ac:spMkLst>
            <pc:docMk/>
            <pc:sldMk cId="2660394110" sldId="268"/>
            <ac:spMk id="15" creationId="{5B7778FC-632E-4DCA-A7CB-0D7731CCF970}"/>
          </ac:spMkLst>
        </pc:spChg>
        <pc:spChg chg="add">
          <ac:chgData name="Wagner, Christopher J" userId="S::chriswagner@uiowa.edu::92fce1b8-d12a-48c9-b0cf-40f5e83d49a0" providerId="AD" clId="Web-{2462AA97-BA83-5395-D86C-C2347162118E}" dt="2020-11-02T00:50:37.666" v="817"/>
          <ac:spMkLst>
            <pc:docMk/>
            <pc:sldMk cId="2660394110" sldId="268"/>
            <ac:spMk id="17" creationId="{FA23A907-97FB-4A8F-880A-DD77401C4296}"/>
          </ac:spMkLst>
        </pc:spChg>
      </pc:sldChg>
      <pc:sldChg chg="modSp">
        <pc:chgData name="Wagner, Christopher J" userId="S::chriswagner@uiowa.edu::92fce1b8-d12a-48c9-b0cf-40f5e83d49a0" providerId="AD" clId="Web-{2462AA97-BA83-5395-D86C-C2347162118E}" dt="2020-11-02T00:19:38.549" v="401" actId="14100"/>
        <pc:sldMkLst>
          <pc:docMk/>
          <pc:sldMk cId="2815554061" sldId="270"/>
        </pc:sldMkLst>
        <pc:spChg chg="mod">
          <ac:chgData name="Wagner, Christopher J" userId="S::chriswagner@uiowa.edu::92fce1b8-d12a-48c9-b0cf-40f5e83d49a0" providerId="AD" clId="Web-{2462AA97-BA83-5395-D86C-C2347162118E}" dt="2020-11-02T00:19:38.549" v="401" actId="14100"/>
          <ac:spMkLst>
            <pc:docMk/>
            <pc:sldMk cId="2815554061" sldId="270"/>
            <ac:spMk id="2" creationId="{72FD4780-82B3-48B3-B54C-F45286A8F23F}"/>
          </ac:spMkLst>
        </pc:spChg>
        <pc:spChg chg="mod">
          <ac:chgData name="Wagner, Christopher J" userId="S::chriswagner@uiowa.edu::92fce1b8-d12a-48c9-b0cf-40f5e83d49a0" providerId="AD" clId="Web-{2462AA97-BA83-5395-D86C-C2347162118E}" dt="2020-11-02T00:19:28.565" v="395" actId="20577"/>
          <ac:spMkLst>
            <pc:docMk/>
            <pc:sldMk cId="2815554061" sldId="270"/>
            <ac:spMk id="3" creationId="{C5176FAB-8C91-4840-BA12-453B9B2A5346}"/>
          </ac:spMkLst>
        </pc:spChg>
      </pc:sldChg>
      <pc:sldChg chg="modSp">
        <pc:chgData name="Wagner, Christopher J" userId="S::chriswagner@uiowa.edu::92fce1b8-d12a-48c9-b0cf-40f5e83d49a0" providerId="AD" clId="Web-{2462AA97-BA83-5395-D86C-C2347162118E}" dt="2020-11-02T00:14:42.316" v="161" actId="20577"/>
        <pc:sldMkLst>
          <pc:docMk/>
          <pc:sldMk cId="998790487" sldId="273"/>
        </pc:sldMkLst>
        <pc:spChg chg="mod">
          <ac:chgData name="Wagner, Christopher J" userId="S::chriswagner@uiowa.edu::92fce1b8-d12a-48c9-b0cf-40f5e83d49a0" providerId="AD" clId="Web-{2462AA97-BA83-5395-D86C-C2347162118E}" dt="2020-11-02T00:14:30.817" v="157" actId="20577"/>
          <ac:spMkLst>
            <pc:docMk/>
            <pc:sldMk cId="998790487" sldId="273"/>
            <ac:spMk id="3" creationId="{728803AF-601F-4FE7-9226-38413B9A2658}"/>
          </ac:spMkLst>
        </pc:spChg>
        <pc:spChg chg="mod">
          <ac:chgData name="Wagner, Christopher J" userId="S::chriswagner@uiowa.edu::92fce1b8-d12a-48c9-b0cf-40f5e83d49a0" providerId="AD" clId="Web-{2462AA97-BA83-5395-D86C-C2347162118E}" dt="2020-11-02T00:14:42.316" v="161" actId="20577"/>
          <ac:spMkLst>
            <pc:docMk/>
            <pc:sldMk cId="998790487" sldId="273"/>
            <ac:spMk id="4" creationId="{E8B08099-7AC1-45E5-96C9-E9E2D4A77A2F}"/>
          </ac:spMkLst>
        </pc:spChg>
      </pc:sldChg>
      <pc:sldChg chg="modSp ord">
        <pc:chgData name="Wagner, Christopher J" userId="S::chriswagner@uiowa.edu::92fce1b8-d12a-48c9-b0cf-40f5e83d49a0" providerId="AD" clId="Web-{2462AA97-BA83-5395-D86C-C2347162118E}" dt="2020-11-02T00:37:42.339" v="436"/>
        <pc:sldMkLst>
          <pc:docMk/>
          <pc:sldMk cId="335716455" sldId="277"/>
        </pc:sldMkLst>
        <pc:graphicFrameChg chg="modGraphic">
          <ac:chgData name="Wagner, Christopher J" userId="S::chriswagner@uiowa.edu::92fce1b8-d12a-48c9-b0cf-40f5e83d49a0" providerId="AD" clId="Web-{2462AA97-BA83-5395-D86C-C2347162118E}" dt="2020-11-02T00:08:03.225" v="9"/>
          <ac:graphicFrameMkLst>
            <pc:docMk/>
            <pc:sldMk cId="335716455" sldId="277"/>
            <ac:graphicFrameMk id="27" creationId="{941F1B9E-C6AB-41F2-A391-E2C07DE1BCCB}"/>
          </ac:graphicFrameMkLst>
        </pc:graphicFrameChg>
      </pc:sldChg>
      <pc:sldChg chg="modSp ord">
        <pc:chgData name="Wagner, Christopher J" userId="S::chriswagner@uiowa.edu::92fce1b8-d12a-48c9-b0cf-40f5e83d49a0" providerId="AD" clId="Web-{2462AA97-BA83-5395-D86C-C2347162118E}" dt="2020-11-02T00:52:11.744" v="820"/>
        <pc:sldMkLst>
          <pc:docMk/>
          <pc:sldMk cId="3392009374" sldId="279"/>
        </pc:sldMkLst>
        <pc:graphicFrameChg chg="modGraphic">
          <ac:chgData name="Wagner, Christopher J" userId="S::chriswagner@uiowa.edu::92fce1b8-d12a-48c9-b0cf-40f5e83d49a0" providerId="AD" clId="Web-{2462AA97-BA83-5395-D86C-C2347162118E}" dt="2020-11-02T00:52:11.744" v="820"/>
          <ac:graphicFrameMkLst>
            <pc:docMk/>
            <pc:sldMk cId="3392009374" sldId="279"/>
            <ac:graphicFrameMk id="27" creationId="{941F1B9E-C6AB-41F2-A391-E2C07DE1BCCB}"/>
          </ac:graphicFrameMkLst>
        </pc:graphicFrameChg>
      </pc:sldChg>
      <pc:sldChg chg="modSp add ord replId">
        <pc:chgData name="Wagner, Christopher J" userId="S::chriswagner@uiowa.edu::92fce1b8-d12a-48c9-b0cf-40f5e83d49a0" providerId="AD" clId="Web-{2462AA97-BA83-5395-D86C-C2347162118E}" dt="2020-11-02T00:17:36.784" v="243" actId="20577"/>
        <pc:sldMkLst>
          <pc:docMk/>
          <pc:sldMk cId="1063161676" sldId="281"/>
        </pc:sldMkLst>
        <pc:spChg chg="mod">
          <ac:chgData name="Wagner, Christopher J" userId="S::chriswagner@uiowa.edu::92fce1b8-d12a-48c9-b0cf-40f5e83d49a0" providerId="AD" clId="Web-{2462AA97-BA83-5395-D86C-C2347162118E}" dt="2020-11-02T00:17:36.784" v="243" actId="20577"/>
          <ac:spMkLst>
            <pc:docMk/>
            <pc:sldMk cId="1063161676" sldId="281"/>
            <ac:spMk id="2" creationId="{72FD4780-82B3-48B3-B54C-F45286A8F23F}"/>
          </ac:spMkLst>
        </pc:spChg>
        <pc:spChg chg="mod">
          <ac:chgData name="Wagner, Christopher J" userId="S::chriswagner@uiowa.edu::92fce1b8-d12a-48c9-b0cf-40f5e83d49a0" providerId="AD" clId="Web-{2462AA97-BA83-5395-D86C-C2347162118E}" dt="2020-11-02T00:17:27.612" v="241" actId="20577"/>
          <ac:spMkLst>
            <pc:docMk/>
            <pc:sldMk cId="1063161676" sldId="281"/>
            <ac:spMk id="3" creationId="{C5176FAB-8C91-4840-BA12-453B9B2A5346}"/>
          </ac:spMkLst>
        </pc:spChg>
      </pc:sldChg>
      <pc:sldChg chg="addSp modSp new mod setBg">
        <pc:chgData name="Wagner, Christopher J" userId="S::chriswagner@uiowa.edu::92fce1b8-d12a-48c9-b0cf-40f5e83d49a0" providerId="AD" clId="Web-{2462AA97-BA83-5395-D86C-C2347162118E}" dt="2020-11-02T00:49:30.651" v="816" actId="14100"/>
        <pc:sldMkLst>
          <pc:docMk/>
          <pc:sldMk cId="3218131003" sldId="282"/>
        </pc:sldMkLst>
        <pc:spChg chg="mod">
          <ac:chgData name="Wagner, Christopher J" userId="S::chriswagner@uiowa.edu::92fce1b8-d12a-48c9-b0cf-40f5e83d49a0" providerId="AD" clId="Web-{2462AA97-BA83-5395-D86C-C2347162118E}" dt="2020-11-02T00:49:17.776" v="814"/>
          <ac:spMkLst>
            <pc:docMk/>
            <pc:sldMk cId="3218131003" sldId="282"/>
            <ac:spMk id="2" creationId="{6B70F7E7-927A-4DA4-9E5F-52C4EA860A7C}"/>
          </ac:spMkLst>
        </pc:spChg>
        <pc:spChg chg="add">
          <ac:chgData name="Wagner, Christopher J" userId="S::chriswagner@uiowa.edu::92fce1b8-d12a-48c9-b0cf-40f5e83d49a0" providerId="AD" clId="Web-{2462AA97-BA83-5395-D86C-C2347162118E}" dt="2020-11-02T00:49:17.776" v="814"/>
          <ac:spMkLst>
            <pc:docMk/>
            <pc:sldMk cId="3218131003" sldId="282"/>
            <ac:spMk id="8" creationId="{8A7BA06D-B3FF-4E91-8639-B4569AE3AA23}"/>
          </ac:spMkLst>
        </pc:spChg>
        <pc:spChg chg="add">
          <ac:chgData name="Wagner, Christopher J" userId="S::chriswagner@uiowa.edu::92fce1b8-d12a-48c9-b0cf-40f5e83d49a0" providerId="AD" clId="Web-{2462AA97-BA83-5395-D86C-C2347162118E}" dt="2020-11-02T00:49:17.776" v="814"/>
          <ac:spMkLst>
            <pc:docMk/>
            <pc:sldMk cId="3218131003" sldId="282"/>
            <ac:spMk id="10" creationId="{2B30C86D-5A07-48BC-9C9D-6F9A2DB1E9E1}"/>
          </ac:spMkLst>
        </pc:spChg>
        <pc:spChg chg="add">
          <ac:chgData name="Wagner, Christopher J" userId="S::chriswagner@uiowa.edu::92fce1b8-d12a-48c9-b0cf-40f5e83d49a0" providerId="AD" clId="Web-{2462AA97-BA83-5395-D86C-C2347162118E}" dt="2020-11-02T00:49:17.776" v="814"/>
          <ac:spMkLst>
            <pc:docMk/>
            <pc:sldMk cId="3218131003" sldId="282"/>
            <ac:spMk id="12" creationId="{2B577FF9-3543-4875-815D-3D87BD8A2002}"/>
          </ac:spMkLst>
        </pc:spChg>
        <pc:spChg chg="add">
          <ac:chgData name="Wagner, Christopher J" userId="S::chriswagner@uiowa.edu::92fce1b8-d12a-48c9-b0cf-40f5e83d49a0" providerId="AD" clId="Web-{2462AA97-BA83-5395-D86C-C2347162118E}" dt="2020-11-02T00:49:17.776" v="814"/>
          <ac:spMkLst>
            <pc:docMk/>
            <pc:sldMk cId="3218131003" sldId="282"/>
            <ac:spMk id="14" creationId="{F5569EEC-E12F-4856-B407-02B2813A4AA5}"/>
          </ac:spMkLst>
        </pc:spChg>
        <pc:spChg chg="add">
          <ac:chgData name="Wagner, Christopher J" userId="S::chriswagner@uiowa.edu::92fce1b8-d12a-48c9-b0cf-40f5e83d49a0" providerId="AD" clId="Web-{2462AA97-BA83-5395-D86C-C2347162118E}" dt="2020-11-02T00:49:17.776" v="814"/>
          <ac:spMkLst>
            <pc:docMk/>
            <pc:sldMk cId="3218131003" sldId="282"/>
            <ac:spMk id="16" creationId="{CF860788-3A6A-45A3-B3F1-06F159665603}"/>
          </ac:spMkLst>
        </pc:spChg>
        <pc:spChg chg="add">
          <ac:chgData name="Wagner, Christopher J" userId="S::chriswagner@uiowa.edu::92fce1b8-d12a-48c9-b0cf-40f5e83d49a0" providerId="AD" clId="Web-{2462AA97-BA83-5395-D86C-C2347162118E}" dt="2020-11-02T00:49:17.776" v="814"/>
          <ac:spMkLst>
            <pc:docMk/>
            <pc:sldMk cId="3218131003" sldId="282"/>
            <ac:spMk id="18" creationId="{DF1E3393-B852-4883-B778-ED3525112942}"/>
          </ac:spMkLst>
        </pc:spChg>
        <pc:spChg chg="add">
          <ac:chgData name="Wagner, Christopher J" userId="S::chriswagner@uiowa.edu::92fce1b8-d12a-48c9-b0cf-40f5e83d49a0" providerId="AD" clId="Web-{2462AA97-BA83-5395-D86C-C2347162118E}" dt="2020-11-02T00:49:17.776" v="814"/>
          <ac:spMkLst>
            <pc:docMk/>
            <pc:sldMk cId="3218131003" sldId="282"/>
            <ac:spMk id="20" creationId="{39853D09-4205-4CC7-83EB-288E886AC9E4}"/>
          </ac:spMkLst>
        </pc:spChg>
        <pc:spChg chg="add">
          <ac:chgData name="Wagner, Christopher J" userId="S::chriswagner@uiowa.edu::92fce1b8-d12a-48c9-b0cf-40f5e83d49a0" providerId="AD" clId="Web-{2462AA97-BA83-5395-D86C-C2347162118E}" dt="2020-11-02T00:49:17.776" v="814"/>
          <ac:spMkLst>
            <pc:docMk/>
            <pc:sldMk cId="3218131003" sldId="282"/>
            <ac:spMk id="22" creationId="{0D040B79-3E73-4A31-840D-D6B9C9FDFC46}"/>
          </ac:spMkLst>
        </pc:spChg>
        <pc:spChg chg="add">
          <ac:chgData name="Wagner, Christopher J" userId="S::chriswagner@uiowa.edu::92fce1b8-d12a-48c9-b0cf-40f5e83d49a0" providerId="AD" clId="Web-{2462AA97-BA83-5395-D86C-C2347162118E}" dt="2020-11-02T00:49:17.776" v="814"/>
          <ac:spMkLst>
            <pc:docMk/>
            <pc:sldMk cId="3218131003" sldId="282"/>
            <ac:spMk id="24" creationId="{156C6AE5-3F8B-42AC-9EA4-1B686A11E93F}"/>
          </ac:spMkLst>
        </pc:spChg>
        <pc:picChg chg="add mod modCrop">
          <ac:chgData name="Wagner, Christopher J" userId="S::chriswagner@uiowa.edu::92fce1b8-d12a-48c9-b0cf-40f5e83d49a0" providerId="AD" clId="Web-{2462AA97-BA83-5395-D86C-C2347162118E}" dt="2020-11-02T00:49:30.651" v="816" actId="14100"/>
          <ac:picMkLst>
            <pc:docMk/>
            <pc:sldMk cId="3218131003" sldId="282"/>
            <ac:picMk id="3" creationId="{9D16A30C-AFFD-43D9-AC98-A45995042510}"/>
          </ac:picMkLst>
        </pc:picChg>
      </pc:sldChg>
      <pc:sldChg chg="addSp delSp modSp new mod ord setBg">
        <pc:chgData name="Wagner, Christopher J" userId="S::chriswagner@uiowa.edu::92fce1b8-d12a-48c9-b0cf-40f5e83d49a0" providerId="AD" clId="Web-{2462AA97-BA83-5395-D86C-C2347162118E}" dt="2020-11-02T00:48:47.182" v="813"/>
        <pc:sldMkLst>
          <pc:docMk/>
          <pc:sldMk cId="3584302766" sldId="283"/>
        </pc:sldMkLst>
        <pc:spChg chg="mod">
          <ac:chgData name="Wagner, Christopher J" userId="S::chriswagner@uiowa.edu::92fce1b8-d12a-48c9-b0cf-40f5e83d49a0" providerId="AD" clId="Web-{2462AA97-BA83-5395-D86C-C2347162118E}" dt="2020-11-02T00:48:06.339" v="802"/>
          <ac:spMkLst>
            <pc:docMk/>
            <pc:sldMk cId="3584302766" sldId="283"/>
            <ac:spMk id="2" creationId="{A7B27572-935E-4756-8304-EF6BABB9A8A0}"/>
          </ac:spMkLst>
        </pc:spChg>
        <pc:spChg chg="mod">
          <ac:chgData name="Wagner, Christopher J" userId="S::chriswagner@uiowa.edu::92fce1b8-d12a-48c9-b0cf-40f5e83d49a0" providerId="AD" clId="Web-{2462AA97-BA83-5395-D86C-C2347162118E}" dt="2020-11-02T00:48:26.229" v="811" actId="20577"/>
          <ac:spMkLst>
            <pc:docMk/>
            <pc:sldMk cId="3584302766" sldId="283"/>
            <ac:spMk id="3" creationId="{518E248C-3346-4B97-B3AA-0E8DF2A331AD}"/>
          </ac:spMkLst>
        </pc:spChg>
        <pc:spChg chg="del">
          <ac:chgData name="Wagner, Christopher J" userId="S::chriswagner@uiowa.edu::92fce1b8-d12a-48c9-b0cf-40f5e83d49a0" providerId="AD" clId="Web-{2462AA97-BA83-5395-D86C-C2347162118E}" dt="2020-11-02T00:45:39.336" v="701"/>
          <ac:spMkLst>
            <pc:docMk/>
            <pc:sldMk cId="3584302766" sldId="283"/>
            <ac:spMk id="4" creationId="{57810DF5-7A28-4388-8799-F73F5F66B91E}"/>
          </ac:spMkLst>
        </pc:spChg>
        <pc:spChg chg="add">
          <ac:chgData name="Wagner, Christopher J" userId="S::chriswagner@uiowa.edu::92fce1b8-d12a-48c9-b0cf-40f5e83d49a0" providerId="AD" clId="Web-{2462AA97-BA83-5395-D86C-C2347162118E}" dt="2020-11-02T00:48:06.339" v="802"/>
          <ac:spMkLst>
            <pc:docMk/>
            <pc:sldMk cId="3584302766" sldId="283"/>
            <ac:spMk id="10" creationId="{23DA7759-3209-4FE2-96D1-4EEDD81E9EA0}"/>
          </ac:spMkLst>
        </pc:spChg>
        <pc:spChg chg="add">
          <ac:chgData name="Wagner, Christopher J" userId="S::chriswagner@uiowa.edu::92fce1b8-d12a-48c9-b0cf-40f5e83d49a0" providerId="AD" clId="Web-{2462AA97-BA83-5395-D86C-C2347162118E}" dt="2020-11-02T00:48:06.339" v="802"/>
          <ac:spMkLst>
            <pc:docMk/>
            <pc:sldMk cId="3584302766" sldId="283"/>
            <ac:spMk id="12" creationId="{41460DAD-8769-4C9F-9C8C-BB0443909D76}"/>
          </ac:spMkLst>
        </pc:spChg>
        <pc:spChg chg="add">
          <ac:chgData name="Wagner, Christopher J" userId="S::chriswagner@uiowa.edu::92fce1b8-d12a-48c9-b0cf-40f5e83d49a0" providerId="AD" clId="Web-{2462AA97-BA83-5395-D86C-C2347162118E}" dt="2020-11-02T00:48:06.339" v="802"/>
          <ac:spMkLst>
            <pc:docMk/>
            <pc:sldMk cId="3584302766" sldId="283"/>
            <ac:spMk id="14" creationId="{4F7EBAE4-9945-4473-9E34-B2C66EA0F03D}"/>
          </ac:spMkLst>
        </pc:spChg>
        <pc:spChg chg="add">
          <ac:chgData name="Wagner, Christopher J" userId="S::chriswagner@uiowa.edu::92fce1b8-d12a-48c9-b0cf-40f5e83d49a0" providerId="AD" clId="Web-{2462AA97-BA83-5395-D86C-C2347162118E}" dt="2020-11-02T00:48:06.339" v="802"/>
          <ac:spMkLst>
            <pc:docMk/>
            <pc:sldMk cId="3584302766" sldId="283"/>
            <ac:spMk id="16" creationId="{70BEB1E7-2F88-40BC-B73D-42E5B6F80BFC}"/>
          </ac:spMkLst>
        </pc:spChg>
        <pc:spChg chg="add">
          <ac:chgData name="Wagner, Christopher J" userId="S::chriswagner@uiowa.edu::92fce1b8-d12a-48c9-b0cf-40f5e83d49a0" providerId="AD" clId="Web-{2462AA97-BA83-5395-D86C-C2347162118E}" dt="2020-11-02T00:48:06.339" v="802"/>
          <ac:spMkLst>
            <pc:docMk/>
            <pc:sldMk cId="3584302766" sldId="283"/>
            <ac:spMk id="18" creationId="{A7B99495-F43F-4D80-A44F-2CB4764EB90B}"/>
          </ac:spMkLst>
        </pc:spChg>
        <pc:picChg chg="add mod ord">
          <ac:chgData name="Wagner, Christopher J" userId="S::chriswagner@uiowa.edu::92fce1b8-d12a-48c9-b0cf-40f5e83d49a0" providerId="AD" clId="Web-{2462AA97-BA83-5395-D86C-C2347162118E}" dt="2020-11-02T00:48:06.339" v="802"/>
          <ac:picMkLst>
            <pc:docMk/>
            <pc:sldMk cId="3584302766" sldId="283"/>
            <ac:picMk id="5" creationId="{30453CFE-46EF-46EB-B8BB-9D3224A9ECA8}"/>
          </ac:picMkLst>
        </pc:picChg>
      </pc:sldChg>
    </pc:docChg>
  </pc:docChgLst>
  <pc:docChgLst>
    <pc:chgData name="Williams, Palden C" userId="S::pchoekyong@uiowa.edu::bf44c06a-4234-4b3c-b83e-0ca9a1376060" providerId="AD" clId="Web-{9E3B3535-0E85-617C-6DE1-C4E6A18CB4B8}"/>
    <pc:docChg chg="addSld delSld modSld">
      <pc:chgData name="Williams, Palden C" userId="S::pchoekyong@uiowa.edu::bf44c06a-4234-4b3c-b83e-0ca9a1376060" providerId="AD" clId="Web-{9E3B3535-0E85-617C-6DE1-C4E6A18CB4B8}" dt="2020-11-01T23:58:55.241" v="152" actId="20577"/>
      <pc:docMkLst>
        <pc:docMk/>
      </pc:docMkLst>
      <pc:sldChg chg="modSp">
        <pc:chgData name="Williams, Palden C" userId="S::pchoekyong@uiowa.edu::bf44c06a-4234-4b3c-b83e-0ca9a1376060" providerId="AD" clId="Web-{9E3B3535-0E85-617C-6DE1-C4E6A18CB4B8}" dt="2020-11-01T23:58:55.241" v="151" actId="20577"/>
        <pc:sldMkLst>
          <pc:docMk/>
          <pc:sldMk cId="109857222" sldId="256"/>
        </pc:sldMkLst>
        <pc:spChg chg="mod">
          <ac:chgData name="Williams, Palden C" userId="S::pchoekyong@uiowa.edu::bf44c06a-4234-4b3c-b83e-0ca9a1376060" providerId="AD" clId="Web-{9E3B3535-0E85-617C-6DE1-C4E6A18CB4B8}" dt="2020-11-01T23:58:55.241" v="151" actId="20577"/>
          <ac:spMkLst>
            <pc:docMk/>
            <pc:sldMk cId="109857222" sldId="256"/>
            <ac:spMk id="3" creationId="{00000000-0000-0000-0000-000000000000}"/>
          </ac:spMkLst>
        </pc:spChg>
        <pc:picChg chg="mod">
          <ac:chgData name="Williams, Palden C" userId="S::pchoekyong@uiowa.edu::bf44c06a-4234-4b3c-b83e-0ca9a1376060" providerId="AD" clId="Web-{9E3B3535-0E85-617C-6DE1-C4E6A18CB4B8}" dt="2020-11-01T23:58:41.163" v="144" actId="1076"/>
          <ac:picMkLst>
            <pc:docMk/>
            <pc:sldMk cId="109857222" sldId="256"/>
            <ac:picMk id="5" creationId="{63C9BEF2-30F9-4776-96E8-49BCEAA3807B}"/>
          </ac:picMkLst>
        </pc:picChg>
      </pc:sldChg>
      <pc:sldChg chg="modSp new del">
        <pc:chgData name="Williams, Palden C" userId="S::pchoekyong@uiowa.edu::bf44c06a-4234-4b3c-b83e-0ca9a1376060" providerId="AD" clId="Web-{9E3B3535-0E85-617C-6DE1-C4E6A18CB4B8}" dt="2020-11-01T23:57:37.133" v="97"/>
        <pc:sldMkLst>
          <pc:docMk/>
          <pc:sldMk cId="2684302838" sldId="278"/>
        </pc:sldMkLst>
        <pc:spChg chg="mod">
          <ac:chgData name="Williams, Palden C" userId="S::pchoekyong@uiowa.edu::bf44c06a-4234-4b3c-b83e-0ca9a1376060" providerId="AD" clId="Web-{9E3B3535-0E85-617C-6DE1-C4E6A18CB4B8}" dt="2020-11-01T23:38:00.138" v="6" actId="20577"/>
          <ac:spMkLst>
            <pc:docMk/>
            <pc:sldMk cId="2684302838" sldId="278"/>
            <ac:spMk id="2" creationId="{C3E5890E-487D-4672-8AB1-6CF243DB7F36}"/>
          </ac:spMkLst>
        </pc:spChg>
      </pc:sldChg>
      <pc:sldChg chg="modSp add replId">
        <pc:chgData name="Williams, Palden C" userId="S::pchoekyong@uiowa.edu::bf44c06a-4234-4b3c-b83e-0ca9a1376060" providerId="AD" clId="Web-{9E3B3535-0E85-617C-6DE1-C4E6A18CB4B8}" dt="2020-11-01T23:53:56.387" v="96" actId="20577"/>
        <pc:sldMkLst>
          <pc:docMk/>
          <pc:sldMk cId="3392009374" sldId="279"/>
        </pc:sldMkLst>
        <pc:spChg chg="mod">
          <ac:chgData name="Williams, Palden C" userId="S::pchoekyong@uiowa.edu::bf44c06a-4234-4b3c-b83e-0ca9a1376060" providerId="AD" clId="Web-{9E3B3535-0E85-617C-6DE1-C4E6A18CB4B8}" dt="2020-11-01T23:38:43.169" v="39" actId="20577"/>
          <ac:spMkLst>
            <pc:docMk/>
            <pc:sldMk cId="3392009374" sldId="279"/>
            <ac:spMk id="2" creationId="{D39DAD9A-87B1-4424-A519-651637B24539}"/>
          </ac:spMkLst>
        </pc:spChg>
        <pc:graphicFrameChg chg="modGraphic">
          <ac:chgData name="Williams, Palden C" userId="S::pchoekyong@uiowa.edu::bf44c06a-4234-4b3c-b83e-0ca9a1376060" providerId="AD" clId="Web-{9E3B3535-0E85-617C-6DE1-C4E6A18CB4B8}" dt="2020-11-01T23:53:56.387" v="96" actId="20577"/>
          <ac:graphicFrameMkLst>
            <pc:docMk/>
            <pc:sldMk cId="3392009374" sldId="279"/>
            <ac:graphicFrameMk id="27" creationId="{941F1B9E-C6AB-41F2-A391-E2C07DE1BCCB}"/>
          </ac:graphicFrameMkLst>
        </pc:graphicFrameChg>
      </pc:sldChg>
    </pc:docChg>
  </pc:docChgLst>
  <pc:docChgLst>
    <pc:chgData name="Mandava, Tarun" userId="S::mtarun@uiowa.edu::6017a55a-b3d6-4471-96d9-d7fc18abb710" providerId="AD" clId="Web-{A88B6BB7-FFBF-42B9-AEEF-C8A2EFE8E2EC}"/>
    <pc:docChg chg="modSld">
      <pc:chgData name="Mandava, Tarun" userId="S::mtarun@uiowa.edu::6017a55a-b3d6-4471-96d9-d7fc18abb710" providerId="AD" clId="Web-{A88B6BB7-FFBF-42B9-AEEF-C8A2EFE8E2EC}" dt="2020-11-05T23:50:49.409" v="93" actId="20577"/>
      <pc:docMkLst>
        <pc:docMk/>
      </pc:docMkLst>
      <pc:sldChg chg="modSp">
        <pc:chgData name="Mandava, Tarun" userId="S::mtarun@uiowa.edu::6017a55a-b3d6-4471-96d9-d7fc18abb710" providerId="AD" clId="Web-{A88B6BB7-FFBF-42B9-AEEF-C8A2EFE8E2EC}" dt="2020-11-05T23:47:26.036" v="23" actId="14100"/>
        <pc:sldMkLst>
          <pc:docMk/>
          <pc:sldMk cId="2501997796" sldId="274"/>
        </pc:sldMkLst>
        <pc:spChg chg="mod">
          <ac:chgData name="Mandava, Tarun" userId="S::mtarun@uiowa.edu::6017a55a-b3d6-4471-96d9-d7fc18abb710" providerId="AD" clId="Web-{A88B6BB7-FFBF-42B9-AEEF-C8A2EFE8E2EC}" dt="2020-11-05T23:47:22.442" v="22" actId="14100"/>
          <ac:spMkLst>
            <pc:docMk/>
            <pc:sldMk cId="2501997796" sldId="274"/>
            <ac:spMk id="6" creationId="{489594B9-F9E7-4882-8552-C7A29CF003D0}"/>
          </ac:spMkLst>
        </pc:spChg>
        <pc:picChg chg="mod">
          <ac:chgData name="Mandava, Tarun" userId="S::mtarun@uiowa.edu::6017a55a-b3d6-4471-96d9-d7fc18abb710" providerId="AD" clId="Web-{A88B6BB7-FFBF-42B9-AEEF-C8A2EFE8E2EC}" dt="2020-11-05T23:47:26.036" v="23" actId="14100"/>
          <ac:picMkLst>
            <pc:docMk/>
            <pc:sldMk cId="2501997796" sldId="274"/>
            <ac:picMk id="4" creationId="{FDF7D7DF-7970-4277-9E32-0E336A5C93D6}"/>
          </ac:picMkLst>
        </pc:picChg>
      </pc:sldChg>
      <pc:sldChg chg="modSp">
        <pc:chgData name="Mandava, Tarun" userId="S::mtarun@uiowa.edu::6017a55a-b3d6-4471-96d9-d7fc18abb710" providerId="AD" clId="Web-{A88B6BB7-FFBF-42B9-AEEF-C8A2EFE8E2EC}" dt="2020-11-05T23:45:31.943" v="17" actId="1076"/>
        <pc:sldMkLst>
          <pc:docMk/>
          <pc:sldMk cId="1594447145" sldId="275"/>
        </pc:sldMkLst>
        <pc:picChg chg="mod">
          <ac:chgData name="Mandava, Tarun" userId="S::mtarun@uiowa.edu::6017a55a-b3d6-4471-96d9-d7fc18abb710" providerId="AD" clId="Web-{A88B6BB7-FFBF-42B9-AEEF-C8A2EFE8E2EC}" dt="2020-11-05T23:45:28.006" v="15" actId="14100"/>
          <ac:picMkLst>
            <pc:docMk/>
            <pc:sldMk cId="1594447145" sldId="275"/>
            <ac:picMk id="4" creationId="{D98690C4-448B-4D8E-B037-C05EAD6B9FF8}"/>
          </ac:picMkLst>
        </pc:picChg>
        <pc:picChg chg="mod">
          <ac:chgData name="Mandava, Tarun" userId="S::mtarun@uiowa.edu::6017a55a-b3d6-4471-96d9-d7fc18abb710" providerId="AD" clId="Web-{A88B6BB7-FFBF-42B9-AEEF-C8A2EFE8E2EC}" dt="2020-11-05T23:45:31.943" v="17" actId="1076"/>
          <ac:picMkLst>
            <pc:docMk/>
            <pc:sldMk cId="1594447145" sldId="275"/>
            <ac:picMk id="5" creationId="{C5ED8C77-4AC1-490E-8191-DEB7159096E3}"/>
          </ac:picMkLst>
        </pc:picChg>
        <pc:picChg chg="mod">
          <ac:chgData name="Mandava, Tarun" userId="S::mtarun@uiowa.edu::6017a55a-b3d6-4471-96d9-d7fc18abb710" providerId="AD" clId="Web-{A88B6BB7-FFBF-42B9-AEEF-C8A2EFE8E2EC}" dt="2020-11-05T23:45:22.959" v="14" actId="1076"/>
          <ac:picMkLst>
            <pc:docMk/>
            <pc:sldMk cId="1594447145" sldId="275"/>
            <ac:picMk id="6" creationId="{DA4F494C-DC9D-4CFE-9BA9-4CF8E91D029E}"/>
          </ac:picMkLst>
        </pc:picChg>
        <pc:picChg chg="mod">
          <ac:chgData name="Mandava, Tarun" userId="S::mtarun@uiowa.edu::6017a55a-b3d6-4471-96d9-d7fc18abb710" providerId="AD" clId="Web-{A88B6BB7-FFBF-42B9-AEEF-C8A2EFE8E2EC}" dt="2020-11-05T23:45:15.709" v="11" actId="1076"/>
          <ac:picMkLst>
            <pc:docMk/>
            <pc:sldMk cId="1594447145" sldId="275"/>
            <ac:picMk id="7" creationId="{E625BA7F-DC7C-43A7-94BF-8E579567906F}"/>
          </ac:picMkLst>
        </pc:picChg>
      </pc:sldChg>
      <pc:sldChg chg="modSp">
        <pc:chgData name="Mandava, Tarun" userId="S::mtarun@uiowa.edu::6017a55a-b3d6-4471-96d9-d7fc18abb710" providerId="AD" clId="Web-{A88B6BB7-FFBF-42B9-AEEF-C8A2EFE8E2EC}" dt="2020-11-05T23:50:47.706" v="91" actId="20577"/>
        <pc:sldMkLst>
          <pc:docMk/>
          <pc:sldMk cId="2129430924" sldId="286"/>
        </pc:sldMkLst>
        <pc:spChg chg="mod">
          <ac:chgData name="Mandava, Tarun" userId="S::mtarun@uiowa.edu::6017a55a-b3d6-4471-96d9-d7fc18abb710" providerId="AD" clId="Web-{A88B6BB7-FFBF-42B9-AEEF-C8A2EFE8E2EC}" dt="2020-11-05T23:50:47.706" v="91" actId="20577"/>
          <ac:spMkLst>
            <pc:docMk/>
            <pc:sldMk cId="2129430924" sldId="286"/>
            <ac:spMk id="2" creationId="{BC280008-822C-4A85-9326-3F9AF2010352}"/>
          </ac:spMkLst>
        </pc:spChg>
      </pc:sldChg>
    </pc:docChg>
  </pc:docChgLst>
  <pc:docChgLst>
    <pc:chgData name="Williams, Palden C" userId="S::pchoekyong@uiowa.edu::bf44c06a-4234-4b3c-b83e-0ca9a1376060" providerId="AD" clId="Web-{47E173C8-6F0D-9EBA-7101-FF8B6E8F500D}"/>
    <pc:docChg chg="modSld">
      <pc:chgData name="Williams, Palden C" userId="S::pchoekyong@uiowa.edu::bf44c06a-4234-4b3c-b83e-0ca9a1376060" providerId="AD" clId="Web-{47E173C8-6F0D-9EBA-7101-FF8B6E8F500D}" dt="2020-10-22T23:30:32.255" v="26" actId="20577"/>
      <pc:docMkLst>
        <pc:docMk/>
      </pc:docMkLst>
      <pc:sldChg chg="modSp">
        <pc:chgData name="Williams, Palden C" userId="S::pchoekyong@uiowa.edu::bf44c06a-4234-4b3c-b83e-0ca9a1376060" providerId="AD" clId="Web-{47E173C8-6F0D-9EBA-7101-FF8B6E8F500D}" dt="2020-10-22T23:30:31.833" v="24" actId="20577"/>
        <pc:sldMkLst>
          <pc:docMk/>
          <pc:sldMk cId="109857222" sldId="256"/>
        </pc:sldMkLst>
        <pc:spChg chg="mod">
          <ac:chgData name="Williams, Palden C" userId="S::pchoekyong@uiowa.edu::bf44c06a-4234-4b3c-b83e-0ca9a1376060" providerId="AD" clId="Web-{47E173C8-6F0D-9EBA-7101-FF8B6E8F500D}" dt="2020-10-22T23:30:31.833" v="24" actId="20577"/>
          <ac:spMkLst>
            <pc:docMk/>
            <pc:sldMk cId="109857222" sldId="256"/>
            <ac:spMk id="2" creationId="{00000000-0000-0000-0000-000000000000}"/>
          </ac:spMkLst>
        </pc:spChg>
      </pc:sldChg>
    </pc:docChg>
  </pc:docChgLst>
  <pc:docChgLst>
    <pc:chgData clId="Web-{9744F313-1C0D-FE6D-FB2B-4EA3BBE3EC2C}"/>
    <pc:docChg chg="modSld">
      <pc:chgData name="" userId="" providerId="" clId="Web-{9744F313-1C0D-FE6D-FB2B-4EA3BBE3EC2C}" dt="2020-11-02T16:53:08.927" v="1" actId="20577"/>
      <pc:docMkLst>
        <pc:docMk/>
      </pc:docMkLst>
      <pc:sldChg chg="modSp">
        <pc:chgData name="" userId="" providerId="" clId="Web-{9744F313-1C0D-FE6D-FB2B-4EA3BBE3EC2C}" dt="2020-11-02T16:53:08.927" v="0" actId="20577"/>
        <pc:sldMkLst>
          <pc:docMk/>
          <pc:sldMk cId="109857222" sldId="256"/>
        </pc:sldMkLst>
        <pc:spChg chg="mod">
          <ac:chgData name="" userId="" providerId="" clId="Web-{9744F313-1C0D-FE6D-FB2B-4EA3BBE3EC2C}" dt="2020-11-02T16:53:08.927" v="0" actId="20577"/>
          <ac:spMkLst>
            <pc:docMk/>
            <pc:sldMk cId="109857222" sldId="256"/>
            <ac:spMk id="3" creationId="{00000000-0000-0000-0000-000000000000}"/>
          </ac:spMkLst>
        </pc:spChg>
      </pc:sldChg>
    </pc:docChg>
  </pc:docChgLst>
  <pc:docChgLst>
    <pc:chgData name="Williams, Palden C" userId="S::pchoekyong@uiowa.edu::bf44c06a-4234-4b3c-b83e-0ca9a1376060" providerId="AD" clId="Web-{A4FE397C-F819-2595-4ACB-3D24C6CFDAA8}"/>
    <pc:docChg chg="modSld">
      <pc:chgData name="Williams, Palden C" userId="S::pchoekyong@uiowa.edu::bf44c06a-4234-4b3c-b83e-0ca9a1376060" providerId="AD" clId="Web-{A4FE397C-F819-2595-4ACB-3D24C6CFDAA8}" dt="2020-11-05T22:05:08.470" v="16" actId="20577"/>
      <pc:docMkLst>
        <pc:docMk/>
      </pc:docMkLst>
      <pc:sldChg chg="modSp">
        <pc:chgData name="Williams, Palden C" userId="S::pchoekyong@uiowa.edu::bf44c06a-4234-4b3c-b83e-0ca9a1376060" providerId="AD" clId="Web-{A4FE397C-F819-2595-4ACB-3D24C6CFDAA8}" dt="2020-11-05T22:05:08.470" v="16" actId="20577"/>
        <pc:sldMkLst>
          <pc:docMk/>
          <pc:sldMk cId="1111080832" sldId="260"/>
        </pc:sldMkLst>
        <pc:spChg chg="mod">
          <ac:chgData name="Williams, Palden C" userId="S::pchoekyong@uiowa.edu::bf44c06a-4234-4b3c-b83e-0ca9a1376060" providerId="AD" clId="Web-{A4FE397C-F819-2595-4ACB-3D24C6CFDAA8}" dt="2020-11-05T21:58:28.050" v="11" actId="20577"/>
          <ac:spMkLst>
            <pc:docMk/>
            <pc:sldMk cId="1111080832" sldId="260"/>
            <ac:spMk id="2" creationId="{687C80C9-2807-4215-BFA2-3F846A5BCD93}"/>
          </ac:spMkLst>
        </pc:spChg>
        <pc:graphicFrameChg chg="modGraphic">
          <ac:chgData name="Williams, Palden C" userId="S::pchoekyong@uiowa.edu::bf44c06a-4234-4b3c-b83e-0ca9a1376060" providerId="AD" clId="Web-{A4FE397C-F819-2595-4ACB-3D24C6CFDAA8}" dt="2020-11-05T22:05:08.470" v="16" actId="20577"/>
          <ac:graphicFrameMkLst>
            <pc:docMk/>
            <pc:sldMk cId="1111080832" sldId="260"/>
            <ac:graphicFrameMk id="86" creationId="{858D2C0E-7F6D-43CA-9382-8FFEA9652B91}"/>
          </ac:graphicFrameMkLst>
        </pc:graphicFrameChg>
      </pc:sldChg>
      <pc:sldChg chg="modSp">
        <pc:chgData name="Williams, Palden C" userId="S::pchoekyong@uiowa.edu::bf44c06a-4234-4b3c-b83e-0ca9a1376060" providerId="AD" clId="Web-{A4FE397C-F819-2595-4ACB-3D24C6CFDAA8}" dt="2020-11-05T21:58:19.129" v="7" actId="20577"/>
        <pc:sldMkLst>
          <pc:docMk/>
          <pc:sldMk cId="998790487" sldId="273"/>
        </pc:sldMkLst>
        <pc:spChg chg="mod">
          <ac:chgData name="Williams, Palden C" userId="S::pchoekyong@uiowa.edu::bf44c06a-4234-4b3c-b83e-0ca9a1376060" providerId="AD" clId="Web-{A4FE397C-F819-2595-4ACB-3D24C6CFDAA8}" dt="2020-11-05T21:58:19.129" v="7" actId="20577"/>
          <ac:spMkLst>
            <pc:docMk/>
            <pc:sldMk cId="998790487" sldId="273"/>
            <ac:spMk id="3" creationId="{728803AF-601F-4FE7-9226-38413B9A2658}"/>
          </ac:spMkLst>
        </pc:spChg>
      </pc:sldChg>
    </pc:docChg>
  </pc:docChgLst>
  <pc:docChgLst>
    <pc:chgData name="Wagner, Christopher J" userId="S::chriswagner@uiowa.edu::92fce1b8-d12a-48c9-b0cf-40f5e83d49a0" providerId="AD" clId="Web-{1AE6C96D-AAAD-43D3-B237-BFF675A2C87D}"/>
    <pc:docChg chg="delSld sldOrd">
      <pc:chgData name="Wagner, Christopher J" userId="S::chriswagner@uiowa.edu::92fce1b8-d12a-48c9-b0cf-40f5e83d49a0" providerId="AD" clId="Web-{1AE6C96D-AAAD-43D3-B237-BFF675A2C87D}" dt="2020-10-27T23:38:48.083" v="8"/>
      <pc:docMkLst>
        <pc:docMk/>
      </pc:docMkLst>
      <pc:sldChg chg="ord">
        <pc:chgData name="Wagner, Christopher J" userId="S::chriswagner@uiowa.edu::92fce1b8-d12a-48c9-b0cf-40f5e83d49a0" providerId="AD" clId="Web-{1AE6C96D-AAAD-43D3-B237-BFF675A2C87D}" dt="2020-10-27T23:38:39.927" v="4"/>
        <pc:sldMkLst>
          <pc:docMk/>
          <pc:sldMk cId="3430307921" sldId="258"/>
        </pc:sldMkLst>
      </pc:sldChg>
      <pc:sldChg chg="ord">
        <pc:chgData name="Wagner, Christopher J" userId="S::chriswagner@uiowa.edu::92fce1b8-d12a-48c9-b0cf-40f5e83d49a0" providerId="AD" clId="Web-{1AE6C96D-AAAD-43D3-B237-BFF675A2C87D}" dt="2020-10-27T23:38:39.927" v="3"/>
        <pc:sldMkLst>
          <pc:docMk/>
          <pc:sldMk cId="1284385749" sldId="259"/>
        </pc:sldMkLst>
      </pc:sldChg>
      <pc:sldChg chg="ord">
        <pc:chgData name="Wagner, Christopher J" userId="S::chriswagner@uiowa.edu::92fce1b8-d12a-48c9-b0cf-40f5e83d49a0" providerId="AD" clId="Web-{1AE6C96D-AAAD-43D3-B237-BFF675A2C87D}" dt="2020-10-27T23:38:39.927" v="6"/>
        <pc:sldMkLst>
          <pc:docMk/>
          <pc:sldMk cId="1111080832" sldId="260"/>
        </pc:sldMkLst>
      </pc:sldChg>
      <pc:sldChg chg="ord">
        <pc:chgData name="Wagner, Christopher J" userId="S::chriswagner@uiowa.edu::92fce1b8-d12a-48c9-b0cf-40f5e83d49a0" providerId="AD" clId="Web-{1AE6C96D-AAAD-43D3-B237-BFF675A2C87D}" dt="2020-10-27T23:38:39.927" v="5"/>
        <pc:sldMkLst>
          <pc:docMk/>
          <pc:sldMk cId="3489721887" sldId="261"/>
        </pc:sldMkLst>
      </pc:sldChg>
      <pc:sldChg chg="ord">
        <pc:chgData name="Wagner, Christopher J" userId="S::chriswagner@uiowa.edu::92fce1b8-d12a-48c9-b0cf-40f5e83d49a0" providerId="AD" clId="Web-{1AE6C96D-AAAD-43D3-B237-BFF675A2C87D}" dt="2020-10-27T23:38:48.083" v="8"/>
        <pc:sldMkLst>
          <pc:docMk/>
          <pc:sldMk cId="954124657" sldId="262"/>
        </pc:sldMkLst>
      </pc:sldChg>
      <pc:sldChg chg="ord">
        <pc:chgData name="Wagner, Christopher J" userId="S::chriswagner@uiowa.edu::92fce1b8-d12a-48c9-b0cf-40f5e83d49a0" providerId="AD" clId="Web-{1AE6C96D-AAAD-43D3-B237-BFF675A2C87D}" dt="2020-10-27T23:38:39.927" v="1"/>
        <pc:sldMkLst>
          <pc:docMk/>
          <pc:sldMk cId="2006308947" sldId="263"/>
        </pc:sldMkLst>
      </pc:sldChg>
      <pc:sldChg chg="del">
        <pc:chgData name="Wagner, Christopher J" userId="S::chriswagner@uiowa.edu::92fce1b8-d12a-48c9-b0cf-40f5e83d49a0" providerId="AD" clId="Web-{1AE6C96D-AAAD-43D3-B237-BFF675A2C87D}" dt="2020-10-27T23:38:24.755" v="0"/>
        <pc:sldMkLst>
          <pc:docMk/>
          <pc:sldMk cId="1728487493" sldId="264"/>
        </pc:sldMkLst>
      </pc:sldChg>
    </pc:docChg>
  </pc:docChgLst>
  <pc:docChgLst>
    <pc:chgData name="Wagner, Christopher J" userId="S::chriswagner@uiowa.edu::92fce1b8-d12a-48c9-b0cf-40f5e83d49a0" providerId="AD" clId="Web-{D33AC297-C67F-DB7B-46DF-EE9E1C855FD5}"/>
    <pc:docChg chg="addSld delSld modSld sldOrd">
      <pc:chgData name="Wagner, Christopher J" userId="S::chriswagner@uiowa.edu::92fce1b8-d12a-48c9-b0cf-40f5e83d49a0" providerId="AD" clId="Web-{D33AC297-C67F-DB7B-46DF-EE9E1C855FD5}" dt="2020-11-05T02:49:10.919" v="206"/>
      <pc:docMkLst>
        <pc:docMk/>
      </pc:docMkLst>
      <pc:sldChg chg="addSp delSp modSp">
        <pc:chgData name="Wagner, Christopher J" userId="S::chriswagner@uiowa.edu::92fce1b8-d12a-48c9-b0cf-40f5e83d49a0" providerId="AD" clId="Web-{D33AC297-C67F-DB7B-46DF-EE9E1C855FD5}" dt="2020-11-05T02:49:10.919" v="206"/>
        <pc:sldMkLst>
          <pc:docMk/>
          <pc:sldMk cId="2501997796" sldId="274"/>
        </pc:sldMkLst>
        <pc:spChg chg="mod">
          <ac:chgData name="Wagner, Christopher J" userId="S::chriswagner@uiowa.edu::92fce1b8-d12a-48c9-b0cf-40f5e83d49a0" providerId="AD" clId="Web-{D33AC297-C67F-DB7B-46DF-EE9E1C855FD5}" dt="2020-11-05T02:10:02.022" v="190" actId="20577"/>
          <ac:spMkLst>
            <pc:docMk/>
            <pc:sldMk cId="2501997796" sldId="274"/>
            <ac:spMk id="6" creationId="{489594B9-F9E7-4882-8552-C7A29CF003D0}"/>
          </ac:spMkLst>
        </pc:spChg>
        <pc:picChg chg="add mod">
          <ac:chgData name="Wagner, Christopher J" userId="S::chriswagner@uiowa.edu::92fce1b8-d12a-48c9-b0cf-40f5e83d49a0" providerId="AD" clId="Web-{D33AC297-C67F-DB7B-46DF-EE9E1C855FD5}" dt="2020-11-05T02:49:10.919" v="206"/>
          <ac:picMkLst>
            <pc:docMk/>
            <pc:sldMk cId="2501997796" sldId="274"/>
            <ac:picMk id="2" creationId="{2090E33A-9EDC-4FA9-BCD3-BDFAD20666CE}"/>
          </ac:picMkLst>
        </pc:picChg>
        <pc:picChg chg="del">
          <ac:chgData name="Wagner, Christopher J" userId="S::chriswagner@uiowa.edu::92fce1b8-d12a-48c9-b0cf-40f5e83d49a0" providerId="AD" clId="Web-{D33AC297-C67F-DB7B-46DF-EE9E1C855FD5}" dt="2020-11-05T02:09:00.179" v="133"/>
          <ac:picMkLst>
            <pc:docMk/>
            <pc:sldMk cId="2501997796" sldId="274"/>
            <ac:picMk id="5" creationId="{6D0360A3-8A81-4C66-BFE5-A6429FFE384B}"/>
          </ac:picMkLst>
        </pc:picChg>
      </pc:sldChg>
      <pc:sldChg chg="modSp">
        <pc:chgData name="Wagner, Christopher J" userId="S::chriswagner@uiowa.edu::92fce1b8-d12a-48c9-b0cf-40f5e83d49a0" providerId="AD" clId="Web-{D33AC297-C67F-DB7B-46DF-EE9E1C855FD5}" dt="2020-11-05T02:47:26.810" v="203" actId="1076"/>
        <pc:sldMkLst>
          <pc:docMk/>
          <pc:sldMk cId="1594447145" sldId="275"/>
        </pc:sldMkLst>
        <pc:picChg chg="mod">
          <ac:chgData name="Wagner, Christopher J" userId="S::chriswagner@uiowa.edu::92fce1b8-d12a-48c9-b0cf-40f5e83d49a0" providerId="AD" clId="Web-{D33AC297-C67F-DB7B-46DF-EE9E1C855FD5}" dt="2020-11-05T02:47:26.810" v="203" actId="1076"/>
          <ac:picMkLst>
            <pc:docMk/>
            <pc:sldMk cId="1594447145" sldId="275"/>
            <ac:picMk id="5" creationId="{C5ED8C77-4AC1-490E-8191-DEB7159096E3}"/>
          </ac:picMkLst>
        </pc:picChg>
      </pc:sldChg>
      <pc:sldChg chg="del ord">
        <pc:chgData name="Wagner, Christopher J" userId="S::chriswagner@uiowa.edu::92fce1b8-d12a-48c9-b0cf-40f5e83d49a0" providerId="AD" clId="Web-{D33AC297-C67F-DB7B-46DF-EE9E1C855FD5}" dt="2020-11-05T02:44:56.499" v="201"/>
        <pc:sldMkLst>
          <pc:docMk/>
          <pc:sldMk cId="3392009374" sldId="279"/>
        </pc:sldMkLst>
      </pc:sldChg>
      <pc:sldChg chg="del ord">
        <pc:chgData name="Wagner, Christopher J" userId="S::chriswagner@uiowa.edu::92fce1b8-d12a-48c9-b0cf-40f5e83d49a0" providerId="AD" clId="Web-{D33AC297-C67F-DB7B-46DF-EE9E1C855FD5}" dt="2020-11-05T02:44:53.936" v="200"/>
        <pc:sldMkLst>
          <pc:docMk/>
          <pc:sldMk cId="3218131003" sldId="282"/>
        </pc:sldMkLst>
      </pc:sldChg>
      <pc:sldChg chg="modSp new ord">
        <pc:chgData name="Wagner, Christopher J" userId="S::chriswagner@uiowa.edu::92fce1b8-d12a-48c9-b0cf-40f5e83d49a0" providerId="AD" clId="Web-{D33AC297-C67F-DB7B-46DF-EE9E1C855FD5}" dt="2020-11-05T01:49:35.772" v="80"/>
        <pc:sldMkLst>
          <pc:docMk/>
          <pc:sldMk cId="3224746275" sldId="285"/>
        </pc:sldMkLst>
        <pc:spChg chg="mod">
          <ac:chgData name="Wagner, Christopher J" userId="S::chriswagner@uiowa.edu::92fce1b8-d12a-48c9-b0cf-40f5e83d49a0" providerId="AD" clId="Web-{D33AC297-C67F-DB7B-46DF-EE9E1C855FD5}" dt="2020-11-05T01:49:19.741" v="70" actId="20577"/>
          <ac:spMkLst>
            <pc:docMk/>
            <pc:sldMk cId="3224746275" sldId="285"/>
            <ac:spMk id="2" creationId="{BC280008-822C-4A85-9326-3F9AF2010352}"/>
          </ac:spMkLst>
        </pc:spChg>
        <pc:spChg chg="mod">
          <ac:chgData name="Wagner, Christopher J" userId="S::chriswagner@uiowa.edu::92fce1b8-d12a-48c9-b0cf-40f5e83d49a0" providerId="AD" clId="Web-{D33AC297-C67F-DB7B-46DF-EE9E1C855FD5}" dt="2020-11-05T01:49:25.366" v="77" actId="20577"/>
          <ac:spMkLst>
            <pc:docMk/>
            <pc:sldMk cId="3224746275" sldId="285"/>
            <ac:spMk id="3" creationId="{91BAE9E3-9ADD-4FFB-BF7F-058EA6006B6C}"/>
          </ac:spMkLst>
        </pc:spChg>
      </pc:sldChg>
      <pc:sldChg chg="modSp add replId">
        <pc:chgData name="Wagner, Christopher J" userId="S::chriswagner@uiowa.edu::92fce1b8-d12a-48c9-b0cf-40f5e83d49a0" providerId="AD" clId="Web-{D33AC297-C67F-DB7B-46DF-EE9E1C855FD5}" dt="2020-11-05T02:13:04.224" v="195" actId="20577"/>
        <pc:sldMkLst>
          <pc:docMk/>
          <pc:sldMk cId="2129430924" sldId="286"/>
        </pc:sldMkLst>
        <pc:spChg chg="mod">
          <ac:chgData name="Wagner, Christopher J" userId="S::chriswagner@uiowa.edu::92fce1b8-d12a-48c9-b0cf-40f5e83d49a0" providerId="AD" clId="Web-{D33AC297-C67F-DB7B-46DF-EE9E1C855FD5}" dt="2020-11-05T02:13:04.224" v="195" actId="20577"/>
          <ac:spMkLst>
            <pc:docMk/>
            <pc:sldMk cId="2129430924" sldId="286"/>
            <ac:spMk id="2" creationId="{BC280008-822C-4A85-9326-3F9AF2010352}"/>
          </ac:spMkLst>
        </pc:spChg>
      </pc:sldChg>
      <pc:sldChg chg="modSp add ord replId">
        <pc:chgData name="Wagner, Christopher J" userId="S::chriswagner@uiowa.edu::92fce1b8-d12a-48c9-b0cf-40f5e83d49a0" providerId="AD" clId="Web-{D33AC297-C67F-DB7B-46DF-EE9E1C855FD5}" dt="2020-11-05T01:50:42.803" v="128" actId="20577"/>
        <pc:sldMkLst>
          <pc:docMk/>
          <pc:sldMk cId="1056476013" sldId="287"/>
        </pc:sldMkLst>
        <pc:spChg chg="mod">
          <ac:chgData name="Wagner, Christopher J" userId="S::chriswagner@uiowa.edu::92fce1b8-d12a-48c9-b0cf-40f5e83d49a0" providerId="AD" clId="Web-{D33AC297-C67F-DB7B-46DF-EE9E1C855FD5}" dt="2020-11-05T01:50:33.319" v="119" actId="20577"/>
          <ac:spMkLst>
            <pc:docMk/>
            <pc:sldMk cId="1056476013" sldId="287"/>
            <ac:spMk id="2" creationId="{BC280008-822C-4A85-9326-3F9AF2010352}"/>
          </ac:spMkLst>
        </pc:spChg>
        <pc:spChg chg="mod">
          <ac:chgData name="Wagner, Christopher J" userId="S::chriswagner@uiowa.edu::92fce1b8-d12a-48c9-b0cf-40f5e83d49a0" providerId="AD" clId="Web-{D33AC297-C67F-DB7B-46DF-EE9E1C855FD5}" dt="2020-11-05T01:50:42.803" v="128" actId="20577"/>
          <ac:spMkLst>
            <pc:docMk/>
            <pc:sldMk cId="1056476013" sldId="287"/>
            <ac:spMk id="3" creationId="{91BAE9E3-9ADD-4FFB-BF7F-058EA6006B6C}"/>
          </ac:spMkLst>
        </pc:spChg>
      </pc:sldChg>
      <pc:sldChg chg="add del ord replId">
        <pc:chgData name="Wagner, Christopher J" userId="S::chriswagner@uiowa.edu::92fce1b8-d12a-48c9-b0cf-40f5e83d49a0" providerId="AD" clId="Web-{D33AC297-C67F-DB7B-46DF-EE9E1C855FD5}" dt="2020-11-05T02:44:51.967" v="199"/>
        <pc:sldMkLst>
          <pc:docMk/>
          <pc:sldMk cId="677621494" sldId="288"/>
        </pc:sldMkLst>
      </pc:sldChg>
    </pc:docChg>
  </pc:docChgLst>
  <pc:docChgLst>
    <pc:chgData name="Wagner, Christopher J" userId="S::chriswagner@uiowa.edu::92fce1b8-d12a-48c9-b0cf-40f5e83d49a0" providerId="AD" clId="Web-{3890D51D-E0B4-2ED3-4A61-0D00F0529890}"/>
    <pc:docChg chg="modSld sldOrd">
      <pc:chgData name="Wagner, Christopher J" userId="S::chriswagner@uiowa.edu::92fce1b8-d12a-48c9-b0cf-40f5e83d49a0" providerId="AD" clId="Web-{3890D51D-E0B4-2ED3-4A61-0D00F0529890}" dt="2020-11-04T00:46:40.432" v="2"/>
      <pc:docMkLst>
        <pc:docMk/>
      </pc:docMkLst>
      <pc:sldChg chg="modSp">
        <pc:chgData name="Wagner, Christopher J" userId="S::chriswagner@uiowa.edu::92fce1b8-d12a-48c9-b0cf-40f5e83d49a0" providerId="AD" clId="Web-{3890D51D-E0B4-2ED3-4A61-0D00F0529890}" dt="2020-11-03T23:25:23.247" v="0"/>
        <pc:sldMkLst>
          <pc:docMk/>
          <pc:sldMk cId="109857222" sldId="256"/>
        </pc:sldMkLst>
        <pc:spChg chg="ord">
          <ac:chgData name="Wagner, Christopher J" userId="S::chriswagner@uiowa.edu::92fce1b8-d12a-48c9-b0cf-40f5e83d49a0" providerId="AD" clId="Web-{3890D51D-E0B4-2ED3-4A61-0D00F0529890}" dt="2020-11-03T23:25:23.247" v="0"/>
          <ac:spMkLst>
            <pc:docMk/>
            <pc:sldMk cId="109857222" sldId="256"/>
            <ac:spMk id="3" creationId="{00000000-0000-0000-0000-000000000000}"/>
          </ac:spMkLst>
        </pc:spChg>
      </pc:sldChg>
      <pc:sldChg chg="ord">
        <pc:chgData name="Wagner, Christopher J" userId="S::chriswagner@uiowa.edu::92fce1b8-d12a-48c9-b0cf-40f5e83d49a0" providerId="AD" clId="Web-{3890D51D-E0B4-2ED3-4A61-0D00F0529890}" dt="2020-11-04T00:46:40.432" v="2"/>
        <pc:sldMkLst>
          <pc:docMk/>
          <pc:sldMk cId="2660394110" sldId="268"/>
        </pc:sldMkLst>
      </pc:sldChg>
      <pc:sldChg chg="ord">
        <pc:chgData name="Wagner, Christopher J" userId="S::chriswagner@uiowa.edu::92fce1b8-d12a-48c9-b0cf-40f5e83d49a0" providerId="AD" clId="Web-{3890D51D-E0B4-2ED3-4A61-0D00F0529890}" dt="2020-11-04T00:45:34.464" v="1"/>
        <pc:sldMkLst>
          <pc:docMk/>
          <pc:sldMk cId="76956625" sldId="276"/>
        </pc:sldMkLst>
      </pc:sldChg>
    </pc:docChg>
  </pc:docChgLst>
  <pc:docChgLst>
    <pc:chgData name="Mandava, Tarun" userId="S::mtarun@uiowa.edu::6017a55a-b3d6-4471-96d9-d7fc18abb710" providerId="AD" clId="Web-{A6B9BC1E-71C5-BDAE-9394-8B6D34E933FB}"/>
    <pc:docChg chg="delSld modSld sldOrd">
      <pc:chgData name="Mandava, Tarun" userId="S::mtarun@uiowa.edu::6017a55a-b3d6-4471-96d9-d7fc18abb710" providerId="AD" clId="Web-{A6B9BC1E-71C5-BDAE-9394-8B6D34E933FB}" dt="2020-11-02T02:27:26.777" v="6"/>
      <pc:docMkLst>
        <pc:docMk/>
      </pc:docMkLst>
      <pc:sldChg chg="del">
        <pc:chgData name="Mandava, Tarun" userId="S::mtarun@uiowa.edu::6017a55a-b3d6-4471-96d9-d7fc18abb710" providerId="AD" clId="Web-{A6B9BC1E-71C5-BDAE-9394-8B6D34E933FB}" dt="2020-11-02T02:27:26.777" v="6"/>
        <pc:sldMkLst>
          <pc:docMk/>
          <pc:sldMk cId="4012027382" sldId="265"/>
        </pc:sldMkLst>
      </pc:sldChg>
      <pc:sldChg chg="ord">
        <pc:chgData name="Mandava, Tarun" userId="S::mtarun@uiowa.edu::6017a55a-b3d6-4471-96d9-d7fc18abb710" providerId="AD" clId="Web-{A6B9BC1E-71C5-BDAE-9394-8B6D34E933FB}" dt="2020-11-02T02:25:52.168" v="0"/>
        <pc:sldMkLst>
          <pc:docMk/>
          <pc:sldMk cId="76956625" sldId="276"/>
        </pc:sldMkLst>
      </pc:sldChg>
      <pc:sldChg chg="modSp">
        <pc:chgData name="Mandava, Tarun" userId="S::mtarun@uiowa.edu::6017a55a-b3d6-4471-96d9-d7fc18abb710" providerId="AD" clId="Web-{A6B9BC1E-71C5-BDAE-9394-8B6D34E933FB}" dt="2020-11-02T02:26:48.918" v="5" actId="14100"/>
        <pc:sldMkLst>
          <pc:docMk/>
          <pc:sldMk cId="922978206" sldId="280"/>
        </pc:sldMkLst>
        <pc:spChg chg="mod">
          <ac:chgData name="Mandava, Tarun" userId="S::mtarun@uiowa.edu::6017a55a-b3d6-4471-96d9-d7fc18abb710" providerId="AD" clId="Web-{A6B9BC1E-71C5-BDAE-9394-8B6D34E933FB}" dt="2020-11-02T02:26:34.418" v="2" actId="14100"/>
          <ac:spMkLst>
            <pc:docMk/>
            <pc:sldMk cId="922978206" sldId="280"/>
            <ac:spMk id="2" creationId="{B96B7B1E-CA46-45DA-B633-5B9A5A947790}"/>
          </ac:spMkLst>
        </pc:spChg>
        <pc:picChg chg="mod">
          <ac:chgData name="Mandava, Tarun" userId="S::mtarun@uiowa.edu::6017a55a-b3d6-4471-96d9-d7fc18abb710" providerId="AD" clId="Web-{A6B9BC1E-71C5-BDAE-9394-8B6D34E933FB}" dt="2020-11-02T02:26:48.918" v="5" actId="14100"/>
          <ac:picMkLst>
            <pc:docMk/>
            <pc:sldMk cId="922978206" sldId="280"/>
            <ac:picMk id="4" creationId="{37CD0AD4-6516-463D-9894-628CAFB19EB6}"/>
          </ac:picMkLst>
        </pc:picChg>
      </pc:sldChg>
    </pc:docChg>
  </pc:docChgLst>
  <pc:docChgLst>
    <pc:chgData name="Williams, Palden C" userId="S::pchoekyong@uiowa.edu::bf44c06a-4234-4b3c-b83e-0ca9a1376060" providerId="AD" clId="Web-{9744F313-1C0D-FE6D-FB2B-4EA3BBE3EC2C}"/>
    <pc:docChg chg="modSld">
      <pc:chgData name="Williams, Palden C" userId="S::pchoekyong@uiowa.edu::bf44c06a-4234-4b3c-b83e-0ca9a1376060" providerId="AD" clId="Web-{9744F313-1C0D-FE6D-FB2B-4EA3BBE3EC2C}" dt="2020-11-02T16:53:11.662" v="3" actId="20577"/>
      <pc:docMkLst>
        <pc:docMk/>
      </pc:docMkLst>
      <pc:sldChg chg="modSp">
        <pc:chgData name="Williams, Palden C" userId="S::pchoekyong@uiowa.edu::bf44c06a-4234-4b3c-b83e-0ca9a1376060" providerId="AD" clId="Web-{9744F313-1C0D-FE6D-FB2B-4EA3BBE3EC2C}" dt="2020-11-02T16:53:11.662" v="2" actId="20577"/>
        <pc:sldMkLst>
          <pc:docMk/>
          <pc:sldMk cId="109857222" sldId="256"/>
        </pc:sldMkLst>
        <pc:spChg chg="mod">
          <ac:chgData name="Williams, Palden C" userId="S::pchoekyong@uiowa.edu::bf44c06a-4234-4b3c-b83e-0ca9a1376060" providerId="AD" clId="Web-{9744F313-1C0D-FE6D-FB2B-4EA3BBE3EC2C}" dt="2020-11-02T16:53:11.662" v="2" actId="20577"/>
          <ac:spMkLst>
            <pc:docMk/>
            <pc:sldMk cId="109857222" sldId="256"/>
            <ac:spMk id="3" creationId="{00000000-0000-0000-0000-000000000000}"/>
          </ac:spMkLst>
        </pc:spChg>
      </pc:sldChg>
    </pc:docChg>
  </pc:docChgLst>
  <pc:docChgLst>
    <pc:chgData name="Mandava, Tarun" userId="S::mtarun@uiowa.edu::6017a55a-b3d6-4471-96d9-d7fc18abb710" providerId="AD" clId="Web-{8164863F-41B0-4B9D-D258-AFBD33924888}"/>
    <pc:docChg chg="modSld">
      <pc:chgData name="Mandava, Tarun" userId="S::mtarun@uiowa.edu::6017a55a-b3d6-4471-96d9-d7fc18abb710" providerId="AD" clId="Web-{8164863F-41B0-4B9D-D258-AFBD33924888}" dt="2020-11-05T02:48:36.162" v="0" actId="1076"/>
      <pc:docMkLst>
        <pc:docMk/>
      </pc:docMkLst>
      <pc:sldChg chg="modSp">
        <pc:chgData name="Mandava, Tarun" userId="S::mtarun@uiowa.edu::6017a55a-b3d6-4471-96d9-d7fc18abb710" providerId="AD" clId="Web-{8164863F-41B0-4B9D-D258-AFBD33924888}" dt="2020-11-05T02:48:36.162" v="0" actId="1076"/>
        <pc:sldMkLst>
          <pc:docMk/>
          <pc:sldMk cId="1594447145" sldId="275"/>
        </pc:sldMkLst>
        <pc:picChg chg="mod">
          <ac:chgData name="Mandava, Tarun" userId="S::mtarun@uiowa.edu::6017a55a-b3d6-4471-96d9-d7fc18abb710" providerId="AD" clId="Web-{8164863F-41B0-4B9D-D258-AFBD33924888}" dt="2020-11-05T02:48:36.162" v="0" actId="1076"/>
          <ac:picMkLst>
            <pc:docMk/>
            <pc:sldMk cId="1594447145" sldId="275"/>
            <ac:picMk id="6" creationId="{DA4F494C-DC9D-4CFE-9BA9-4CF8E91D029E}"/>
          </ac:picMkLst>
        </pc:picChg>
      </pc:sldChg>
    </pc:docChg>
  </pc:docChgLst>
  <pc:docChgLst>
    <pc:chgData name="Williams, Palden C" userId="S::pchoekyong@uiowa.edu::bf44c06a-4234-4b3c-b83e-0ca9a1376060" providerId="AD" clId="Web-{37A07461-395C-8906-C1E3-5C677F58BDE4}"/>
    <pc:docChg chg="addSld modSld">
      <pc:chgData name="Williams, Palden C" userId="S::pchoekyong@uiowa.edu::bf44c06a-4234-4b3c-b83e-0ca9a1376060" providerId="AD" clId="Web-{37A07461-395C-8906-C1E3-5C677F58BDE4}" dt="2020-11-04T23:20:13.300" v="76" actId="20577"/>
      <pc:docMkLst>
        <pc:docMk/>
      </pc:docMkLst>
      <pc:sldChg chg="modSp">
        <pc:chgData name="Williams, Palden C" userId="S::pchoekyong@uiowa.edu::bf44c06a-4234-4b3c-b83e-0ca9a1376060" providerId="AD" clId="Web-{37A07461-395C-8906-C1E3-5C677F58BDE4}" dt="2020-11-04T23:20:05.347" v="71" actId="20577"/>
        <pc:sldMkLst>
          <pc:docMk/>
          <pc:sldMk cId="2815554061" sldId="270"/>
        </pc:sldMkLst>
        <pc:spChg chg="mod">
          <ac:chgData name="Williams, Palden C" userId="S::pchoekyong@uiowa.edu::bf44c06a-4234-4b3c-b83e-0ca9a1376060" providerId="AD" clId="Web-{37A07461-395C-8906-C1E3-5C677F58BDE4}" dt="2020-11-04T23:20:05.347" v="71" actId="20577"/>
          <ac:spMkLst>
            <pc:docMk/>
            <pc:sldMk cId="2815554061" sldId="270"/>
            <ac:spMk id="2" creationId="{72FD4780-82B3-48B3-B54C-F45286A8F23F}"/>
          </ac:spMkLst>
        </pc:spChg>
        <pc:spChg chg="mod">
          <ac:chgData name="Williams, Palden C" userId="S::pchoekyong@uiowa.edu::bf44c06a-4234-4b3c-b83e-0ca9a1376060" providerId="AD" clId="Web-{37A07461-395C-8906-C1E3-5C677F58BDE4}" dt="2020-11-04T23:19:15.940" v="62" actId="20577"/>
          <ac:spMkLst>
            <pc:docMk/>
            <pc:sldMk cId="2815554061" sldId="270"/>
            <ac:spMk id="3" creationId="{C5176FAB-8C91-4840-BA12-453B9B2A5346}"/>
          </ac:spMkLst>
        </pc:spChg>
      </pc:sldChg>
      <pc:sldChg chg="modSp">
        <pc:chgData name="Williams, Palden C" userId="S::pchoekyong@uiowa.edu::bf44c06a-4234-4b3c-b83e-0ca9a1376060" providerId="AD" clId="Web-{37A07461-395C-8906-C1E3-5C677F58BDE4}" dt="2020-11-04T23:19:52.456" v="67" actId="20577"/>
        <pc:sldMkLst>
          <pc:docMk/>
          <pc:sldMk cId="998790487" sldId="273"/>
        </pc:sldMkLst>
        <pc:spChg chg="mod">
          <ac:chgData name="Williams, Palden C" userId="S::pchoekyong@uiowa.edu::bf44c06a-4234-4b3c-b83e-0ca9a1376060" providerId="AD" clId="Web-{37A07461-395C-8906-C1E3-5C677F58BDE4}" dt="2020-11-04T23:19:52.456" v="67" actId="20577"/>
          <ac:spMkLst>
            <pc:docMk/>
            <pc:sldMk cId="998790487" sldId="273"/>
            <ac:spMk id="2" creationId="{1ABDDC28-755E-4D5E-A3F7-B6918776054F}"/>
          </ac:spMkLst>
        </pc:spChg>
      </pc:sldChg>
      <pc:sldChg chg="modSp">
        <pc:chgData name="Williams, Palden C" userId="S::pchoekyong@uiowa.edu::bf44c06a-4234-4b3c-b83e-0ca9a1376060" providerId="AD" clId="Web-{37A07461-395C-8906-C1E3-5C677F58BDE4}" dt="2020-11-04T23:19:58.113" v="70" actId="20577"/>
        <pc:sldMkLst>
          <pc:docMk/>
          <pc:sldMk cId="1063161676" sldId="281"/>
        </pc:sldMkLst>
        <pc:spChg chg="mod">
          <ac:chgData name="Williams, Palden C" userId="S::pchoekyong@uiowa.edu::bf44c06a-4234-4b3c-b83e-0ca9a1376060" providerId="AD" clId="Web-{37A07461-395C-8906-C1E3-5C677F58BDE4}" dt="2020-11-04T23:19:58.113" v="70" actId="20577"/>
          <ac:spMkLst>
            <pc:docMk/>
            <pc:sldMk cId="1063161676" sldId="281"/>
            <ac:spMk id="2" creationId="{72FD4780-82B3-48B3-B54C-F45286A8F23F}"/>
          </ac:spMkLst>
        </pc:spChg>
        <pc:spChg chg="mod">
          <ac:chgData name="Williams, Palden C" userId="S::pchoekyong@uiowa.edu::bf44c06a-4234-4b3c-b83e-0ca9a1376060" providerId="AD" clId="Web-{37A07461-395C-8906-C1E3-5C677F58BDE4}" dt="2020-11-04T23:18:49.533" v="58" actId="1076"/>
          <ac:spMkLst>
            <pc:docMk/>
            <pc:sldMk cId="1063161676" sldId="281"/>
            <ac:spMk id="3" creationId="{C5176FAB-8C91-4840-BA12-453B9B2A5346}"/>
          </ac:spMkLst>
        </pc:spChg>
      </pc:sldChg>
      <pc:sldChg chg="modSp add replId">
        <pc:chgData name="Williams, Palden C" userId="S::pchoekyong@uiowa.edu::bf44c06a-4234-4b3c-b83e-0ca9a1376060" providerId="AD" clId="Web-{37A07461-395C-8906-C1E3-5C677F58BDE4}" dt="2020-11-04T23:20:12.097" v="74" actId="20577"/>
        <pc:sldMkLst>
          <pc:docMk/>
          <pc:sldMk cId="140066115" sldId="284"/>
        </pc:sldMkLst>
        <pc:spChg chg="mod">
          <ac:chgData name="Williams, Palden C" userId="S::pchoekyong@uiowa.edu::bf44c06a-4234-4b3c-b83e-0ca9a1376060" providerId="AD" clId="Web-{37A07461-395C-8906-C1E3-5C677F58BDE4}" dt="2020-11-04T23:20:12.097" v="74" actId="20577"/>
          <ac:spMkLst>
            <pc:docMk/>
            <pc:sldMk cId="140066115" sldId="284"/>
            <ac:spMk id="2" creationId="{72FD4780-82B3-48B3-B54C-F45286A8F23F}"/>
          </ac:spMkLst>
        </pc:spChg>
        <pc:spChg chg="mod">
          <ac:chgData name="Williams, Palden C" userId="S::pchoekyong@uiowa.edu::bf44c06a-4234-4b3c-b83e-0ca9a1376060" providerId="AD" clId="Web-{37A07461-395C-8906-C1E3-5C677F58BDE4}" dt="2020-11-04T23:19:20.471" v="64" actId="20577"/>
          <ac:spMkLst>
            <pc:docMk/>
            <pc:sldMk cId="140066115" sldId="284"/>
            <ac:spMk id="3" creationId="{C5176FAB-8C91-4840-BA12-453B9B2A5346}"/>
          </ac:spMkLst>
        </pc:spChg>
      </pc:sldChg>
    </pc:docChg>
  </pc:docChgLst>
  <pc:docChgLst>
    <pc:chgData name="Wagner, Christopher J" userId="S::chriswagner@uiowa.edu::92fce1b8-d12a-48c9-b0cf-40f5e83d49a0" providerId="AD" clId="Web-{CF98274B-8826-A13C-B2AF-669D8E77FE72}"/>
    <pc:docChg chg="modSld">
      <pc:chgData name="Wagner, Christopher J" userId="S::chriswagner@uiowa.edu::92fce1b8-d12a-48c9-b0cf-40f5e83d49a0" providerId="AD" clId="Web-{CF98274B-8826-A13C-B2AF-669D8E77FE72}" dt="2020-11-06T01:43:56.786" v="5" actId="20577"/>
      <pc:docMkLst>
        <pc:docMk/>
      </pc:docMkLst>
      <pc:sldChg chg="modSp">
        <pc:chgData name="Wagner, Christopher J" userId="S::chriswagner@uiowa.edu::92fce1b8-d12a-48c9-b0cf-40f5e83d49a0" providerId="AD" clId="Web-{CF98274B-8826-A13C-B2AF-669D8E77FE72}" dt="2020-11-06T01:43:56.427" v="3" actId="20577"/>
        <pc:sldMkLst>
          <pc:docMk/>
          <pc:sldMk cId="2129430924" sldId="286"/>
        </pc:sldMkLst>
        <pc:spChg chg="mod">
          <ac:chgData name="Wagner, Christopher J" userId="S::chriswagner@uiowa.edu::92fce1b8-d12a-48c9-b0cf-40f5e83d49a0" providerId="AD" clId="Web-{CF98274B-8826-A13C-B2AF-669D8E77FE72}" dt="2020-11-06T01:43:56.427" v="3" actId="20577"/>
          <ac:spMkLst>
            <pc:docMk/>
            <pc:sldMk cId="2129430924" sldId="286"/>
            <ac:spMk id="2" creationId="{BC280008-822C-4A85-9326-3F9AF2010352}"/>
          </ac:spMkLst>
        </pc:spChg>
      </pc:sldChg>
    </pc:docChg>
  </pc:docChgLst>
  <pc:docChgLst>
    <pc:chgData name="Wagner, Christopher J" userId="S::chriswagner@uiowa.edu::92fce1b8-d12a-48c9-b0cf-40f5e83d49a0" providerId="AD" clId="Web-{8E183465-579C-832D-99F6-D51A83D4ADE6}"/>
    <pc:docChg chg="addSld modSld sldOrd">
      <pc:chgData name="Wagner, Christopher J" userId="S::chriswagner@uiowa.edu::92fce1b8-d12a-48c9-b0cf-40f5e83d49a0" providerId="AD" clId="Web-{8E183465-579C-832D-99F6-D51A83D4ADE6}" dt="2020-10-29T19:53:39.931" v="1124" actId="20577"/>
      <pc:docMkLst>
        <pc:docMk/>
      </pc:docMkLst>
      <pc:sldChg chg="addSp delSp modSp new mod ord setBg">
        <pc:chgData name="Wagner, Christopher J" userId="S::chriswagner@uiowa.edu::92fce1b8-d12a-48c9-b0cf-40f5e83d49a0" providerId="AD" clId="Web-{8E183465-579C-832D-99F6-D51A83D4ADE6}" dt="2020-10-29T19:40:02.295" v="430" actId="20577"/>
        <pc:sldMkLst>
          <pc:docMk/>
          <pc:sldMk cId="2084159717" sldId="266"/>
        </pc:sldMkLst>
        <pc:spChg chg="mod">
          <ac:chgData name="Wagner, Christopher J" userId="S::chriswagner@uiowa.edu::92fce1b8-d12a-48c9-b0cf-40f5e83d49a0" providerId="AD" clId="Web-{8E183465-579C-832D-99F6-D51A83D4ADE6}" dt="2020-10-29T19:38:16.921" v="378" actId="20577"/>
          <ac:spMkLst>
            <pc:docMk/>
            <pc:sldMk cId="2084159717" sldId="266"/>
            <ac:spMk id="2" creationId="{932E680B-DFC7-4FFF-9CE6-76E21144A784}"/>
          </ac:spMkLst>
        </pc:spChg>
        <pc:spChg chg="add del mod">
          <ac:chgData name="Wagner, Christopher J" userId="S::chriswagner@uiowa.edu::92fce1b8-d12a-48c9-b0cf-40f5e83d49a0" providerId="AD" clId="Web-{8E183465-579C-832D-99F6-D51A83D4ADE6}" dt="2020-10-29T19:38:03.405" v="377"/>
          <ac:spMkLst>
            <pc:docMk/>
            <pc:sldMk cId="2084159717" sldId="266"/>
            <ac:spMk id="3" creationId="{C09F50B8-0A9E-4567-B127-CFAB1FB1F018}"/>
          </ac:spMkLst>
        </pc:spChg>
        <pc:spChg chg="add del">
          <ac:chgData name="Wagner, Christopher J" userId="S::chriswagner@uiowa.edu::92fce1b8-d12a-48c9-b0cf-40f5e83d49a0" providerId="AD" clId="Web-{8E183465-579C-832D-99F6-D51A83D4ADE6}" dt="2020-10-29T19:37:11.515" v="367"/>
          <ac:spMkLst>
            <pc:docMk/>
            <pc:sldMk cId="2084159717" sldId="266"/>
            <ac:spMk id="6" creationId="{1CD81A2A-6ED4-4EF4-A14C-912D31E14800}"/>
          </ac:spMkLst>
        </pc:spChg>
        <pc:spChg chg="add del">
          <ac:chgData name="Wagner, Christopher J" userId="S::chriswagner@uiowa.edu::92fce1b8-d12a-48c9-b0cf-40f5e83d49a0" providerId="AD" clId="Web-{8E183465-579C-832D-99F6-D51A83D4ADE6}" dt="2020-10-29T19:36:27.609" v="363"/>
          <ac:spMkLst>
            <pc:docMk/>
            <pc:sldMk cId="2084159717" sldId="266"/>
            <ac:spMk id="8" creationId="{907EF6B7-1338-4443-8C46-6A318D952DFD}"/>
          </ac:spMkLst>
        </pc:spChg>
        <pc:spChg chg="add del">
          <ac:chgData name="Wagner, Christopher J" userId="S::chriswagner@uiowa.edu::92fce1b8-d12a-48c9-b0cf-40f5e83d49a0" providerId="AD" clId="Web-{8E183465-579C-832D-99F6-D51A83D4ADE6}" dt="2020-10-29T19:36:52.077" v="365"/>
          <ac:spMkLst>
            <pc:docMk/>
            <pc:sldMk cId="2084159717" sldId="266"/>
            <ac:spMk id="9" creationId="{AE5A632B-B15A-489E-8337-BC0F40DBC21F}"/>
          </ac:spMkLst>
        </pc:spChg>
        <pc:spChg chg="add del">
          <ac:chgData name="Wagner, Christopher J" userId="S::chriswagner@uiowa.edu::92fce1b8-d12a-48c9-b0cf-40f5e83d49a0" providerId="AD" clId="Web-{8E183465-579C-832D-99F6-D51A83D4ADE6}" dt="2020-10-29T19:36:27.609" v="363"/>
          <ac:spMkLst>
            <pc:docMk/>
            <pc:sldMk cId="2084159717" sldId="266"/>
            <ac:spMk id="10" creationId="{DAAE4CDD-124C-4DCF-9584-B6033B545DD5}"/>
          </ac:spMkLst>
        </pc:spChg>
        <pc:spChg chg="add del">
          <ac:chgData name="Wagner, Christopher J" userId="S::chriswagner@uiowa.edu::92fce1b8-d12a-48c9-b0cf-40f5e83d49a0" providerId="AD" clId="Web-{8E183465-579C-832D-99F6-D51A83D4ADE6}" dt="2020-10-29T19:36:52.077" v="365"/>
          <ac:spMkLst>
            <pc:docMk/>
            <pc:sldMk cId="2084159717" sldId="266"/>
            <ac:spMk id="11" creationId="{6E895C8D-1379-40B8-8B1B-B6F5AEAF0A6C}"/>
          </ac:spMkLst>
        </pc:spChg>
        <pc:spChg chg="add del">
          <ac:chgData name="Wagner, Christopher J" userId="S::chriswagner@uiowa.edu::92fce1b8-d12a-48c9-b0cf-40f5e83d49a0" providerId="AD" clId="Web-{8E183465-579C-832D-99F6-D51A83D4ADE6}" dt="2020-10-29T19:36:27.609" v="363"/>
          <ac:spMkLst>
            <pc:docMk/>
            <pc:sldMk cId="2084159717" sldId="266"/>
            <ac:spMk id="12" creationId="{081E4A58-353D-44AE-B2FC-2A74E2E400F7}"/>
          </ac:spMkLst>
        </pc:spChg>
        <pc:spChg chg="add del">
          <ac:chgData name="Wagner, Christopher J" userId="S::chriswagner@uiowa.edu::92fce1b8-d12a-48c9-b0cf-40f5e83d49a0" providerId="AD" clId="Web-{8E183465-579C-832D-99F6-D51A83D4ADE6}" dt="2020-10-29T19:36:52.077" v="365"/>
          <ac:spMkLst>
            <pc:docMk/>
            <pc:sldMk cId="2084159717" sldId="266"/>
            <ac:spMk id="13" creationId="{651547D7-AD18-407B-A5F4-F8225B5DCFCC}"/>
          </ac:spMkLst>
        </pc:spChg>
        <pc:spChg chg="add del">
          <ac:chgData name="Wagner, Christopher J" userId="S::chriswagner@uiowa.edu::92fce1b8-d12a-48c9-b0cf-40f5e83d49a0" providerId="AD" clId="Web-{8E183465-579C-832D-99F6-D51A83D4ADE6}" dt="2020-10-29T19:37:11.515" v="367"/>
          <ac:spMkLst>
            <pc:docMk/>
            <pc:sldMk cId="2084159717" sldId="266"/>
            <ac:spMk id="14" creationId="{8590ADD5-9383-4D3D-9047-3DA2593CCB5D}"/>
          </ac:spMkLst>
        </pc:spChg>
        <pc:spChg chg="add del">
          <ac:chgData name="Wagner, Christopher J" userId="S::chriswagner@uiowa.edu::92fce1b8-d12a-48c9-b0cf-40f5e83d49a0" providerId="AD" clId="Web-{8E183465-579C-832D-99F6-D51A83D4ADE6}" dt="2020-10-29T19:37:11.515" v="367"/>
          <ac:spMkLst>
            <pc:docMk/>
            <pc:sldMk cId="2084159717" sldId="266"/>
            <ac:spMk id="15" creationId="{1661932C-CA15-4E17-B115-FAE7CBEE4789}"/>
          </ac:spMkLst>
        </pc:spChg>
        <pc:spChg chg="add del">
          <ac:chgData name="Wagner, Christopher J" userId="S::chriswagner@uiowa.edu::92fce1b8-d12a-48c9-b0cf-40f5e83d49a0" providerId="AD" clId="Web-{8E183465-579C-832D-99F6-D51A83D4ADE6}" dt="2020-10-29T19:37:11.515" v="367"/>
          <ac:spMkLst>
            <pc:docMk/>
            <pc:sldMk cId="2084159717" sldId="266"/>
            <ac:spMk id="16" creationId="{DABE3E45-88CF-45D8-8D40-C773324D93F6}"/>
          </ac:spMkLst>
        </pc:spChg>
        <pc:spChg chg="add del">
          <ac:chgData name="Wagner, Christopher J" userId="S::chriswagner@uiowa.edu::92fce1b8-d12a-48c9-b0cf-40f5e83d49a0" providerId="AD" clId="Web-{8E183465-579C-832D-99F6-D51A83D4ADE6}" dt="2020-10-29T19:38:03.405" v="377"/>
          <ac:spMkLst>
            <pc:docMk/>
            <pc:sldMk cId="2084159717" sldId="266"/>
            <ac:spMk id="17" creationId="{907EF6B7-1338-4443-8C46-6A318D952DFD}"/>
          </ac:spMkLst>
        </pc:spChg>
        <pc:spChg chg="add del">
          <ac:chgData name="Wagner, Christopher J" userId="S::chriswagner@uiowa.edu::92fce1b8-d12a-48c9-b0cf-40f5e83d49a0" providerId="AD" clId="Web-{8E183465-579C-832D-99F6-D51A83D4ADE6}" dt="2020-10-29T19:38:03.405" v="377"/>
          <ac:spMkLst>
            <pc:docMk/>
            <pc:sldMk cId="2084159717" sldId="266"/>
            <ac:spMk id="19" creationId="{DAAE4CDD-124C-4DCF-9584-B6033B545DD5}"/>
          </ac:spMkLst>
        </pc:spChg>
        <pc:spChg chg="add del">
          <ac:chgData name="Wagner, Christopher J" userId="S::chriswagner@uiowa.edu::92fce1b8-d12a-48c9-b0cf-40f5e83d49a0" providerId="AD" clId="Web-{8E183465-579C-832D-99F6-D51A83D4ADE6}" dt="2020-10-29T19:37:11.515" v="367"/>
          <ac:spMkLst>
            <pc:docMk/>
            <pc:sldMk cId="2084159717" sldId="266"/>
            <ac:spMk id="20" creationId="{B91ECDA9-56DC-4270-8F33-01C5637B8CEB}"/>
          </ac:spMkLst>
        </pc:spChg>
        <pc:spChg chg="add del">
          <ac:chgData name="Wagner, Christopher J" userId="S::chriswagner@uiowa.edu::92fce1b8-d12a-48c9-b0cf-40f5e83d49a0" providerId="AD" clId="Web-{8E183465-579C-832D-99F6-D51A83D4ADE6}" dt="2020-10-29T19:38:03.405" v="377"/>
          <ac:spMkLst>
            <pc:docMk/>
            <pc:sldMk cId="2084159717" sldId="266"/>
            <ac:spMk id="21" creationId="{081E4A58-353D-44AE-B2FC-2A74E2E400F7}"/>
          </ac:spMkLst>
        </pc:spChg>
        <pc:spChg chg="add del">
          <ac:chgData name="Wagner, Christopher J" userId="S::chriswagner@uiowa.edu::92fce1b8-d12a-48c9-b0cf-40f5e83d49a0" providerId="AD" clId="Web-{8E183465-579C-832D-99F6-D51A83D4ADE6}" dt="2020-10-29T19:37:11.515" v="367"/>
          <ac:spMkLst>
            <pc:docMk/>
            <pc:sldMk cId="2084159717" sldId="266"/>
            <ac:spMk id="22" creationId="{75F47824-961D-465D-84F9-EAE11BC6173B}"/>
          </ac:spMkLst>
        </pc:spChg>
        <pc:spChg chg="add del">
          <ac:chgData name="Wagner, Christopher J" userId="S::chriswagner@uiowa.edu::92fce1b8-d12a-48c9-b0cf-40f5e83d49a0" providerId="AD" clId="Web-{8E183465-579C-832D-99F6-D51A83D4ADE6}" dt="2020-10-29T19:37:11.515" v="367"/>
          <ac:spMkLst>
            <pc:docMk/>
            <pc:sldMk cId="2084159717" sldId="266"/>
            <ac:spMk id="24" creationId="{FEC9DA3E-C1D7-472D-B7C0-F71AE41FBA23}"/>
          </ac:spMkLst>
        </pc:spChg>
        <pc:spChg chg="add">
          <ac:chgData name="Wagner, Christopher J" userId="S::chriswagner@uiowa.edu::92fce1b8-d12a-48c9-b0cf-40f5e83d49a0" providerId="AD" clId="Web-{8E183465-579C-832D-99F6-D51A83D4ADE6}" dt="2020-10-29T19:38:03.405" v="377"/>
          <ac:spMkLst>
            <pc:docMk/>
            <pc:sldMk cId="2084159717" sldId="266"/>
            <ac:spMk id="27" creationId="{9DBC8166-481C-4473-95F5-9A5B9073B7F1}"/>
          </ac:spMkLst>
        </pc:spChg>
        <pc:spChg chg="add">
          <ac:chgData name="Wagner, Christopher J" userId="S::chriswagner@uiowa.edu::92fce1b8-d12a-48c9-b0cf-40f5e83d49a0" providerId="AD" clId="Web-{8E183465-579C-832D-99F6-D51A83D4ADE6}" dt="2020-10-29T19:38:03.405" v="377"/>
          <ac:spMkLst>
            <pc:docMk/>
            <pc:sldMk cId="2084159717" sldId="266"/>
            <ac:spMk id="29" creationId="{A5A5CE6E-90AF-4D43-A014-1F9EC83EB93D}"/>
          </ac:spMkLst>
        </pc:spChg>
        <pc:graphicFrameChg chg="add del">
          <ac:chgData name="Wagner, Christopher J" userId="S::chriswagner@uiowa.edu::92fce1b8-d12a-48c9-b0cf-40f5e83d49a0" providerId="AD" clId="Web-{8E183465-579C-832D-99F6-D51A83D4ADE6}" dt="2020-10-29T19:36:52.077" v="365"/>
          <ac:graphicFrameMkLst>
            <pc:docMk/>
            <pc:sldMk cId="2084159717" sldId="266"/>
            <ac:graphicFrameMk id="5" creationId="{F415EECD-428B-46C2-AB17-1916373303A5}"/>
          </ac:graphicFrameMkLst>
        </pc:graphicFrameChg>
        <pc:graphicFrameChg chg="add modGraphic">
          <ac:chgData name="Wagner, Christopher J" userId="S::chriswagner@uiowa.edu::92fce1b8-d12a-48c9-b0cf-40f5e83d49a0" providerId="AD" clId="Web-{8E183465-579C-832D-99F6-D51A83D4ADE6}" dt="2020-10-29T19:40:02.295" v="430" actId="20577"/>
          <ac:graphicFrameMkLst>
            <pc:docMk/>
            <pc:sldMk cId="2084159717" sldId="266"/>
            <ac:graphicFrameMk id="23" creationId="{9B52BAC6-DAB0-4359-A912-85758E7BA621}"/>
          </ac:graphicFrameMkLst>
        </pc:graphicFrameChg>
        <pc:picChg chg="add del">
          <ac:chgData name="Wagner, Christopher J" userId="S::chriswagner@uiowa.edu::92fce1b8-d12a-48c9-b0cf-40f5e83d49a0" providerId="AD" clId="Web-{8E183465-579C-832D-99F6-D51A83D4ADE6}" dt="2020-10-29T19:37:11.515" v="367"/>
          <ac:picMkLst>
            <pc:docMk/>
            <pc:sldMk cId="2084159717" sldId="266"/>
            <ac:picMk id="7" creationId="{609CAAC7-28AA-40FC-99E4-0320CCFD7403}"/>
          </ac:picMkLst>
        </pc:picChg>
        <pc:cxnChg chg="add del">
          <ac:chgData name="Wagner, Christopher J" userId="S::chriswagner@uiowa.edu::92fce1b8-d12a-48c9-b0cf-40f5e83d49a0" providerId="AD" clId="Web-{8E183465-579C-832D-99F6-D51A83D4ADE6}" dt="2020-10-29T19:37:11.515" v="367"/>
          <ac:cxnSpMkLst>
            <pc:docMk/>
            <pc:sldMk cId="2084159717" sldId="266"/>
            <ac:cxnSpMk id="18" creationId="{49CD1692-827B-4C8D-B4A1-134FD04CF45C}"/>
          </ac:cxnSpMkLst>
        </pc:cxnChg>
      </pc:sldChg>
      <pc:sldChg chg="addSp delSp modSp new mod setBg">
        <pc:chgData name="Wagner, Christopher J" userId="S::chriswagner@uiowa.edu::92fce1b8-d12a-48c9-b0cf-40f5e83d49a0" providerId="AD" clId="Web-{8E183465-579C-832D-99F6-D51A83D4ADE6}" dt="2020-10-29T19:45:23.403" v="653"/>
        <pc:sldMkLst>
          <pc:docMk/>
          <pc:sldMk cId="4147510990" sldId="267"/>
        </pc:sldMkLst>
        <pc:spChg chg="mod">
          <ac:chgData name="Wagner, Christopher J" userId="S::chriswagner@uiowa.edu::92fce1b8-d12a-48c9-b0cf-40f5e83d49a0" providerId="AD" clId="Web-{8E183465-579C-832D-99F6-D51A83D4ADE6}" dt="2020-10-29T19:45:23.403" v="653"/>
          <ac:spMkLst>
            <pc:docMk/>
            <pc:sldMk cId="4147510990" sldId="267"/>
            <ac:spMk id="2" creationId="{F6500492-2527-46F5-91E3-B5824176FB28}"/>
          </ac:spMkLst>
        </pc:spChg>
        <pc:spChg chg="mod ord">
          <ac:chgData name="Wagner, Christopher J" userId="S::chriswagner@uiowa.edu::92fce1b8-d12a-48c9-b0cf-40f5e83d49a0" providerId="AD" clId="Web-{8E183465-579C-832D-99F6-D51A83D4ADE6}" dt="2020-10-29T19:45:23.403" v="653"/>
          <ac:spMkLst>
            <pc:docMk/>
            <pc:sldMk cId="4147510990" sldId="267"/>
            <ac:spMk id="3" creationId="{50EDEB66-5630-4ACA-BDC6-8FEE4D33BA43}"/>
          </ac:spMkLst>
        </pc:spChg>
        <pc:spChg chg="del">
          <ac:chgData name="Wagner, Christopher J" userId="S::chriswagner@uiowa.edu::92fce1b8-d12a-48c9-b0cf-40f5e83d49a0" providerId="AD" clId="Web-{8E183465-579C-832D-99F6-D51A83D4ADE6}" dt="2020-10-29T19:43:20.044" v="542"/>
          <ac:spMkLst>
            <pc:docMk/>
            <pc:sldMk cId="4147510990" sldId="267"/>
            <ac:spMk id="4" creationId="{6FE9A19D-F0DC-4F84-A1B8-5EB6C2A92505}"/>
          </ac:spMkLst>
        </pc:spChg>
        <pc:spChg chg="add">
          <ac:chgData name="Wagner, Christopher J" userId="S::chriswagner@uiowa.edu::92fce1b8-d12a-48c9-b0cf-40f5e83d49a0" providerId="AD" clId="Web-{8E183465-579C-832D-99F6-D51A83D4ADE6}" dt="2020-10-29T19:45:23.403" v="653"/>
          <ac:spMkLst>
            <pc:docMk/>
            <pc:sldMk cId="4147510990" sldId="267"/>
            <ac:spMk id="7" creationId="{23DA7759-3209-4FE2-96D1-4EEDD81E9EA0}"/>
          </ac:spMkLst>
        </pc:spChg>
        <pc:spChg chg="add">
          <ac:chgData name="Wagner, Christopher J" userId="S::chriswagner@uiowa.edu::92fce1b8-d12a-48c9-b0cf-40f5e83d49a0" providerId="AD" clId="Web-{8E183465-579C-832D-99F6-D51A83D4ADE6}" dt="2020-10-29T19:45:23.403" v="653"/>
          <ac:spMkLst>
            <pc:docMk/>
            <pc:sldMk cId="4147510990" sldId="267"/>
            <ac:spMk id="8" creationId="{41460DAD-8769-4C9F-9C8C-BB0443909D76}"/>
          </ac:spMkLst>
        </pc:spChg>
        <pc:spChg chg="add">
          <ac:chgData name="Wagner, Christopher J" userId="S::chriswagner@uiowa.edu::92fce1b8-d12a-48c9-b0cf-40f5e83d49a0" providerId="AD" clId="Web-{8E183465-579C-832D-99F6-D51A83D4ADE6}" dt="2020-10-29T19:45:23.403" v="653"/>
          <ac:spMkLst>
            <pc:docMk/>
            <pc:sldMk cId="4147510990" sldId="267"/>
            <ac:spMk id="9" creationId="{2EB492CD-616E-47F8-933B-5E2D952A0593}"/>
          </ac:spMkLst>
        </pc:spChg>
        <pc:spChg chg="add del">
          <ac:chgData name="Wagner, Christopher J" userId="S::chriswagner@uiowa.edu::92fce1b8-d12a-48c9-b0cf-40f5e83d49a0" providerId="AD" clId="Web-{8E183465-579C-832D-99F6-D51A83D4ADE6}" dt="2020-10-29T19:45:23.387" v="652"/>
          <ac:spMkLst>
            <pc:docMk/>
            <pc:sldMk cId="4147510990" sldId="267"/>
            <ac:spMk id="10" creationId="{23DA7759-3209-4FE2-96D1-4EEDD81E9EA0}"/>
          </ac:spMkLst>
        </pc:spChg>
        <pc:spChg chg="add">
          <ac:chgData name="Wagner, Christopher J" userId="S::chriswagner@uiowa.edu::92fce1b8-d12a-48c9-b0cf-40f5e83d49a0" providerId="AD" clId="Web-{8E183465-579C-832D-99F6-D51A83D4ADE6}" dt="2020-10-29T19:45:23.403" v="653"/>
          <ac:spMkLst>
            <pc:docMk/>
            <pc:sldMk cId="4147510990" sldId="267"/>
            <ac:spMk id="11" creationId="{59383CF9-23B5-4335-9B21-1791C4CF1C75}"/>
          </ac:spMkLst>
        </pc:spChg>
        <pc:spChg chg="add del">
          <ac:chgData name="Wagner, Christopher J" userId="S::chriswagner@uiowa.edu::92fce1b8-d12a-48c9-b0cf-40f5e83d49a0" providerId="AD" clId="Web-{8E183465-579C-832D-99F6-D51A83D4ADE6}" dt="2020-10-29T19:45:23.387" v="652"/>
          <ac:spMkLst>
            <pc:docMk/>
            <pc:sldMk cId="4147510990" sldId="267"/>
            <ac:spMk id="12" creationId="{41460DAD-8769-4C9F-9C8C-BB0443909D76}"/>
          </ac:spMkLst>
        </pc:spChg>
        <pc:spChg chg="add del">
          <ac:chgData name="Wagner, Christopher J" userId="S::chriswagner@uiowa.edu::92fce1b8-d12a-48c9-b0cf-40f5e83d49a0" providerId="AD" clId="Web-{8E183465-579C-832D-99F6-D51A83D4ADE6}" dt="2020-10-29T19:45:23.387" v="652"/>
          <ac:spMkLst>
            <pc:docMk/>
            <pc:sldMk cId="4147510990" sldId="267"/>
            <ac:spMk id="14" creationId="{460B0EFB-53ED-4F35-B05D-F658EA021C65}"/>
          </ac:spMkLst>
        </pc:spChg>
        <pc:spChg chg="add del">
          <ac:chgData name="Wagner, Christopher J" userId="S::chriswagner@uiowa.edu::92fce1b8-d12a-48c9-b0cf-40f5e83d49a0" providerId="AD" clId="Web-{8E183465-579C-832D-99F6-D51A83D4ADE6}" dt="2020-10-29T19:45:23.387" v="652"/>
          <ac:spMkLst>
            <pc:docMk/>
            <pc:sldMk cId="4147510990" sldId="267"/>
            <ac:spMk id="16" creationId="{835EF3DD-7D43-4A27-8967-A92FD8CC9365}"/>
          </ac:spMkLst>
        </pc:spChg>
        <pc:spChg chg="add">
          <ac:chgData name="Wagner, Christopher J" userId="S::chriswagner@uiowa.edu::92fce1b8-d12a-48c9-b0cf-40f5e83d49a0" providerId="AD" clId="Web-{8E183465-579C-832D-99F6-D51A83D4ADE6}" dt="2020-10-29T19:45:23.403" v="653"/>
          <ac:spMkLst>
            <pc:docMk/>
            <pc:sldMk cId="4147510990" sldId="267"/>
            <ac:spMk id="18" creationId="{0007FE00-9498-4706-B255-6437B0252C02}"/>
          </ac:spMkLst>
        </pc:spChg>
        <pc:picChg chg="add mod ord">
          <ac:chgData name="Wagner, Christopher J" userId="S::chriswagner@uiowa.edu::92fce1b8-d12a-48c9-b0cf-40f5e83d49a0" providerId="AD" clId="Web-{8E183465-579C-832D-99F6-D51A83D4ADE6}" dt="2020-10-29T19:45:23.403" v="653"/>
          <ac:picMkLst>
            <pc:docMk/>
            <pc:sldMk cId="4147510990" sldId="267"/>
            <ac:picMk id="5" creationId="{E0537597-B176-4053-BF3A-5FA33BBBB7A7}"/>
          </ac:picMkLst>
        </pc:picChg>
      </pc:sldChg>
      <pc:sldChg chg="addSp delSp modSp new mod setBg">
        <pc:chgData name="Wagner, Christopher J" userId="S::chriswagner@uiowa.edu::92fce1b8-d12a-48c9-b0cf-40f5e83d49a0" providerId="AD" clId="Web-{8E183465-579C-832D-99F6-D51A83D4ADE6}" dt="2020-10-29T19:49:27.339" v="998" actId="20577"/>
        <pc:sldMkLst>
          <pc:docMk/>
          <pc:sldMk cId="2660394110" sldId="268"/>
        </pc:sldMkLst>
        <pc:spChg chg="mod">
          <ac:chgData name="Wagner, Christopher J" userId="S::chriswagner@uiowa.edu::92fce1b8-d12a-48c9-b0cf-40f5e83d49a0" providerId="AD" clId="Web-{8E183465-579C-832D-99F6-D51A83D4ADE6}" dt="2020-10-29T19:48:30.511" v="917"/>
          <ac:spMkLst>
            <pc:docMk/>
            <pc:sldMk cId="2660394110" sldId="268"/>
            <ac:spMk id="2" creationId="{3A306DDA-3A43-440D-9CC7-69AA4619EE7B}"/>
          </ac:spMkLst>
        </pc:spChg>
        <pc:spChg chg="mod">
          <ac:chgData name="Wagner, Christopher J" userId="S::chriswagner@uiowa.edu::92fce1b8-d12a-48c9-b0cf-40f5e83d49a0" providerId="AD" clId="Web-{8E183465-579C-832D-99F6-D51A83D4ADE6}" dt="2020-10-29T19:49:27.339" v="998" actId="20577"/>
          <ac:spMkLst>
            <pc:docMk/>
            <pc:sldMk cId="2660394110" sldId="268"/>
            <ac:spMk id="3" creationId="{C32BE64E-6216-4318-9E5B-AB7226D17368}"/>
          </ac:spMkLst>
        </pc:spChg>
        <pc:spChg chg="add">
          <ac:chgData name="Wagner, Christopher J" userId="S::chriswagner@uiowa.edu::92fce1b8-d12a-48c9-b0cf-40f5e83d49a0" providerId="AD" clId="Web-{8E183465-579C-832D-99F6-D51A83D4ADE6}" dt="2020-10-29T19:48:30.511" v="917"/>
          <ac:spMkLst>
            <pc:docMk/>
            <pc:sldMk cId="2660394110" sldId="268"/>
            <ac:spMk id="5" creationId="{004A8AE1-9605-41DC-920F-A4B8E8F2391D}"/>
          </ac:spMkLst>
        </pc:spChg>
        <pc:spChg chg="add">
          <ac:chgData name="Wagner, Christopher J" userId="S::chriswagner@uiowa.edu::92fce1b8-d12a-48c9-b0cf-40f5e83d49a0" providerId="AD" clId="Web-{8E183465-579C-832D-99F6-D51A83D4ADE6}" dt="2020-10-29T19:48:30.511" v="917"/>
          <ac:spMkLst>
            <pc:docMk/>
            <pc:sldMk cId="2660394110" sldId="268"/>
            <ac:spMk id="6" creationId="{5B7778FC-632E-4DCA-A7CB-0D7731CCF970}"/>
          </ac:spMkLst>
        </pc:spChg>
        <pc:spChg chg="add">
          <ac:chgData name="Wagner, Christopher J" userId="S::chriswagner@uiowa.edu::92fce1b8-d12a-48c9-b0cf-40f5e83d49a0" providerId="AD" clId="Web-{8E183465-579C-832D-99F6-D51A83D4ADE6}" dt="2020-10-29T19:48:30.511" v="917"/>
          <ac:spMkLst>
            <pc:docMk/>
            <pc:sldMk cId="2660394110" sldId="268"/>
            <ac:spMk id="7" creationId="{B10BB131-AC8E-4A8E-A5D1-36260F720C3B}"/>
          </ac:spMkLst>
        </pc:spChg>
        <pc:spChg chg="add del">
          <ac:chgData name="Wagner, Christopher J" userId="S::chriswagner@uiowa.edu::92fce1b8-d12a-48c9-b0cf-40f5e83d49a0" providerId="AD" clId="Web-{8E183465-579C-832D-99F6-D51A83D4ADE6}" dt="2020-10-29T19:48:30.496" v="916"/>
          <ac:spMkLst>
            <pc:docMk/>
            <pc:sldMk cId="2660394110" sldId="268"/>
            <ac:spMk id="8" creationId="{E92FEB64-6EEA-4759-B4A4-BD2C1E660BA8}"/>
          </ac:spMkLst>
        </pc:spChg>
        <pc:spChg chg="add">
          <ac:chgData name="Wagner, Christopher J" userId="S::chriswagner@uiowa.edu::92fce1b8-d12a-48c9-b0cf-40f5e83d49a0" providerId="AD" clId="Web-{8E183465-579C-832D-99F6-D51A83D4ADE6}" dt="2020-10-29T19:48:30.511" v="917"/>
          <ac:spMkLst>
            <pc:docMk/>
            <pc:sldMk cId="2660394110" sldId="268"/>
            <ac:spMk id="9" creationId="{FA23A907-97FB-4A8F-880A-DD77401C4296}"/>
          </ac:spMkLst>
        </pc:spChg>
        <pc:spChg chg="add del">
          <ac:chgData name="Wagner, Christopher J" userId="S::chriswagner@uiowa.edu::92fce1b8-d12a-48c9-b0cf-40f5e83d49a0" providerId="AD" clId="Web-{8E183465-579C-832D-99F6-D51A83D4ADE6}" dt="2020-10-29T19:48:30.496" v="916"/>
          <ac:spMkLst>
            <pc:docMk/>
            <pc:sldMk cId="2660394110" sldId="268"/>
            <ac:spMk id="10" creationId="{B10BB131-AC8E-4A8E-A5D1-36260F720C3B}"/>
          </ac:spMkLst>
        </pc:spChg>
        <pc:spChg chg="add del">
          <ac:chgData name="Wagner, Christopher J" userId="S::chriswagner@uiowa.edu::92fce1b8-d12a-48c9-b0cf-40f5e83d49a0" providerId="AD" clId="Web-{8E183465-579C-832D-99F6-D51A83D4ADE6}" dt="2020-10-29T19:48:30.496" v="916"/>
          <ac:spMkLst>
            <pc:docMk/>
            <pc:sldMk cId="2660394110" sldId="268"/>
            <ac:spMk id="12" creationId="{14847E93-7DC1-4D4B-8829-B19AA7137C50}"/>
          </ac:spMkLst>
        </pc:spChg>
        <pc:spChg chg="add del">
          <ac:chgData name="Wagner, Christopher J" userId="S::chriswagner@uiowa.edu::92fce1b8-d12a-48c9-b0cf-40f5e83d49a0" providerId="AD" clId="Web-{8E183465-579C-832D-99F6-D51A83D4ADE6}" dt="2020-10-29T19:48:30.496" v="916"/>
          <ac:spMkLst>
            <pc:docMk/>
            <pc:sldMk cId="2660394110" sldId="268"/>
            <ac:spMk id="14" creationId="{5566D6E1-03A1-4D73-A4E0-35D74D568A04}"/>
          </ac:spMkLst>
        </pc:spChg>
        <pc:spChg chg="add del">
          <ac:chgData name="Wagner, Christopher J" userId="S::chriswagner@uiowa.edu::92fce1b8-d12a-48c9-b0cf-40f5e83d49a0" providerId="AD" clId="Web-{8E183465-579C-832D-99F6-D51A83D4ADE6}" dt="2020-10-29T19:48:30.496" v="916"/>
          <ac:spMkLst>
            <pc:docMk/>
            <pc:sldMk cId="2660394110" sldId="268"/>
            <ac:spMk id="16" creationId="{9F835A99-04AC-494A-A572-AFE8413CC938}"/>
          </ac:spMkLst>
        </pc:spChg>
        <pc:spChg chg="add del">
          <ac:chgData name="Wagner, Christopher J" userId="S::chriswagner@uiowa.edu::92fce1b8-d12a-48c9-b0cf-40f5e83d49a0" providerId="AD" clId="Web-{8E183465-579C-832D-99F6-D51A83D4ADE6}" dt="2020-10-29T19:48:30.496" v="916"/>
          <ac:spMkLst>
            <pc:docMk/>
            <pc:sldMk cId="2660394110" sldId="268"/>
            <ac:spMk id="18" creationId="{7B786209-1B0B-4CA9-9BDD-F7327066A84D}"/>
          </ac:spMkLst>
        </pc:spChg>
        <pc:spChg chg="add del">
          <ac:chgData name="Wagner, Christopher J" userId="S::chriswagner@uiowa.edu::92fce1b8-d12a-48c9-b0cf-40f5e83d49a0" providerId="AD" clId="Web-{8E183465-579C-832D-99F6-D51A83D4ADE6}" dt="2020-10-29T19:48:30.496" v="916"/>
          <ac:spMkLst>
            <pc:docMk/>
            <pc:sldMk cId="2660394110" sldId="268"/>
            <ac:spMk id="20" creationId="{2D2964BB-484D-45AE-AD66-D407D0629652}"/>
          </ac:spMkLst>
        </pc:spChg>
        <pc:spChg chg="add del">
          <ac:chgData name="Wagner, Christopher J" userId="S::chriswagner@uiowa.edu::92fce1b8-d12a-48c9-b0cf-40f5e83d49a0" providerId="AD" clId="Web-{8E183465-579C-832D-99F6-D51A83D4ADE6}" dt="2020-10-29T19:48:30.496" v="916"/>
          <ac:spMkLst>
            <pc:docMk/>
            <pc:sldMk cId="2660394110" sldId="268"/>
            <ac:spMk id="22" creationId="{6691AC69-A76E-4DAB-B565-468B6B87ACF3}"/>
          </ac:spMkLst>
        </pc:spChg>
      </pc:sldChg>
      <pc:sldChg chg="addSp delSp modSp new mod setBg">
        <pc:chgData name="Wagner, Christopher J" userId="S::chriswagner@uiowa.edu::92fce1b8-d12a-48c9-b0cf-40f5e83d49a0" providerId="AD" clId="Web-{8E183465-579C-832D-99F6-D51A83D4ADE6}" dt="2020-10-29T19:53:39.931" v="1124" actId="20577"/>
        <pc:sldMkLst>
          <pc:docMk/>
          <pc:sldMk cId="3231767386" sldId="269"/>
        </pc:sldMkLst>
        <pc:spChg chg="mod">
          <ac:chgData name="Wagner, Christopher J" userId="S::chriswagner@uiowa.edu::92fce1b8-d12a-48c9-b0cf-40f5e83d49a0" providerId="AD" clId="Web-{8E183465-579C-832D-99F6-D51A83D4ADE6}" dt="2020-10-29T19:51:04.088" v="1106"/>
          <ac:spMkLst>
            <pc:docMk/>
            <pc:sldMk cId="3231767386" sldId="269"/>
            <ac:spMk id="2" creationId="{03FB0B6F-1780-42D3-94F2-66D5F3FD243C}"/>
          </ac:spMkLst>
        </pc:spChg>
        <pc:spChg chg="del mod">
          <ac:chgData name="Wagner, Christopher J" userId="S::chriswagner@uiowa.edu::92fce1b8-d12a-48c9-b0cf-40f5e83d49a0" providerId="AD" clId="Web-{8E183465-579C-832D-99F6-D51A83D4ADE6}" dt="2020-10-29T19:51:04.088" v="1106"/>
          <ac:spMkLst>
            <pc:docMk/>
            <pc:sldMk cId="3231767386" sldId="269"/>
            <ac:spMk id="3" creationId="{C50D360E-FD67-4A48-902E-92122EE5C8C1}"/>
          </ac:spMkLst>
        </pc:spChg>
        <pc:spChg chg="add">
          <ac:chgData name="Wagner, Christopher J" userId="S::chriswagner@uiowa.edu::92fce1b8-d12a-48c9-b0cf-40f5e83d49a0" providerId="AD" clId="Web-{8E183465-579C-832D-99F6-D51A83D4ADE6}" dt="2020-10-29T19:51:04.088" v="1106"/>
          <ac:spMkLst>
            <pc:docMk/>
            <pc:sldMk cId="3231767386" sldId="269"/>
            <ac:spMk id="9" creationId="{7DA1F35B-C8F7-4A5A-9339-7DA4D785B300}"/>
          </ac:spMkLst>
        </pc:spChg>
        <pc:spChg chg="add">
          <ac:chgData name="Wagner, Christopher J" userId="S::chriswagner@uiowa.edu::92fce1b8-d12a-48c9-b0cf-40f5e83d49a0" providerId="AD" clId="Web-{8E183465-579C-832D-99F6-D51A83D4ADE6}" dt="2020-10-29T19:51:04.088" v="1106"/>
          <ac:spMkLst>
            <pc:docMk/>
            <pc:sldMk cId="3231767386" sldId="269"/>
            <ac:spMk id="11" creationId="{B2D4AD41-40DA-4A81-92F5-B6E3BA1ED82A}"/>
          </ac:spMkLst>
        </pc:spChg>
        <pc:graphicFrameChg chg="add modGraphic">
          <ac:chgData name="Wagner, Christopher J" userId="S::chriswagner@uiowa.edu::92fce1b8-d12a-48c9-b0cf-40f5e83d49a0" providerId="AD" clId="Web-{8E183465-579C-832D-99F6-D51A83D4ADE6}" dt="2020-10-29T19:53:39.931" v="1124" actId="20577"/>
          <ac:graphicFrameMkLst>
            <pc:docMk/>
            <pc:sldMk cId="3231767386" sldId="269"/>
            <ac:graphicFrameMk id="5" creationId="{F6068D51-3D76-449A-A967-6DD0513F4E9A}"/>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79001-F89C-45AB-A8B3-2D4087C13A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7A73A5-9FEF-43C1-8C4E-0EDF608EEF68}">
      <dgm:prSet/>
      <dgm:spPr/>
      <dgm:t>
        <a:bodyPr/>
        <a:lstStyle/>
        <a:p>
          <a:pPr>
            <a:lnSpc>
              <a:spcPct val="100000"/>
            </a:lnSpc>
          </a:pPr>
          <a:r>
            <a:rPr lang="en-US"/>
            <a:t>Evaluating the research libraries </a:t>
          </a:r>
          <a:r>
            <a:rPr lang="en-US">
              <a:latin typeface="Tw Cen MT"/>
            </a:rPr>
            <a:t>that</a:t>
          </a:r>
          <a:r>
            <a:rPr lang="en-US"/>
            <a:t> best fit in our project.</a:t>
          </a:r>
          <a:endParaRPr lang="en-US" b="0" i="0" u="none" strike="noStrike" cap="none" baseline="0" noProof="0">
            <a:solidFill>
              <a:srgbClr val="010000"/>
            </a:solidFill>
            <a:latin typeface="Tw Cen MT"/>
          </a:endParaRPr>
        </a:p>
      </dgm:t>
    </dgm:pt>
    <dgm:pt modelId="{9295E14A-E72B-43F3-874A-02FD2FCB4637}" type="parTrans" cxnId="{2E218076-0D89-4C0E-81A5-91D50ED12AA6}">
      <dgm:prSet/>
      <dgm:spPr/>
      <dgm:t>
        <a:bodyPr/>
        <a:lstStyle/>
        <a:p>
          <a:endParaRPr lang="en-US"/>
        </a:p>
      </dgm:t>
    </dgm:pt>
    <dgm:pt modelId="{1A5F5FCE-A173-472F-BF38-8C82401169BE}" type="sibTrans" cxnId="{2E218076-0D89-4C0E-81A5-91D50ED12AA6}">
      <dgm:prSet/>
      <dgm:spPr/>
      <dgm:t>
        <a:bodyPr/>
        <a:lstStyle/>
        <a:p>
          <a:endParaRPr lang="en-US"/>
        </a:p>
      </dgm:t>
    </dgm:pt>
    <dgm:pt modelId="{5A4ED109-4B4E-4713-9E13-5353D816AB0B}">
      <dgm:prSet/>
      <dgm:spPr/>
      <dgm:t>
        <a:bodyPr/>
        <a:lstStyle/>
        <a:p>
          <a:pPr>
            <a:lnSpc>
              <a:spcPct val="100000"/>
            </a:lnSpc>
          </a:pPr>
          <a:r>
            <a:rPr lang="en-US"/>
            <a:t>Clean up the data (like #tags, emojis)</a:t>
          </a:r>
        </a:p>
      </dgm:t>
    </dgm:pt>
    <dgm:pt modelId="{1FA11B3A-BB3E-4E55-A224-03A7D655658C}" type="parTrans" cxnId="{3181956B-B025-4D72-9399-2C1A82236414}">
      <dgm:prSet/>
      <dgm:spPr/>
      <dgm:t>
        <a:bodyPr/>
        <a:lstStyle/>
        <a:p>
          <a:endParaRPr lang="en-US"/>
        </a:p>
      </dgm:t>
    </dgm:pt>
    <dgm:pt modelId="{43EC9384-8943-4255-AD1E-37CBA5EB3192}" type="sibTrans" cxnId="{3181956B-B025-4D72-9399-2C1A82236414}">
      <dgm:prSet/>
      <dgm:spPr/>
      <dgm:t>
        <a:bodyPr/>
        <a:lstStyle/>
        <a:p>
          <a:endParaRPr lang="en-US"/>
        </a:p>
      </dgm:t>
    </dgm:pt>
    <dgm:pt modelId="{DF3A57CA-2B82-455F-B222-BEDDC592ECF7}">
      <dgm:prSet/>
      <dgm:spPr/>
      <dgm:t>
        <a:bodyPr/>
        <a:lstStyle/>
        <a:p>
          <a:pPr>
            <a:lnSpc>
              <a:spcPct val="100000"/>
            </a:lnSpc>
          </a:pPr>
          <a:r>
            <a:rPr lang="en-US">
              <a:latin typeface="Tw Cen MT"/>
            </a:rPr>
            <a:t>Tokenizing and Vectorizing</a:t>
          </a:r>
          <a:r>
            <a:rPr lang="en-US"/>
            <a:t> the data of multiple words, phrasing, and inflection to the model.</a:t>
          </a:r>
        </a:p>
      </dgm:t>
    </dgm:pt>
    <dgm:pt modelId="{1C0103FF-3C9D-4C65-90B8-7A03E4B59191}" type="parTrans" cxnId="{88256B51-D151-41E8-83C1-2B8F922E87A4}">
      <dgm:prSet/>
      <dgm:spPr/>
      <dgm:t>
        <a:bodyPr/>
        <a:lstStyle/>
        <a:p>
          <a:endParaRPr lang="en-US"/>
        </a:p>
      </dgm:t>
    </dgm:pt>
    <dgm:pt modelId="{27C14549-DDB2-4F6E-A9AE-E3EEB24F2E0A}" type="sibTrans" cxnId="{88256B51-D151-41E8-83C1-2B8F922E87A4}">
      <dgm:prSet/>
      <dgm:spPr/>
      <dgm:t>
        <a:bodyPr/>
        <a:lstStyle/>
        <a:p>
          <a:endParaRPr lang="en-US"/>
        </a:p>
      </dgm:t>
    </dgm:pt>
    <dgm:pt modelId="{A5CE17EC-FE9F-4D56-8536-AECC5C787C48}">
      <dgm:prSet/>
      <dgm:spPr/>
      <dgm:t>
        <a:bodyPr/>
        <a:lstStyle/>
        <a:p>
          <a:pPr>
            <a:lnSpc>
              <a:spcPct val="100000"/>
            </a:lnSpc>
          </a:pPr>
          <a:r>
            <a:rPr lang="en-US"/>
            <a:t>Fitting the </a:t>
          </a:r>
          <a:r>
            <a:rPr lang="en-US" err="1"/>
            <a:t>GloVe</a:t>
          </a:r>
          <a:r>
            <a:rPr lang="en-US"/>
            <a:t> sample on using the precompiled </a:t>
          </a:r>
          <a:r>
            <a:rPr lang="en-US" err="1"/>
            <a:t>GloVe</a:t>
          </a:r>
          <a:r>
            <a:rPr lang="en-US"/>
            <a:t> vectors. </a:t>
          </a:r>
        </a:p>
      </dgm:t>
    </dgm:pt>
    <dgm:pt modelId="{11F4EC97-E81C-4DED-BFBB-285DF4400E7E}" type="parTrans" cxnId="{03525A1F-730B-40D9-B059-7774D6B7D6F1}">
      <dgm:prSet/>
      <dgm:spPr/>
      <dgm:t>
        <a:bodyPr/>
        <a:lstStyle/>
        <a:p>
          <a:endParaRPr lang="en-US"/>
        </a:p>
      </dgm:t>
    </dgm:pt>
    <dgm:pt modelId="{745DC79B-4E35-446D-BCF3-5521D0E557A7}" type="sibTrans" cxnId="{03525A1F-730B-40D9-B059-7774D6B7D6F1}">
      <dgm:prSet/>
      <dgm:spPr/>
      <dgm:t>
        <a:bodyPr/>
        <a:lstStyle/>
        <a:p>
          <a:endParaRPr lang="en-US"/>
        </a:p>
      </dgm:t>
    </dgm:pt>
    <dgm:pt modelId="{21179C7B-0AD9-42A7-A89C-48DA276407D0}">
      <dgm:prSet/>
      <dgm:spPr/>
      <dgm:t>
        <a:bodyPr/>
        <a:lstStyle/>
        <a:p>
          <a:pPr rtl="0">
            <a:lnSpc>
              <a:spcPct val="100000"/>
            </a:lnSpc>
          </a:pPr>
          <a:r>
            <a:rPr lang="en-US"/>
            <a:t>Initial Kaggle submission score is too low. </a:t>
          </a:r>
          <a:r>
            <a:rPr lang="en-US">
              <a:latin typeface="Tw Cen MT"/>
            </a:rPr>
            <a:t> (13%)</a:t>
          </a:r>
          <a:endParaRPr lang="en-US"/>
        </a:p>
      </dgm:t>
    </dgm:pt>
    <dgm:pt modelId="{C12352FF-7FB7-43BC-8D14-68F37A9C8D36}" type="parTrans" cxnId="{65995A28-CC98-4F29-8CCC-50D48BF29E4E}">
      <dgm:prSet/>
      <dgm:spPr/>
      <dgm:t>
        <a:bodyPr/>
        <a:lstStyle/>
        <a:p>
          <a:endParaRPr lang="en-US"/>
        </a:p>
      </dgm:t>
    </dgm:pt>
    <dgm:pt modelId="{C7413CBA-EA91-4B67-B1EF-1377D3AABCB0}" type="sibTrans" cxnId="{65995A28-CC98-4F29-8CCC-50D48BF29E4E}">
      <dgm:prSet/>
      <dgm:spPr/>
      <dgm:t>
        <a:bodyPr/>
        <a:lstStyle/>
        <a:p>
          <a:endParaRPr lang="en-US"/>
        </a:p>
      </dgm:t>
    </dgm:pt>
    <dgm:pt modelId="{BEFF2847-B5F7-44DE-A06C-B64CA9113A8D}" type="pres">
      <dgm:prSet presAssocID="{86479001-F89C-45AB-A8B3-2D4087C13AEE}" presName="root" presStyleCnt="0">
        <dgm:presLayoutVars>
          <dgm:dir/>
          <dgm:resizeHandles val="exact"/>
        </dgm:presLayoutVars>
      </dgm:prSet>
      <dgm:spPr/>
    </dgm:pt>
    <dgm:pt modelId="{E7978C42-B757-41C6-9FE5-8E6535B3E525}" type="pres">
      <dgm:prSet presAssocID="{9C7A73A5-9FEF-43C1-8C4E-0EDF608EEF68}" presName="compNode" presStyleCnt="0"/>
      <dgm:spPr/>
    </dgm:pt>
    <dgm:pt modelId="{96AAEA37-D5A5-40A0-9B78-0E83038D1B16}" type="pres">
      <dgm:prSet presAssocID="{9C7A73A5-9FEF-43C1-8C4E-0EDF608EEF68}" presName="bgRect" presStyleLbl="bgShp" presStyleIdx="0" presStyleCnt="5"/>
      <dgm:spPr/>
    </dgm:pt>
    <dgm:pt modelId="{D7BB1D33-7C03-406F-A927-8BAC44E3566E}" type="pres">
      <dgm:prSet presAssocID="{9C7A73A5-9FEF-43C1-8C4E-0EDF608EEF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B9C38C00-E380-4292-84AF-74DB96ECBECA}" type="pres">
      <dgm:prSet presAssocID="{9C7A73A5-9FEF-43C1-8C4E-0EDF608EEF68}" presName="spaceRect" presStyleCnt="0"/>
      <dgm:spPr/>
    </dgm:pt>
    <dgm:pt modelId="{A333EA90-F5CB-431D-B620-086E52448C31}" type="pres">
      <dgm:prSet presAssocID="{9C7A73A5-9FEF-43C1-8C4E-0EDF608EEF68}" presName="parTx" presStyleLbl="revTx" presStyleIdx="0" presStyleCnt="5">
        <dgm:presLayoutVars>
          <dgm:chMax val="0"/>
          <dgm:chPref val="0"/>
        </dgm:presLayoutVars>
      </dgm:prSet>
      <dgm:spPr/>
    </dgm:pt>
    <dgm:pt modelId="{073E803C-2FF7-4CED-BE7B-1AF64D7A3A44}" type="pres">
      <dgm:prSet presAssocID="{1A5F5FCE-A173-472F-BF38-8C82401169BE}" presName="sibTrans" presStyleCnt="0"/>
      <dgm:spPr/>
    </dgm:pt>
    <dgm:pt modelId="{49D7D8DB-46E5-4620-835D-98F36771A473}" type="pres">
      <dgm:prSet presAssocID="{5A4ED109-4B4E-4713-9E13-5353D816AB0B}" presName="compNode" presStyleCnt="0"/>
      <dgm:spPr/>
    </dgm:pt>
    <dgm:pt modelId="{0E79A6AB-64DA-4411-9966-28E4625FB172}" type="pres">
      <dgm:prSet presAssocID="{5A4ED109-4B4E-4713-9E13-5353D816AB0B}" presName="bgRect" presStyleLbl="bgShp" presStyleIdx="1" presStyleCnt="5"/>
      <dgm:spPr/>
    </dgm:pt>
    <dgm:pt modelId="{ACA157D9-BF3C-43D5-8DE1-D21395635D00}" type="pres">
      <dgm:prSet presAssocID="{5A4ED109-4B4E-4713-9E13-5353D816AB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nny Face Outline"/>
        </a:ext>
      </dgm:extLst>
    </dgm:pt>
    <dgm:pt modelId="{52D88119-B2CE-4F66-B393-59D2EC727221}" type="pres">
      <dgm:prSet presAssocID="{5A4ED109-4B4E-4713-9E13-5353D816AB0B}" presName="spaceRect" presStyleCnt="0"/>
      <dgm:spPr/>
    </dgm:pt>
    <dgm:pt modelId="{22BC913B-EBB2-46D7-BE95-090F96462576}" type="pres">
      <dgm:prSet presAssocID="{5A4ED109-4B4E-4713-9E13-5353D816AB0B}" presName="parTx" presStyleLbl="revTx" presStyleIdx="1" presStyleCnt="5">
        <dgm:presLayoutVars>
          <dgm:chMax val="0"/>
          <dgm:chPref val="0"/>
        </dgm:presLayoutVars>
      </dgm:prSet>
      <dgm:spPr/>
    </dgm:pt>
    <dgm:pt modelId="{D13A5FB6-0E4A-45C9-8E10-800F0277926A}" type="pres">
      <dgm:prSet presAssocID="{43EC9384-8943-4255-AD1E-37CBA5EB3192}" presName="sibTrans" presStyleCnt="0"/>
      <dgm:spPr/>
    </dgm:pt>
    <dgm:pt modelId="{B9CA5726-1A42-4AF7-B3EE-58F003BC5D6C}" type="pres">
      <dgm:prSet presAssocID="{DF3A57CA-2B82-455F-B222-BEDDC592ECF7}" presName="compNode" presStyleCnt="0"/>
      <dgm:spPr/>
    </dgm:pt>
    <dgm:pt modelId="{1CBCBD25-7815-4BF2-B99B-88BD4EC558DA}" type="pres">
      <dgm:prSet presAssocID="{DF3A57CA-2B82-455F-B222-BEDDC592ECF7}" presName="bgRect" presStyleLbl="bgShp" presStyleIdx="2" presStyleCnt="5"/>
      <dgm:spPr/>
    </dgm:pt>
    <dgm:pt modelId="{F6986230-8710-47F2-8F50-29C814D81F83}" type="pres">
      <dgm:prSet presAssocID="{DF3A57CA-2B82-455F-B222-BEDDC592EC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33CE7408-5400-48BC-A9B5-CF73B429B846}" type="pres">
      <dgm:prSet presAssocID="{DF3A57CA-2B82-455F-B222-BEDDC592ECF7}" presName="spaceRect" presStyleCnt="0"/>
      <dgm:spPr/>
    </dgm:pt>
    <dgm:pt modelId="{EC61F06A-DF7D-4973-9730-4B8E32EB2297}" type="pres">
      <dgm:prSet presAssocID="{DF3A57CA-2B82-455F-B222-BEDDC592ECF7}" presName="parTx" presStyleLbl="revTx" presStyleIdx="2" presStyleCnt="5">
        <dgm:presLayoutVars>
          <dgm:chMax val="0"/>
          <dgm:chPref val="0"/>
        </dgm:presLayoutVars>
      </dgm:prSet>
      <dgm:spPr/>
    </dgm:pt>
    <dgm:pt modelId="{15AAE601-3979-4F8E-AAFB-50EF866AB187}" type="pres">
      <dgm:prSet presAssocID="{27C14549-DDB2-4F6E-A9AE-E3EEB24F2E0A}" presName="sibTrans" presStyleCnt="0"/>
      <dgm:spPr/>
    </dgm:pt>
    <dgm:pt modelId="{DF080760-A1EE-4AE4-B38E-7CB9F6D9DDC2}" type="pres">
      <dgm:prSet presAssocID="{A5CE17EC-FE9F-4D56-8536-AECC5C787C48}" presName="compNode" presStyleCnt="0"/>
      <dgm:spPr/>
    </dgm:pt>
    <dgm:pt modelId="{D3AE20EA-406F-4AB9-9B67-C636520C4593}" type="pres">
      <dgm:prSet presAssocID="{A5CE17EC-FE9F-4D56-8536-AECC5C787C48}" presName="bgRect" presStyleLbl="bgShp" presStyleIdx="3" presStyleCnt="5"/>
      <dgm:spPr/>
    </dgm:pt>
    <dgm:pt modelId="{29C9C59A-3ED6-42F5-8705-C454880AE0D8}" type="pres">
      <dgm:prSet presAssocID="{A5CE17EC-FE9F-4D56-8536-AECC5C787C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seball Hat"/>
        </a:ext>
      </dgm:extLst>
    </dgm:pt>
    <dgm:pt modelId="{809DC98A-F51D-449F-954A-9F8AD8937187}" type="pres">
      <dgm:prSet presAssocID="{A5CE17EC-FE9F-4D56-8536-AECC5C787C48}" presName="spaceRect" presStyleCnt="0"/>
      <dgm:spPr/>
    </dgm:pt>
    <dgm:pt modelId="{6617B131-CC37-48FC-A28F-04654F94BCC0}" type="pres">
      <dgm:prSet presAssocID="{A5CE17EC-FE9F-4D56-8536-AECC5C787C48}" presName="parTx" presStyleLbl="revTx" presStyleIdx="3" presStyleCnt="5">
        <dgm:presLayoutVars>
          <dgm:chMax val="0"/>
          <dgm:chPref val="0"/>
        </dgm:presLayoutVars>
      </dgm:prSet>
      <dgm:spPr/>
    </dgm:pt>
    <dgm:pt modelId="{760A6800-9440-4470-A5BD-F352B856ADF4}" type="pres">
      <dgm:prSet presAssocID="{745DC79B-4E35-446D-BCF3-5521D0E557A7}" presName="sibTrans" presStyleCnt="0"/>
      <dgm:spPr/>
    </dgm:pt>
    <dgm:pt modelId="{E8460886-B79A-4D6D-A8F6-296941B86AB5}" type="pres">
      <dgm:prSet presAssocID="{21179C7B-0AD9-42A7-A89C-48DA276407D0}" presName="compNode" presStyleCnt="0"/>
      <dgm:spPr/>
    </dgm:pt>
    <dgm:pt modelId="{83FAA240-BDA4-4BF7-9206-FF4F2BB1773A}" type="pres">
      <dgm:prSet presAssocID="{21179C7B-0AD9-42A7-A89C-48DA276407D0}" presName="bgRect" presStyleLbl="bgShp" presStyleIdx="4" presStyleCnt="5"/>
      <dgm:spPr/>
    </dgm:pt>
    <dgm:pt modelId="{3830DEBF-69EB-4E1E-80B4-D66D437CA8AD}" type="pres">
      <dgm:prSet presAssocID="{21179C7B-0AD9-42A7-A89C-48DA276407D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d Face with No Fill"/>
        </a:ext>
      </dgm:extLst>
    </dgm:pt>
    <dgm:pt modelId="{60EB777D-A374-48EE-A3D2-9D9DA8390AD7}" type="pres">
      <dgm:prSet presAssocID="{21179C7B-0AD9-42A7-A89C-48DA276407D0}" presName="spaceRect" presStyleCnt="0"/>
      <dgm:spPr/>
    </dgm:pt>
    <dgm:pt modelId="{F80B5BD6-3AD4-46B9-A5F0-CC97B8411E5B}" type="pres">
      <dgm:prSet presAssocID="{21179C7B-0AD9-42A7-A89C-48DA276407D0}" presName="parTx" presStyleLbl="revTx" presStyleIdx="4" presStyleCnt="5">
        <dgm:presLayoutVars>
          <dgm:chMax val="0"/>
          <dgm:chPref val="0"/>
        </dgm:presLayoutVars>
      </dgm:prSet>
      <dgm:spPr/>
    </dgm:pt>
  </dgm:ptLst>
  <dgm:cxnLst>
    <dgm:cxn modelId="{5B5E461A-AC1D-4440-B253-B8FC2EA4C5C3}" type="presOf" srcId="{5A4ED109-4B4E-4713-9E13-5353D816AB0B}" destId="{22BC913B-EBB2-46D7-BE95-090F96462576}" srcOrd="0" destOrd="0" presId="urn:microsoft.com/office/officeart/2018/2/layout/IconVerticalSolidList"/>
    <dgm:cxn modelId="{7E32111E-CEF4-4D87-8E2E-1310E3C2A039}" type="presOf" srcId="{86479001-F89C-45AB-A8B3-2D4087C13AEE}" destId="{BEFF2847-B5F7-44DE-A06C-B64CA9113A8D}" srcOrd="0" destOrd="0" presId="urn:microsoft.com/office/officeart/2018/2/layout/IconVerticalSolidList"/>
    <dgm:cxn modelId="{03525A1F-730B-40D9-B059-7774D6B7D6F1}" srcId="{86479001-F89C-45AB-A8B3-2D4087C13AEE}" destId="{A5CE17EC-FE9F-4D56-8536-AECC5C787C48}" srcOrd="3" destOrd="0" parTransId="{11F4EC97-E81C-4DED-BFBB-285DF4400E7E}" sibTransId="{745DC79B-4E35-446D-BCF3-5521D0E557A7}"/>
    <dgm:cxn modelId="{65995A28-CC98-4F29-8CCC-50D48BF29E4E}" srcId="{86479001-F89C-45AB-A8B3-2D4087C13AEE}" destId="{21179C7B-0AD9-42A7-A89C-48DA276407D0}" srcOrd="4" destOrd="0" parTransId="{C12352FF-7FB7-43BC-8D14-68F37A9C8D36}" sibTransId="{C7413CBA-EA91-4B67-B1EF-1377D3AABCB0}"/>
    <dgm:cxn modelId="{3181956B-B025-4D72-9399-2C1A82236414}" srcId="{86479001-F89C-45AB-A8B3-2D4087C13AEE}" destId="{5A4ED109-4B4E-4713-9E13-5353D816AB0B}" srcOrd="1" destOrd="0" parTransId="{1FA11B3A-BB3E-4E55-A224-03A7D655658C}" sibTransId="{43EC9384-8943-4255-AD1E-37CBA5EB3192}"/>
    <dgm:cxn modelId="{88256B51-D151-41E8-83C1-2B8F922E87A4}" srcId="{86479001-F89C-45AB-A8B3-2D4087C13AEE}" destId="{DF3A57CA-2B82-455F-B222-BEDDC592ECF7}" srcOrd="2" destOrd="0" parTransId="{1C0103FF-3C9D-4C65-90B8-7A03E4B59191}" sibTransId="{27C14549-DDB2-4F6E-A9AE-E3EEB24F2E0A}"/>
    <dgm:cxn modelId="{B1220B53-431A-4640-8940-3ED11266855C}" type="presOf" srcId="{9C7A73A5-9FEF-43C1-8C4E-0EDF608EEF68}" destId="{A333EA90-F5CB-431D-B620-086E52448C31}" srcOrd="0" destOrd="0" presId="urn:microsoft.com/office/officeart/2018/2/layout/IconVerticalSolidList"/>
    <dgm:cxn modelId="{2E218076-0D89-4C0E-81A5-91D50ED12AA6}" srcId="{86479001-F89C-45AB-A8B3-2D4087C13AEE}" destId="{9C7A73A5-9FEF-43C1-8C4E-0EDF608EEF68}" srcOrd="0" destOrd="0" parTransId="{9295E14A-E72B-43F3-874A-02FD2FCB4637}" sibTransId="{1A5F5FCE-A173-472F-BF38-8C82401169BE}"/>
    <dgm:cxn modelId="{D3E8CC58-E745-44B1-BFBB-2C3FBC1D9573}" type="presOf" srcId="{DF3A57CA-2B82-455F-B222-BEDDC592ECF7}" destId="{EC61F06A-DF7D-4973-9730-4B8E32EB2297}" srcOrd="0" destOrd="0" presId="urn:microsoft.com/office/officeart/2018/2/layout/IconVerticalSolidList"/>
    <dgm:cxn modelId="{D1F2EDA7-F893-4A99-8E10-F1F69622D93F}" type="presOf" srcId="{A5CE17EC-FE9F-4D56-8536-AECC5C787C48}" destId="{6617B131-CC37-48FC-A28F-04654F94BCC0}" srcOrd="0" destOrd="0" presId="urn:microsoft.com/office/officeart/2018/2/layout/IconVerticalSolidList"/>
    <dgm:cxn modelId="{114553A8-D38F-4B1A-B2D2-A266A9A7791E}" type="presOf" srcId="{21179C7B-0AD9-42A7-A89C-48DA276407D0}" destId="{F80B5BD6-3AD4-46B9-A5F0-CC97B8411E5B}" srcOrd="0" destOrd="0" presId="urn:microsoft.com/office/officeart/2018/2/layout/IconVerticalSolidList"/>
    <dgm:cxn modelId="{5574F522-2AA0-43B0-95A4-EA7192ED063F}" type="presParOf" srcId="{BEFF2847-B5F7-44DE-A06C-B64CA9113A8D}" destId="{E7978C42-B757-41C6-9FE5-8E6535B3E525}" srcOrd="0" destOrd="0" presId="urn:microsoft.com/office/officeart/2018/2/layout/IconVerticalSolidList"/>
    <dgm:cxn modelId="{F152B173-7328-4392-B752-3402CBCDD953}" type="presParOf" srcId="{E7978C42-B757-41C6-9FE5-8E6535B3E525}" destId="{96AAEA37-D5A5-40A0-9B78-0E83038D1B16}" srcOrd="0" destOrd="0" presId="urn:microsoft.com/office/officeart/2018/2/layout/IconVerticalSolidList"/>
    <dgm:cxn modelId="{BC88BED4-9027-4BC6-8861-62E114CBD603}" type="presParOf" srcId="{E7978C42-B757-41C6-9FE5-8E6535B3E525}" destId="{D7BB1D33-7C03-406F-A927-8BAC44E3566E}" srcOrd="1" destOrd="0" presId="urn:microsoft.com/office/officeart/2018/2/layout/IconVerticalSolidList"/>
    <dgm:cxn modelId="{94A5B4A4-2515-4ACB-8B13-45BA0BA06232}" type="presParOf" srcId="{E7978C42-B757-41C6-9FE5-8E6535B3E525}" destId="{B9C38C00-E380-4292-84AF-74DB96ECBECA}" srcOrd="2" destOrd="0" presId="urn:microsoft.com/office/officeart/2018/2/layout/IconVerticalSolidList"/>
    <dgm:cxn modelId="{0D201470-B41A-4190-A572-9CCA315E26DE}" type="presParOf" srcId="{E7978C42-B757-41C6-9FE5-8E6535B3E525}" destId="{A333EA90-F5CB-431D-B620-086E52448C31}" srcOrd="3" destOrd="0" presId="urn:microsoft.com/office/officeart/2018/2/layout/IconVerticalSolidList"/>
    <dgm:cxn modelId="{DAE191E1-A1E2-43B0-8039-C6E110EC5364}" type="presParOf" srcId="{BEFF2847-B5F7-44DE-A06C-B64CA9113A8D}" destId="{073E803C-2FF7-4CED-BE7B-1AF64D7A3A44}" srcOrd="1" destOrd="0" presId="urn:microsoft.com/office/officeart/2018/2/layout/IconVerticalSolidList"/>
    <dgm:cxn modelId="{B0CF4589-5F46-4B41-89DD-760455C9F00A}" type="presParOf" srcId="{BEFF2847-B5F7-44DE-A06C-B64CA9113A8D}" destId="{49D7D8DB-46E5-4620-835D-98F36771A473}" srcOrd="2" destOrd="0" presId="urn:microsoft.com/office/officeart/2018/2/layout/IconVerticalSolidList"/>
    <dgm:cxn modelId="{D286C3DF-FC2E-4CB6-B6D1-848F512E834F}" type="presParOf" srcId="{49D7D8DB-46E5-4620-835D-98F36771A473}" destId="{0E79A6AB-64DA-4411-9966-28E4625FB172}" srcOrd="0" destOrd="0" presId="urn:microsoft.com/office/officeart/2018/2/layout/IconVerticalSolidList"/>
    <dgm:cxn modelId="{0817D331-44A5-446A-A6E1-5D8726FC239A}" type="presParOf" srcId="{49D7D8DB-46E5-4620-835D-98F36771A473}" destId="{ACA157D9-BF3C-43D5-8DE1-D21395635D00}" srcOrd="1" destOrd="0" presId="urn:microsoft.com/office/officeart/2018/2/layout/IconVerticalSolidList"/>
    <dgm:cxn modelId="{349EE240-0763-48AD-A3BB-4F696FA893C9}" type="presParOf" srcId="{49D7D8DB-46E5-4620-835D-98F36771A473}" destId="{52D88119-B2CE-4F66-B393-59D2EC727221}" srcOrd="2" destOrd="0" presId="urn:microsoft.com/office/officeart/2018/2/layout/IconVerticalSolidList"/>
    <dgm:cxn modelId="{6B29E397-DEDD-474F-8BE7-1BC8BB3D0242}" type="presParOf" srcId="{49D7D8DB-46E5-4620-835D-98F36771A473}" destId="{22BC913B-EBB2-46D7-BE95-090F96462576}" srcOrd="3" destOrd="0" presId="urn:microsoft.com/office/officeart/2018/2/layout/IconVerticalSolidList"/>
    <dgm:cxn modelId="{6C7CFBA1-488E-4CB5-8F99-6C6E178B2B5D}" type="presParOf" srcId="{BEFF2847-B5F7-44DE-A06C-B64CA9113A8D}" destId="{D13A5FB6-0E4A-45C9-8E10-800F0277926A}" srcOrd="3" destOrd="0" presId="urn:microsoft.com/office/officeart/2018/2/layout/IconVerticalSolidList"/>
    <dgm:cxn modelId="{6666DD42-487B-46F3-9F64-758E0B1C1F24}" type="presParOf" srcId="{BEFF2847-B5F7-44DE-A06C-B64CA9113A8D}" destId="{B9CA5726-1A42-4AF7-B3EE-58F003BC5D6C}" srcOrd="4" destOrd="0" presId="urn:microsoft.com/office/officeart/2018/2/layout/IconVerticalSolidList"/>
    <dgm:cxn modelId="{420F1687-FBF4-4346-AA47-0C13A2486E6B}" type="presParOf" srcId="{B9CA5726-1A42-4AF7-B3EE-58F003BC5D6C}" destId="{1CBCBD25-7815-4BF2-B99B-88BD4EC558DA}" srcOrd="0" destOrd="0" presId="urn:microsoft.com/office/officeart/2018/2/layout/IconVerticalSolidList"/>
    <dgm:cxn modelId="{F5912348-98E8-4642-A782-E5054B926A2D}" type="presParOf" srcId="{B9CA5726-1A42-4AF7-B3EE-58F003BC5D6C}" destId="{F6986230-8710-47F2-8F50-29C814D81F83}" srcOrd="1" destOrd="0" presId="urn:microsoft.com/office/officeart/2018/2/layout/IconVerticalSolidList"/>
    <dgm:cxn modelId="{3C1104D8-EC5B-4BD0-84C3-22CE832D325B}" type="presParOf" srcId="{B9CA5726-1A42-4AF7-B3EE-58F003BC5D6C}" destId="{33CE7408-5400-48BC-A9B5-CF73B429B846}" srcOrd="2" destOrd="0" presId="urn:microsoft.com/office/officeart/2018/2/layout/IconVerticalSolidList"/>
    <dgm:cxn modelId="{763BFF7B-8B71-4FCF-85ED-57B40D11E302}" type="presParOf" srcId="{B9CA5726-1A42-4AF7-B3EE-58F003BC5D6C}" destId="{EC61F06A-DF7D-4973-9730-4B8E32EB2297}" srcOrd="3" destOrd="0" presId="urn:microsoft.com/office/officeart/2018/2/layout/IconVerticalSolidList"/>
    <dgm:cxn modelId="{69A338EF-F25D-4664-B622-886A8E7B5DDF}" type="presParOf" srcId="{BEFF2847-B5F7-44DE-A06C-B64CA9113A8D}" destId="{15AAE601-3979-4F8E-AAFB-50EF866AB187}" srcOrd="5" destOrd="0" presId="urn:microsoft.com/office/officeart/2018/2/layout/IconVerticalSolidList"/>
    <dgm:cxn modelId="{28AC2F45-EDE1-437F-B867-D50B5B79BD24}" type="presParOf" srcId="{BEFF2847-B5F7-44DE-A06C-B64CA9113A8D}" destId="{DF080760-A1EE-4AE4-B38E-7CB9F6D9DDC2}" srcOrd="6" destOrd="0" presId="urn:microsoft.com/office/officeart/2018/2/layout/IconVerticalSolidList"/>
    <dgm:cxn modelId="{1ECB0908-58AD-46D0-864E-4440E2DCA4D9}" type="presParOf" srcId="{DF080760-A1EE-4AE4-B38E-7CB9F6D9DDC2}" destId="{D3AE20EA-406F-4AB9-9B67-C636520C4593}" srcOrd="0" destOrd="0" presId="urn:microsoft.com/office/officeart/2018/2/layout/IconVerticalSolidList"/>
    <dgm:cxn modelId="{B145D327-A5C0-445B-8EA2-7E87D7399322}" type="presParOf" srcId="{DF080760-A1EE-4AE4-B38E-7CB9F6D9DDC2}" destId="{29C9C59A-3ED6-42F5-8705-C454880AE0D8}" srcOrd="1" destOrd="0" presId="urn:microsoft.com/office/officeart/2018/2/layout/IconVerticalSolidList"/>
    <dgm:cxn modelId="{BB5AFBA7-AD10-4E93-A09E-E0EEE14991A1}" type="presParOf" srcId="{DF080760-A1EE-4AE4-B38E-7CB9F6D9DDC2}" destId="{809DC98A-F51D-449F-954A-9F8AD8937187}" srcOrd="2" destOrd="0" presId="urn:microsoft.com/office/officeart/2018/2/layout/IconVerticalSolidList"/>
    <dgm:cxn modelId="{566466B3-0637-4939-929E-FD76B0343E2A}" type="presParOf" srcId="{DF080760-A1EE-4AE4-B38E-7CB9F6D9DDC2}" destId="{6617B131-CC37-48FC-A28F-04654F94BCC0}" srcOrd="3" destOrd="0" presId="urn:microsoft.com/office/officeart/2018/2/layout/IconVerticalSolidList"/>
    <dgm:cxn modelId="{9050E092-0076-422C-82D7-77EE6D1C1C20}" type="presParOf" srcId="{BEFF2847-B5F7-44DE-A06C-B64CA9113A8D}" destId="{760A6800-9440-4470-A5BD-F352B856ADF4}" srcOrd="7" destOrd="0" presId="urn:microsoft.com/office/officeart/2018/2/layout/IconVerticalSolidList"/>
    <dgm:cxn modelId="{E715B7F8-1B26-4A3A-B8FB-807DD78615D9}" type="presParOf" srcId="{BEFF2847-B5F7-44DE-A06C-B64CA9113A8D}" destId="{E8460886-B79A-4D6D-A8F6-296941B86AB5}" srcOrd="8" destOrd="0" presId="urn:microsoft.com/office/officeart/2018/2/layout/IconVerticalSolidList"/>
    <dgm:cxn modelId="{650E76BA-F2B2-423C-8F7D-291DCEABBBA5}" type="presParOf" srcId="{E8460886-B79A-4D6D-A8F6-296941B86AB5}" destId="{83FAA240-BDA4-4BF7-9206-FF4F2BB1773A}" srcOrd="0" destOrd="0" presId="urn:microsoft.com/office/officeart/2018/2/layout/IconVerticalSolidList"/>
    <dgm:cxn modelId="{8AA3C853-A649-4E1B-80F2-6B1E8687F6FB}" type="presParOf" srcId="{E8460886-B79A-4D6D-A8F6-296941B86AB5}" destId="{3830DEBF-69EB-4E1E-80B4-D66D437CA8AD}" srcOrd="1" destOrd="0" presId="urn:microsoft.com/office/officeart/2018/2/layout/IconVerticalSolidList"/>
    <dgm:cxn modelId="{A15E48DB-9FE9-42E1-9B16-AD953116B0DC}" type="presParOf" srcId="{E8460886-B79A-4D6D-A8F6-296941B86AB5}" destId="{60EB777D-A374-48EE-A3D2-9D9DA8390AD7}" srcOrd="2" destOrd="0" presId="urn:microsoft.com/office/officeart/2018/2/layout/IconVerticalSolidList"/>
    <dgm:cxn modelId="{411CD91F-F76C-4124-98FD-E6B43CA6F7EF}" type="presParOf" srcId="{E8460886-B79A-4D6D-A8F6-296941B86AB5}" destId="{F80B5BD6-3AD4-46B9-A5F0-CC97B8411E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990F4D-A778-4CFF-A8C3-74B59B5E1F56}" type="doc">
      <dgm:prSet loTypeId="urn:microsoft.com/office/officeart/2005/8/layout/vList2" loCatId="list" qsTypeId="urn:microsoft.com/office/officeart/2005/8/quickstyle/simple1" qsCatId="simple" csTypeId="urn:microsoft.com/office/officeart/2005/8/colors/accent4_4" csCatId="accent4"/>
      <dgm:spPr/>
      <dgm:t>
        <a:bodyPr/>
        <a:lstStyle/>
        <a:p>
          <a:endParaRPr lang="en-US"/>
        </a:p>
      </dgm:t>
    </dgm:pt>
    <dgm:pt modelId="{F6AD0B0D-D839-4B73-BC05-DA84A3900752}">
      <dgm:prSet/>
      <dgm:spPr/>
      <dgm:t>
        <a:bodyPr/>
        <a:lstStyle/>
        <a:p>
          <a:r>
            <a:rPr lang="en-US"/>
            <a:t>Team Communication</a:t>
          </a:r>
        </a:p>
      </dgm:t>
    </dgm:pt>
    <dgm:pt modelId="{530ABD05-030A-41C2-9837-3D255FF5680B}" type="parTrans" cxnId="{5D668D90-C5B6-4C7F-A97B-9575EFD66DDE}">
      <dgm:prSet/>
      <dgm:spPr/>
      <dgm:t>
        <a:bodyPr/>
        <a:lstStyle/>
        <a:p>
          <a:endParaRPr lang="en-US"/>
        </a:p>
      </dgm:t>
    </dgm:pt>
    <dgm:pt modelId="{7756B2B7-AB0E-4065-9406-1AB2C15571A1}" type="sibTrans" cxnId="{5D668D90-C5B6-4C7F-A97B-9575EFD66DDE}">
      <dgm:prSet/>
      <dgm:spPr/>
      <dgm:t>
        <a:bodyPr/>
        <a:lstStyle/>
        <a:p>
          <a:endParaRPr lang="en-US"/>
        </a:p>
      </dgm:t>
    </dgm:pt>
    <dgm:pt modelId="{B5EC81EC-1B32-4B01-A303-1290213C5B44}">
      <dgm:prSet/>
      <dgm:spPr/>
      <dgm:t>
        <a:bodyPr/>
        <a:lstStyle/>
        <a:p>
          <a:r>
            <a:rPr lang="en-US"/>
            <a:t>Everyone collabration</a:t>
          </a:r>
        </a:p>
      </dgm:t>
    </dgm:pt>
    <dgm:pt modelId="{FC50CF45-2753-491B-B1C6-03CAF159E591}" type="parTrans" cxnId="{929B5D7F-BF94-44FA-9C27-4F423E5D0008}">
      <dgm:prSet/>
      <dgm:spPr/>
      <dgm:t>
        <a:bodyPr/>
        <a:lstStyle/>
        <a:p>
          <a:endParaRPr lang="en-US"/>
        </a:p>
      </dgm:t>
    </dgm:pt>
    <dgm:pt modelId="{FA1D0235-B942-444D-BA12-4AEDBF268F8E}" type="sibTrans" cxnId="{929B5D7F-BF94-44FA-9C27-4F423E5D0008}">
      <dgm:prSet/>
      <dgm:spPr/>
      <dgm:t>
        <a:bodyPr/>
        <a:lstStyle/>
        <a:p>
          <a:endParaRPr lang="en-US"/>
        </a:p>
      </dgm:t>
    </dgm:pt>
    <dgm:pt modelId="{4F6BCD8C-2296-452D-BA73-E70511E18002}">
      <dgm:prSet/>
      <dgm:spPr/>
      <dgm:t>
        <a:bodyPr/>
        <a:lstStyle/>
        <a:p>
          <a:r>
            <a:rPr lang="en-US"/>
            <a:t>Knowledge sharing</a:t>
          </a:r>
        </a:p>
      </dgm:t>
    </dgm:pt>
    <dgm:pt modelId="{C05E6AF9-F0BC-40FA-B554-78809332E4C3}" type="parTrans" cxnId="{E4749C6C-BE85-48B9-88B5-EA60BFC66F42}">
      <dgm:prSet/>
      <dgm:spPr/>
      <dgm:t>
        <a:bodyPr/>
        <a:lstStyle/>
        <a:p>
          <a:endParaRPr lang="en-US"/>
        </a:p>
      </dgm:t>
    </dgm:pt>
    <dgm:pt modelId="{F97E65CD-A44D-4FC0-BFDD-8F2B8881F02F}" type="sibTrans" cxnId="{E4749C6C-BE85-48B9-88B5-EA60BFC66F42}">
      <dgm:prSet/>
      <dgm:spPr/>
      <dgm:t>
        <a:bodyPr/>
        <a:lstStyle/>
        <a:p>
          <a:endParaRPr lang="en-US"/>
        </a:p>
      </dgm:t>
    </dgm:pt>
    <dgm:pt modelId="{1D329C65-BC11-41AB-920E-502A92943288}" type="pres">
      <dgm:prSet presAssocID="{97990F4D-A778-4CFF-A8C3-74B59B5E1F56}" presName="linear" presStyleCnt="0">
        <dgm:presLayoutVars>
          <dgm:animLvl val="lvl"/>
          <dgm:resizeHandles val="exact"/>
        </dgm:presLayoutVars>
      </dgm:prSet>
      <dgm:spPr/>
    </dgm:pt>
    <dgm:pt modelId="{9561011A-F491-4EC7-AE8D-D3ED2A7081DC}" type="pres">
      <dgm:prSet presAssocID="{F6AD0B0D-D839-4B73-BC05-DA84A3900752}" presName="parentText" presStyleLbl="node1" presStyleIdx="0" presStyleCnt="3">
        <dgm:presLayoutVars>
          <dgm:chMax val="0"/>
          <dgm:bulletEnabled val="1"/>
        </dgm:presLayoutVars>
      </dgm:prSet>
      <dgm:spPr/>
    </dgm:pt>
    <dgm:pt modelId="{BA224DC1-D996-462F-956F-F779D8A518A2}" type="pres">
      <dgm:prSet presAssocID="{7756B2B7-AB0E-4065-9406-1AB2C15571A1}" presName="spacer" presStyleCnt="0"/>
      <dgm:spPr/>
    </dgm:pt>
    <dgm:pt modelId="{8DFD574B-7B62-48DC-A223-899528372557}" type="pres">
      <dgm:prSet presAssocID="{B5EC81EC-1B32-4B01-A303-1290213C5B44}" presName="parentText" presStyleLbl="node1" presStyleIdx="1" presStyleCnt="3">
        <dgm:presLayoutVars>
          <dgm:chMax val="0"/>
          <dgm:bulletEnabled val="1"/>
        </dgm:presLayoutVars>
      </dgm:prSet>
      <dgm:spPr/>
    </dgm:pt>
    <dgm:pt modelId="{16EDC05B-8A2D-4548-9AD2-01A56704F00E}" type="pres">
      <dgm:prSet presAssocID="{FA1D0235-B942-444D-BA12-4AEDBF268F8E}" presName="spacer" presStyleCnt="0"/>
      <dgm:spPr/>
    </dgm:pt>
    <dgm:pt modelId="{928F7FA5-6901-45E9-A433-4B0D5C39F9E3}" type="pres">
      <dgm:prSet presAssocID="{4F6BCD8C-2296-452D-BA73-E70511E18002}" presName="parentText" presStyleLbl="node1" presStyleIdx="2" presStyleCnt="3">
        <dgm:presLayoutVars>
          <dgm:chMax val="0"/>
          <dgm:bulletEnabled val="1"/>
        </dgm:presLayoutVars>
      </dgm:prSet>
      <dgm:spPr/>
    </dgm:pt>
  </dgm:ptLst>
  <dgm:cxnLst>
    <dgm:cxn modelId="{B6AF0C5E-6831-4521-AC2E-E6A8206F361A}" type="presOf" srcId="{97990F4D-A778-4CFF-A8C3-74B59B5E1F56}" destId="{1D329C65-BC11-41AB-920E-502A92943288}" srcOrd="0" destOrd="0" presId="urn:microsoft.com/office/officeart/2005/8/layout/vList2"/>
    <dgm:cxn modelId="{4E71AB45-5ACF-4F24-A3F8-2E32FCE7D1C8}" type="presOf" srcId="{B5EC81EC-1B32-4B01-A303-1290213C5B44}" destId="{8DFD574B-7B62-48DC-A223-899528372557}" srcOrd="0" destOrd="0" presId="urn:microsoft.com/office/officeart/2005/8/layout/vList2"/>
    <dgm:cxn modelId="{E4749C6C-BE85-48B9-88B5-EA60BFC66F42}" srcId="{97990F4D-A778-4CFF-A8C3-74B59B5E1F56}" destId="{4F6BCD8C-2296-452D-BA73-E70511E18002}" srcOrd="2" destOrd="0" parTransId="{C05E6AF9-F0BC-40FA-B554-78809332E4C3}" sibTransId="{F97E65CD-A44D-4FC0-BFDD-8F2B8881F02F}"/>
    <dgm:cxn modelId="{929B5D7F-BF94-44FA-9C27-4F423E5D0008}" srcId="{97990F4D-A778-4CFF-A8C3-74B59B5E1F56}" destId="{B5EC81EC-1B32-4B01-A303-1290213C5B44}" srcOrd="1" destOrd="0" parTransId="{FC50CF45-2753-491B-B1C6-03CAF159E591}" sibTransId="{FA1D0235-B942-444D-BA12-4AEDBF268F8E}"/>
    <dgm:cxn modelId="{7316F089-5182-414D-B785-77A03EDEB948}" type="presOf" srcId="{F6AD0B0D-D839-4B73-BC05-DA84A3900752}" destId="{9561011A-F491-4EC7-AE8D-D3ED2A7081DC}" srcOrd="0" destOrd="0" presId="urn:microsoft.com/office/officeart/2005/8/layout/vList2"/>
    <dgm:cxn modelId="{5D668D90-C5B6-4C7F-A97B-9575EFD66DDE}" srcId="{97990F4D-A778-4CFF-A8C3-74B59B5E1F56}" destId="{F6AD0B0D-D839-4B73-BC05-DA84A3900752}" srcOrd="0" destOrd="0" parTransId="{530ABD05-030A-41C2-9837-3D255FF5680B}" sibTransId="{7756B2B7-AB0E-4065-9406-1AB2C15571A1}"/>
    <dgm:cxn modelId="{634BC5BB-42B0-4F47-9EC8-2F2DA61AD21B}" type="presOf" srcId="{4F6BCD8C-2296-452D-BA73-E70511E18002}" destId="{928F7FA5-6901-45E9-A433-4B0D5C39F9E3}" srcOrd="0" destOrd="0" presId="urn:microsoft.com/office/officeart/2005/8/layout/vList2"/>
    <dgm:cxn modelId="{B5AA7A60-18C0-4885-9C79-93B9B0767678}" type="presParOf" srcId="{1D329C65-BC11-41AB-920E-502A92943288}" destId="{9561011A-F491-4EC7-AE8D-D3ED2A7081DC}" srcOrd="0" destOrd="0" presId="urn:microsoft.com/office/officeart/2005/8/layout/vList2"/>
    <dgm:cxn modelId="{2B37431D-631E-4F1B-948F-59E4186C92AB}" type="presParOf" srcId="{1D329C65-BC11-41AB-920E-502A92943288}" destId="{BA224DC1-D996-462F-956F-F779D8A518A2}" srcOrd="1" destOrd="0" presId="urn:microsoft.com/office/officeart/2005/8/layout/vList2"/>
    <dgm:cxn modelId="{53E3735D-8C64-458C-9127-5A9EB64EDFBD}" type="presParOf" srcId="{1D329C65-BC11-41AB-920E-502A92943288}" destId="{8DFD574B-7B62-48DC-A223-899528372557}" srcOrd="2" destOrd="0" presId="urn:microsoft.com/office/officeart/2005/8/layout/vList2"/>
    <dgm:cxn modelId="{0C872156-6671-462E-A311-EC77F889DC41}" type="presParOf" srcId="{1D329C65-BC11-41AB-920E-502A92943288}" destId="{16EDC05B-8A2D-4548-9AD2-01A56704F00E}" srcOrd="3" destOrd="0" presId="urn:microsoft.com/office/officeart/2005/8/layout/vList2"/>
    <dgm:cxn modelId="{17558E09-0989-4EBB-A158-4EDD9DB39D74}" type="presParOf" srcId="{1D329C65-BC11-41AB-920E-502A92943288}" destId="{928F7FA5-6901-45E9-A433-4B0D5C39F9E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AFE978-8C19-48BC-A987-1B0BFAABA3DD}"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B5329D1-5866-480B-823B-CFA505945F13}">
      <dgm:prSet/>
      <dgm:spPr/>
      <dgm:t>
        <a:bodyPr/>
        <a:lstStyle/>
        <a:p>
          <a:r>
            <a:rPr lang="en-US"/>
            <a:t>Data Cleaning</a:t>
          </a:r>
        </a:p>
      </dgm:t>
    </dgm:pt>
    <dgm:pt modelId="{0B419F51-1F1B-47E2-95BD-1328AFDDE2D7}" type="parTrans" cxnId="{618F2CC4-E96B-4EA4-99F1-A2206ED7D156}">
      <dgm:prSet/>
      <dgm:spPr/>
      <dgm:t>
        <a:bodyPr/>
        <a:lstStyle/>
        <a:p>
          <a:endParaRPr lang="en-US"/>
        </a:p>
      </dgm:t>
    </dgm:pt>
    <dgm:pt modelId="{BEB56069-EEBE-4AE5-9928-38590CAD3CB7}" type="sibTrans" cxnId="{618F2CC4-E96B-4EA4-99F1-A2206ED7D156}">
      <dgm:prSet/>
      <dgm:spPr/>
      <dgm:t>
        <a:bodyPr/>
        <a:lstStyle/>
        <a:p>
          <a:endParaRPr lang="en-US"/>
        </a:p>
      </dgm:t>
    </dgm:pt>
    <dgm:pt modelId="{321499BF-F47F-49A1-AA1F-BC58EA8F492E}">
      <dgm:prSet/>
      <dgm:spPr/>
      <dgm:t>
        <a:bodyPr/>
        <a:lstStyle/>
        <a:p>
          <a:r>
            <a:rPr lang="en-US"/>
            <a:t>Remove HTML</a:t>
          </a:r>
        </a:p>
      </dgm:t>
    </dgm:pt>
    <dgm:pt modelId="{CE76942B-B82B-4FC8-B1DB-716C040A2764}" type="parTrans" cxnId="{F6A5668D-8755-41DE-9A8B-52B2DB77390F}">
      <dgm:prSet/>
      <dgm:spPr/>
      <dgm:t>
        <a:bodyPr/>
        <a:lstStyle/>
        <a:p>
          <a:endParaRPr lang="en-US"/>
        </a:p>
      </dgm:t>
    </dgm:pt>
    <dgm:pt modelId="{F235030A-8684-4FE3-A076-18E952D016AB}" type="sibTrans" cxnId="{F6A5668D-8755-41DE-9A8B-52B2DB77390F}">
      <dgm:prSet/>
      <dgm:spPr/>
      <dgm:t>
        <a:bodyPr/>
        <a:lstStyle/>
        <a:p>
          <a:endParaRPr lang="en-US"/>
        </a:p>
      </dgm:t>
    </dgm:pt>
    <dgm:pt modelId="{1FA44390-EB87-40C7-808D-B78FA6D3BE01}">
      <dgm:prSet/>
      <dgm:spPr/>
      <dgm:t>
        <a:bodyPr/>
        <a:lstStyle/>
        <a:p>
          <a:r>
            <a:rPr lang="en-US"/>
            <a:t>Remove Emojis/Emoticons/Images</a:t>
          </a:r>
        </a:p>
      </dgm:t>
    </dgm:pt>
    <dgm:pt modelId="{9C778A4E-6815-4E22-919A-5CC228A5AF94}" type="parTrans" cxnId="{C649B7DB-F562-43E4-88E2-E9B3C72D52B4}">
      <dgm:prSet/>
      <dgm:spPr/>
      <dgm:t>
        <a:bodyPr/>
        <a:lstStyle/>
        <a:p>
          <a:endParaRPr lang="en-US"/>
        </a:p>
      </dgm:t>
    </dgm:pt>
    <dgm:pt modelId="{34603B28-3499-46C3-A4C4-9C9A0D4E7668}" type="sibTrans" cxnId="{C649B7DB-F562-43E4-88E2-E9B3C72D52B4}">
      <dgm:prSet/>
      <dgm:spPr/>
      <dgm:t>
        <a:bodyPr/>
        <a:lstStyle/>
        <a:p>
          <a:endParaRPr lang="en-US"/>
        </a:p>
      </dgm:t>
    </dgm:pt>
    <dgm:pt modelId="{9EC45EA8-7BFC-42F4-88E3-797599996CA5}">
      <dgm:prSet/>
      <dgm:spPr/>
      <dgm:t>
        <a:bodyPr/>
        <a:lstStyle/>
        <a:p>
          <a:r>
            <a:rPr lang="en-US"/>
            <a:t>Stop Words &amp; Punctuation removed via Spacy Library</a:t>
          </a:r>
        </a:p>
      </dgm:t>
    </dgm:pt>
    <dgm:pt modelId="{A3B79A84-0725-4888-B3AF-4EAEDE0F6818}" type="parTrans" cxnId="{21E2ECDF-BC6B-4416-A10F-82CD4A0D2D1C}">
      <dgm:prSet/>
      <dgm:spPr/>
      <dgm:t>
        <a:bodyPr/>
        <a:lstStyle/>
        <a:p>
          <a:endParaRPr lang="en-US"/>
        </a:p>
      </dgm:t>
    </dgm:pt>
    <dgm:pt modelId="{D5FC4CF9-F6FF-46E3-86D2-A975BE31D859}" type="sibTrans" cxnId="{21E2ECDF-BC6B-4416-A10F-82CD4A0D2D1C}">
      <dgm:prSet/>
      <dgm:spPr/>
      <dgm:t>
        <a:bodyPr/>
        <a:lstStyle/>
        <a:p>
          <a:endParaRPr lang="en-US"/>
        </a:p>
      </dgm:t>
    </dgm:pt>
    <dgm:pt modelId="{E37F6380-6D57-42B0-A97C-D880B612A37D}">
      <dgm:prSet/>
      <dgm:spPr/>
      <dgm:t>
        <a:bodyPr/>
        <a:lstStyle/>
        <a:p>
          <a:r>
            <a:rPr lang="en-US"/>
            <a:t>Tokenization</a:t>
          </a:r>
        </a:p>
      </dgm:t>
    </dgm:pt>
    <dgm:pt modelId="{640F4C74-4990-479B-BF6E-9CFEEA501975}" type="parTrans" cxnId="{E80F1720-1C39-4664-8730-43C9D53AA3F2}">
      <dgm:prSet/>
      <dgm:spPr/>
      <dgm:t>
        <a:bodyPr/>
        <a:lstStyle/>
        <a:p>
          <a:endParaRPr lang="en-US"/>
        </a:p>
      </dgm:t>
    </dgm:pt>
    <dgm:pt modelId="{4E4AEF83-B522-4C2B-9714-BAE26D646FF6}" type="sibTrans" cxnId="{E80F1720-1C39-4664-8730-43C9D53AA3F2}">
      <dgm:prSet/>
      <dgm:spPr/>
      <dgm:t>
        <a:bodyPr/>
        <a:lstStyle/>
        <a:p>
          <a:endParaRPr lang="en-US"/>
        </a:p>
      </dgm:t>
    </dgm:pt>
    <dgm:pt modelId="{B363A341-CEB6-4AD0-A556-2C74803F409B}">
      <dgm:prSet/>
      <dgm:spPr/>
      <dgm:t>
        <a:bodyPr/>
        <a:lstStyle/>
        <a:p>
          <a:r>
            <a:rPr lang="en-US"/>
            <a:t>Stem/Lemmatization with Spacy Library</a:t>
          </a:r>
        </a:p>
      </dgm:t>
    </dgm:pt>
    <dgm:pt modelId="{0AFEBA5F-62C3-4A55-B682-D3E9B4B24DAE}" type="parTrans" cxnId="{CC8321F4-B6F7-4BEC-B626-9144E65ADA5B}">
      <dgm:prSet/>
      <dgm:spPr/>
      <dgm:t>
        <a:bodyPr/>
        <a:lstStyle/>
        <a:p>
          <a:endParaRPr lang="en-US"/>
        </a:p>
      </dgm:t>
    </dgm:pt>
    <dgm:pt modelId="{B22BAC55-BCE9-4FCE-860D-CCB5B68C510A}" type="sibTrans" cxnId="{CC8321F4-B6F7-4BEC-B626-9144E65ADA5B}">
      <dgm:prSet/>
      <dgm:spPr/>
      <dgm:t>
        <a:bodyPr/>
        <a:lstStyle/>
        <a:p>
          <a:endParaRPr lang="en-US"/>
        </a:p>
      </dgm:t>
    </dgm:pt>
    <dgm:pt modelId="{BA45804C-43DE-4F14-BC2D-3CDDDF4AEEA4}">
      <dgm:prSet/>
      <dgm:spPr/>
      <dgm:t>
        <a:bodyPr/>
        <a:lstStyle/>
        <a:p>
          <a:r>
            <a:rPr lang="en-US"/>
            <a:t>Remove any pronouns from the model</a:t>
          </a:r>
        </a:p>
      </dgm:t>
    </dgm:pt>
    <dgm:pt modelId="{53697AFA-00E9-48D7-9C6D-D46FCFB60035}" type="parTrans" cxnId="{047E23EB-612C-405F-B030-77D23E83FA6E}">
      <dgm:prSet/>
      <dgm:spPr/>
      <dgm:t>
        <a:bodyPr/>
        <a:lstStyle/>
        <a:p>
          <a:endParaRPr lang="en-US"/>
        </a:p>
      </dgm:t>
    </dgm:pt>
    <dgm:pt modelId="{521284C1-D2F2-44E3-8A97-ED9055B89EDE}" type="sibTrans" cxnId="{047E23EB-612C-405F-B030-77D23E83FA6E}">
      <dgm:prSet/>
      <dgm:spPr/>
      <dgm:t>
        <a:bodyPr/>
        <a:lstStyle/>
        <a:p>
          <a:endParaRPr lang="en-US"/>
        </a:p>
      </dgm:t>
    </dgm:pt>
    <dgm:pt modelId="{C9F78766-E0B4-4022-A332-21DA09786544}">
      <dgm:prSet/>
      <dgm:spPr/>
      <dgm:t>
        <a:bodyPr/>
        <a:lstStyle/>
        <a:p>
          <a:r>
            <a:rPr lang="en-US"/>
            <a:t>Vectorization</a:t>
          </a:r>
        </a:p>
      </dgm:t>
    </dgm:pt>
    <dgm:pt modelId="{7E7D10DC-133A-414F-BF1A-8CA778722E5A}" type="parTrans" cxnId="{D4280C9B-F762-4CC4-B9A7-B5FA0738D0AF}">
      <dgm:prSet/>
      <dgm:spPr/>
      <dgm:t>
        <a:bodyPr/>
        <a:lstStyle/>
        <a:p>
          <a:endParaRPr lang="en-US"/>
        </a:p>
      </dgm:t>
    </dgm:pt>
    <dgm:pt modelId="{40CC8F7F-3355-4EEA-9EF9-D8CCA3037EF1}" type="sibTrans" cxnId="{D4280C9B-F762-4CC4-B9A7-B5FA0738D0AF}">
      <dgm:prSet/>
      <dgm:spPr/>
      <dgm:t>
        <a:bodyPr/>
        <a:lstStyle/>
        <a:p>
          <a:endParaRPr lang="en-US"/>
        </a:p>
      </dgm:t>
    </dgm:pt>
    <dgm:pt modelId="{D08302B9-14F8-4A65-A9C1-5B19CF0D570C}">
      <dgm:prSet/>
      <dgm:spPr/>
      <dgm:t>
        <a:bodyPr/>
        <a:lstStyle/>
        <a:p>
          <a:pPr rtl="0"/>
          <a:r>
            <a:rPr lang="en-US">
              <a:latin typeface="Tw Cen MT"/>
            </a:rPr>
            <a:t>GloVe vectors generated by the Spacy </a:t>
          </a:r>
          <a:r>
            <a:rPr lang="en-US" err="1">
              <a:latin typeface="Tw Cen MT"/>
            </a:rPr>
            <a:t>en_core_web_md</a:t>
          </a:r>
          <a:r>
            <a:rPr lang="en-US">
              <a:latin typeface="Tw Cen MT"/>
            </a:rPr>
            <a:t> library</a:t>
          </a:r>
          <a:endParaRPr lang="en-US"/>
        </a:p>
      </dgm:t>
    </dgm:pt>
    <dgm:pt modelId="{EDBFE853-587D-4088-A1CC-ECA77A9C668B}" type="parTrans" cxnId="{248D9F9F-6AD3-4A88-A7BD-9FE9C9CE7C9A}">
      <dgm:prSet/>
      <dgm:spPr/>
      <dgm:t>
        <a:bodyPr/>
        <a:lstStyle/>
        <a:p>
          <a:endParaRPr lang="en-US"/>
        </a:p>
      </dgm:t>
    </dgm:pt>
    <dgm:pt modelId="{953ACD25-DA2B-4B1B-B12C-B2E170646F2E}" type="sibTrans" cxnId="{248D9F9F-6AD3-4A88-A7BD-9FE9C9CE7C9A}">
      <dgm:prSet/>
      <dgm:spPr/>
      <dgm:t>
        <a:bodyPr/>
        <a:lstStyle/>
        <a:p>
          <a:endParaRPr lang="en-US"/>
        </a:p>
      </dgm:t>
    </dgm:pt>
    <dgm:pt modelId="{75B93C53-E5FB-4009-91A0-D98B1D3CDFB2}">
      <dgm:prSet/>
      <dgm:spPr/>
      <dgm:t>
        <a:bodyPr/>
        <a:lstStyle/>
        <a:p>
          <a:r>
            <a:rPr lang="en-US"/>
            <a:t>Modeling</a:t>
          </a:r>
        </a:p>
      </dgm:t>
    </dgm:pt>
    <dgm:pt modelId="{B758C545-E4BC-47A5-8AC6-F695F822E846}" type="parTrans" cxnId="{B452F726-E572-4992-B8E9-3AE679A1BC74}">
      <dgm:prSet/>
      <dgm:spPr/>
      <dgm:t>
        <a:bodyPr/>
        <a:lstStyle/>
        <a:p>
          <a:endParaRPr lang="en-US"/>
        </a:p>
      </dgm:t>
    </dgm:pt>
    <dgm:pt modelId="{3C8E6A7D-C9CD-4E6E-BEE9-295A13764AD9}" type="sibTrans" cxnId="{B452F726-E572-4992-B8E9-3AE679A1BC74}">
      <dgm:prSet/>
      <dgm:spPr/>
      <dgm:t>
        <a:bodyPr/>
        <a:lstStyle/>
        <a:p>
          <a:endParaRPr lang="en-US"/>
        </a:p>
      </dgm:t>
    </dgm:pt>
    <dgm:pt modelId="{315BC004-F9C8-433B-BB11-4AD869F0FC5D}">
      <dgm:prSet/>
      <dgm:spPr/>
      <dgm:t>
        <a:bodyPr/>
        <a:lstStyle/>
        <a:p>
          <a:r>
            <a:rPr lang="en-US"/>
            <a:t>Support Vector Machine Model</a:t>
          </a:r>
        </a:p>
      </dgm:t>
    </dgm:pt>
    <dgm:pt modelId="{7A0EEFA4-8492-4300-A632-96C56EB365AB}" type="parTrans" cxnId="{6CFE6218-A2B9-4B3B-8ED3-5D0F7E718114}">
      <dgm:prSet/>
      <dgm:spPr/>
      <dgm:t>
        <a:bodyPr/>
        <a:lstStyle/>
        <a:p>
          <a:endParaRPr lang="en-US"/>
        </a:p>
      </dgm:t>
    </dgm:pt>
    <dgm:pt modelId="{2DD54904-8C5F-416F-B322-9CEF6DF7727C}" type="sibTrans" cxnId="{6CFE6218-A2B9-4B3B-8ED3-5D0F7E718114}">
      <dgm:prSet/>
      <dgm:spPr/>
      <dgm:t>
        <a:bodyPr/>
        <a:lstStyle/>
        <a:p>
          <a:endParaRPr lang="en-US"/>
        </a:p>
      </dgm:t>
    </dgm:pt>
    <dgm:pt modelId="{7CD1931E-47E2-462F-9A98-05388498567F}" type="pres">
      <dgm:prSet presAssocID="{C1AFE978-8C19-48BC-A987-1B0BFAABA3DD}" presName="linear" presStyleCnt="0">
        <dgm:presLayoutVars>
          <dgm:dir/>
          <dgm:animLvl val="lvl"/>
          <dgm:resizeHandles val="exact"/>
        </dgm:presLayoutVars>
      </dgm:prSet>
      <dgm:spPr/>
    </dgm:pt>
    <dgm:pt modelId="{C3A39A5D-F409-444A-966B-65F36BB428D6}" type="pres">
      <dgm:prSet presAssocID="{6B5329D1-5866-480B-823B-CFA505945F13}" presName="parentLin" presStyleCnt="0"/>
      <dgm:spPr/>
    </dgm:pt>
    <dgm:pt modelId="{2E0E5138-A4AB-416F-90E9-1952AF8BFD3E}" type="pres">
      <dgm:prSet presAssocID="{6B5329D1-5866-480B-823B-CFA505945F13}" presName="parentLeftMargin" presStyleLbl="node1" presStyleIdx="0" presStyleCnt="4"/>
      <dgm:spPr/>
    </dgm:pt>
    <dgm:pt modelId="{7265019B-8772-4B54-A8DD-FFB92CD3396E}" type="pres">
      <dgm:prSet presAssocID="{6B5329D1-5866-480B-823B-CFA505945F13}" presName="parentText" presStyleLbl="node1" presStyleIdx="0" presStyleCnt="4">
        <dgm:presLayoutVars>
          <dgm:chMax val="0"/>
          <dgm:bulletEnabled val="1"/>
        </dgm:presLayoutVars>
      </dgm:prSet>
      <dgm:spPr/>
    </dgm:pt>
    <dgm:pt modelId="{46C77441-4902-4DF2-ACCE-FDCAB4CD1B5C}" type="pres">
      <dgm:prSet presAssocID="{6B5329D1-5866-480B-823B-CFA505945F13}" presName="negativeSpace" presStyleCnt="0"/>
      <dgm:spPr/>
    </dgm:pt>
    <dgm:pt modelId="{AB776E8F-1F19-4D50-97C3-090090C4BF94}" type="pres">
      <dgm:prSet presAssocID="{6B5329D1-5866-480B-823B-CFA505945F13}" presName="childText" presStyleLbl="conFgAcc1" presStyleIdx="0" presStyleCnt="4">
        <dgm:presLayoutVars>
          <dgm:bulletEnabled val="1"/>
        </dgm:presLayoutVars>
      </dgm:prSet>
      <dgm:spPr/>
    </dgm:pt>
    <dgm:pt modelId="{90DEBBA7-17E3-4325-8C48-925C7FE22889}" type="pres">
      <dgm:prSet presAssocID="{BEB56069-EEBE-4AE5-9928-38590CAD3CB7}" presName="spaceBetweenRectangles" presStyleCnt="0"/>
      <dgm:spPr/>
    </dgm:pt>
    <dgm:pt modelId="{F74DE389-3EA1-4345-AAA5-C4D709847E3A}" type="pres">
      <dgm:prSet presAssocID="{E37F6380-6D57-42B0-A97C-D880B612A37D}" presName="parentLin" presStyleCnt="0"/>
      <dgm:spPr/>
    </dgm:pt>
    <dgm:pt modelId="{94549575-9E5C-435C-A753-F8928783418C}" type="pres">
      <dgm:prSet presAssocID="{E37F6380-6D57-42B0-A97C-D880B612A37D}" presName="parentLeftMargin" presStyleLbl="node1" presStyleIdx="0" presStyleCnt="4"/>
      <dgm:spPr/>
    </dgm:pt>
    <dgm:pt modelId="{565B54AC-4453-41AA-90C5-D3365280F7B5}" type="pres">
      <dgm:prSet presAssocID="{E37F6380-6D57-42B0-A97C-D880B612A37D}" presName="parentText" presStyleLbl="node1" presStyleIdx="1" presStyleCnt="4">
        <dgm:presLayoutVars>
          <dgm:chMax val="0"/>
          <dgm:bulletEnabled val="1"/>
        </dgm:presLayoutVars>
      </dgm:prSet>
      <dgm:spPr/>
    </dgm:pt>
    <dgm:pt modelId="{30B2320C-F605-4A4E-97C0-2E39858C1071}" type="pres">
      <dgm:prSet presAssocID="{E37F6380-6D57-42B0-A97C-D880B612A37D}" presName="negativeSpace" presStyleCnt="0"/>
      <dgm:spPr/>
    </dgm:pt>
    <dgm:pt modelId="{47CE8F5D-B75D-4C9F-985B-2C0B9ADF8B5F}" type="pres">
      <dgm:prSet presAssocID="{E37F6380-6D57-42B0-A97C-D880B612A37D}" presName="childText" presStyleLbl="conFgAcc1" presStyleIdx="1" presStyleCnt="4">
        <dgm:presLayoutVars>
          <dgm:bulletEnabled val="1"/>
        </dgm:presLayoutVars>
      </dgm:prSet>
      <dgm:spPr/>
    </dgm:pt>
    <dgm:pt modelId="{75F194EC-C19C-4992-A79A-9E98654EE11D}" type="pres">
      <dgm:prSet presAssocID="{4E4AEF83-B522-4C2B-9714-BAE26D646FF6}" presName="spaceBetweenRectangles" presStyleCnt="0"/>
      <dgm:spPr/>
    </dgm:pt>
    <dgm:pt modelId="{A1E670B0-39B2-447C-BD33-512547BE6644}" type="pres">
      <dgm:prSet presAssocID="{C9F78766-E0B4-4022-A332-21DA09786544}" presName="parentLin" presStyleCnt="0"/>
      <dgm:spPr/>
    </dgm:pt>
    <dgm:pt modelId="{092F9BC3-6859-4B7A-A9B7-E75C932D23F6}" type="pres">
      <dgm:prSet presAssocID="{C9F78766-E0B4-4022-A332-21DA09786544}" presName="parentLeftMargin" presStyleLbl="node1" presStyleIdx="1" presStyleCnt="4"/>
      <dgm:spPr/>
    </dgm:pt>
    <dgm:pt modelId="{607D9D02-F61A-4BEE-A104-4DBF46C99C99}" type="pres">
      <dgm:prSet presAssocID="{C9F78766-E0B4-4022-A332-21DA09786544}" presName="parentText" presStyleLbl="node1" presStyleIdx="2" presStyleCnt="4">
        <dgm:presLayoutVars>
          <dgm:chMax val="0"/>
          <dgm:bulletEnabled val="1"/>
        </dgm:presLayoutVars>
      </dgm:prSet>
      <dgm:spPr/>
    </dgm:pt>
    <dgm:pt modelId="{84C6FDEB-9A3B-43AB-B411-9451EB5CC00D}" type="pres">
      <dgm:prSet presAssocID="{C9F78766-E0B4-4022-A332-21DA09786544}" presName="negativeSpace" presStyleCnt="0"/>
      <dgm:spPr/>
    </dgm:pt>
    <dgm:pt modelId="{3B2E989A-A80E-4DC5-A807-69E7CFE2AB3F}" type="pres">
      <dgm:prSet presAssocID="{C9F78766-E0B4-4022-A332-21DA09786544}" presName="childText" presStyleLbl="conFgAcc1" presStyleIdx="2" presStyleCnt="4">
        <dgm:presLayoutVars>
          <dgm:bulletEnabled val="1"/>
        </dgm:presLayoutVars>
      </dgm:prSet>
      <dgm:spPr/>
    </dgm:pt>
    <dgm:pt modelId="{EB626B5C-F307-44BF-86A8-0CCD53D7CCF4}" type="pres">
      <dgm:prSet presAssocID="{40CC8F7F-3355-4EEA-9EF9-D8CCA3037EF1}" presName="spaceBetweenRectangles" presStyleCnt="0"/>
      <dgm:spPr/>
    </dgm:pt>
    <dgm:pt modelId="{245D5F60-A5AD-47FE-96B5-FF0C61594C91}" type="pres">
      <dgm:prSet presAssocID="{75B93C53-E5FB-4009-91A0-D98B1D3CDFB2}" presName="parentLin" presStyleCnt="0"/>
      <dgm:spPr/>
    </dgm:pt>
    <dgm:pt modelId="{C9931415-7BC5-47C3-A380-C05EBB6BD339}" type="pres">
      <dgm:prSet presAssocID="{75B93C53-E5FB-4009-91A0-D98B1D3CDFB2}" presName="parentLeftMargin" presStyleLbl="node1" presStyleIdx="2" presStyleCnt="4"/>
      <dgm:spPr/>
    </dgm:pt>
    <dgm:pt modelId="{84ABABF7-8F26-4A9F-BACA-527A228A4B33}" type="pres">
      <dgm:prSet presAssocID="{75B93C53-E5FB-4009-91A0-D98B1D3CDFB2}" presName="parentText" presStyleLbl="node1" presStyleIdx="3" presStyleCnt="4">
        <dgm:presLayoutVars>
          <dgm:chMax val="0"/>
          <dgm:bulletEnabled val="1"/>
        </dgm:presLayoutVars>
      </dgm:prSet>
      <dgm:spPr/>
    </dgm:pt>
    <dgm:pt modelId="{ECACE1AD-2D9D-4737-91C8-57A5AB4F76ED}" type="pres">
      <dgm:prSet presAssocID="{75B93C53-E5FB-4009-91A0-D98B1D3CDFB2}" presName="negativeSpace" presStyleCnt="0"/>
      <dgm:spPr/>
    </dgm:pt>
    <dgm:pt modelId="{5A312B79-EE22-4AC8-9F64-CCC035AC6BE8}" type="pres">
      <dgm:prSet presAssocID="{75B93C53-E5FB-4009-91A0-D98B1D3CDFB2}" presName="childText" presStyleLbl="conFgAcc1" presStyleIdx="3" presStyleCnt="4">
        <dgm:presLayoutVars>
          <dgm:bulletEnabled val="1"/>
        </dgm:presLayoutVars>
      </dgm:prSet>
      <dgm:spPr/>
    </dgm:pt>
  </dgm:ptLst>
  <dgm:cxnLst>
    <dgm:cxn modelId="{83854408-FB16-4807-BAA9-357B30CCD820}" type="presOf" srcId="{C9F78766-E0B4-4022-A332-21DA09786544}" destId="{607D9D02-F61A-4BEE-A104-4DBF46C99C99}" srcOrd="1" destOrd="0" presId="urn:microsoft.com/office/officeart/2005/8/layout/list1"/>
    <dgm:cxn modelId="{A104670C-D09A-4B13-8170-7B87F63FA7E2}" type="presOf" srcId="{75B93C53-E5FB-4009-91A0-D98B1D3CDFB2}" destId="{C9931415-7BC5-47C3-A380-C05EBB6BD339}" srcOrd="0" destOrd="0" presId="urn:microsoft.com/office/officeart/2005/8/layout/list1"/>
    <dgm:cxn modelId="{6CFE6218-A2B9-4B3B-8ED3-5D0F7E718114}" srcId="{75B93C53-E5FB-4009-91A0-D98B1D3CDFB2}" destId="{315BC004-F9C8-433B-BB11-4AD869F0FC5D}" srcOrd="0" destOrd="0" parTransId="{7A0EEFA4-8492-4300-A632-96C56EB365AB}" sibTransId="{2DD54904-8C5F-416F-B322-9CEF6DF7727C}"/>
    <dgm:cxn modelId="{E80F1720-1C39-4664-8730-43C9D53AA3F2}" srcId="{C1AFE978-8C19-48BC-A987-1B0BFAABA3DD}" destId="{E37F6380-6D57-42B0-A97C-D880B612A37D}" srcOrd="1" destOrd="0" parTransId="{640F4C74-4990-479B-BF6E-9CFEEA501975}" sibTransId="{4E4AEF83-B522-4C2B-9714-BAE26D646FF6}"/>
    <dgm:cxn modelId="{A4BA3C23-9274-4E9E-9B68-6F580FF8A175}" type="presOf" srcId="{6B5329D1-5866-480B-823B-CFA505945F13}" destId="{2E0E5138-A4AB-416F-90E9-1952AF8BFD3E}" srcOrd="0" destOrd="0" presId="urn:microsoft.com/office/officeart/2005/8/layout/list1"/>
    <dgm:cxn modelId="{B452F726-E572-4992-B8E9-3AE679A1BC74}" srcId="{C1AFE978-8C19-48BC-A987-1B0BFAABA3DD}" destId="{75B93C53-E5FB-4009-91A0-D98B1D3CDFB2}" srcOrd="3" destOrd="0" parTransId="{B758C545-E4BC-47A5-8AC6-F695F822E846}" sibTransId="{3C8E6A7D-C9CD-4E6E-BEE9-295A13764AD9}"/>
    <dgm:cxn modelId="{88420334-5655-4388-A35D-B51F852A9749}" type="presOf" srcId="{E37F6380-6D57-42B0-A97C-D880B612A37D}" destId="{94549575-9E5C-435C-A753-F8928783418C}" srcOrd="0" destOrd="0" presId="urn:microsoft.com/office/officeart/2005/8/layout/list1"/>
    <dgm:cxn modelId="{CC94C034-6A35-42A5-B79A-60A5881A1A0A}" type="presOf" srcId="{6B5329D1-5866-480B-823B-CFA505945F13}" destId="{7265019B-8772-4B54-A8DD-FFB92CD3396E}" srcOrd="1" destOrd="0" presId="urn:microsoft.com/office/officeart/2005/8/layout/list1"/>
    <dgm:cxn modelId="{B7D71C36-A206-4F37-AA42-BE5E1F3C80D4}" type="presOf" srcId="{1FA44390-EB87-40C7-808D-B78FA6D3BE01}" destId="{AB776E8F-1F19-4D50-97C3-090090C4BF94}" srcOrd="0" destOrd="1" presId="urn:microsoft.com/office/officeart/2005/8/layout/list1"/>
    <dgm:cxn modelId="{628EFA5B-99DB-49C8-8D44-4EDCDDE5782A}" type="presOf" srcId="{B363A341-CEB6-4AD0-A556-2C74803F409B}" destId="{47CE8F5D-B75D-4C9F-985B-2C0B9ADF8B5F}" srcOrd="0" destOrd="0" presId="urn:microsoft.com/office/officeart/2005/8/layout/list1"/>
    <dgm:cxn modelId="{493C2260-3BBD-46F1-9C33-37C7C28F9C32}" type="presOf" srcId="{C1AFE978-8C19-48BC-A987-1B0BFAABA3DD}" destId="{7CD1931E-47E2-462F-9A98-05388498567F}" srcOrd="0" destOrd="0" presId="urn:microsoft.com/office/officeart/2005/8/layout/list1"/>
    <dgm:cxn modelId="{C6C3F460-51E2-4E28-8BFD-59BC3245972C}" type="presOf" srcId="{E37F6380-6D57-42B0-A97C-D880B612A37D}" destId="{565B54AC-4453-41AA-90C5-D3365280F7B5}" srcOrd="1" destOrd="0" presId="urn:microsoft.com/office/officeart/2005/8/layout/list1"/>
    <dgm:cxn modelId="{4729DE61-3F34-4641-9B24-D6E2D62ACA4D}" type="presOf" srcId="{D08302B9-14F8-4A65-A9C1-5B19CF0D570C}" destId="{3B2E989A-A80E-4DC5-A807-69E7CFE2AB3F}" srcOrd="0" destOrd="0" presId="urn:microsoft.com/office/officeart/2005/8/layout/list1"/>
    <dgm:cxn modelId="{8D94E046-4BAD-46FA-A058-8C1C99C6C56C}" type="presOf" srcId="{321499BF-F47F-49A1-AA1F-BC58EA8F492E}" destId="{AB776E8F-1F19-4D50-97C3-090090C4BF94}" srcOrd="0" destOrd="0" presId="urn:microsoft.com/office/officeart/2005/8/layout/list1"/>
    <dgm:cxn modelId="{E3ECF559-5DF0-433C-9233-485E49E5572B}" type="presOf" srcId="{315BC004-F9C8-433B-BB11-4AD869F0FC5D}" destId="{5A312B79-EE22-4AC8-9F64-CCC035AC6BE8}" srcOrd="0" destOrd="0" presId="urn:microsoft.com/office/officeart/2005/8/layout/list1"/>
    <dgm:cxn modelId="{1A1E347A-83E2-48C8-B192-C1603470049D}" type="presOf" srcId="{75B93C53-E5FB-4009-91A0-D98B1D3CDFB2}" destId="{84ABABF7-8F26-4A9F-BACA-527A228A4B33}" srcOrd="1" destOrd="0" presId="urn:microsoft.com/office/officeart/2005/8/layout/list1"/>
    <dgm:cxn modelId="{F6A5668D-8755-41DE-9A8B-52B2DB77390F}" srcId="{6B5329D1-5866-480B-823B-CFA505945F13}" destId="{321499BF-F47F-49A1-AA1F-BC58EA8F492E}" srcOrd="0" destOrd="0" parTransId="{CE76942B-B82B-4FC8-B1DB-716C040A2764}" sibTransId="{F235030A-8684-4FE3-A076-18E952D016AB}"/>
    <dgm:cxn modelId="{D4280C9B-F762-4CC4-B9A7-B5FA0738D0AF}" srcId="{C1AFE978-8C19-48BC-A987-1B0BFAABA3DD}" destId="{C9F78766-E0B4-4022-A332-21DA09786544}" srcOrd="2" destOrd="0" parTransId="{7E7D10DC-133A-414F-BF1A-8CA778722E5A}" sibTransId="{40CC8F7F-3355-4EEA-9EF9-D8CCA3037EF1}"/>
    <dgm:cxn modelId="{248D9F9F-6AD3-4A88-A7BD-9FE9C9CE7C9A}" srcId="{C9F78766-E0B4-4022-A332-21DA09786544}" destId="{D08302B9-14F8-4A65-A9C1-5B19CF0D570C}" srcOrd="0" destOrd="0" parTransId="{EDBFE853-587D-4088-A1CC-ECA77A9C668B}" sibTransId="{953ACD25-DA2B-4B1B-B12C-B2E170646F2E}"/>
    <dgm:cxn modelId="{6C4973B1-355A-459B-A20D-63DF7CB953AF}" type="presOf" srcId="{BA45804C-43DE-4F14-BC2D-3CDDDF4AEEA4}" destId="{47CE8F5D-B75D-4C9F-985B-2C0B9ADF8B5F}" srcOrd="0" destOrd="1" presId="urn:microsoft.com/office/officeart/2005/8/layout/list1"/>
    <dgm:cxn modelId="{618F2CC4-E96B-4EA4-99F1-A2206ED7D156}" srcId="{C1AFE978-8C19-48BC-A987-1B0BFAABA3DD}" destId="{6B5329D1-5866-480B-823B-CFA505945F13}" srcOrd="0" destOrd="0" parTransId="{0B419F51-1F1B-47E2-95BD-1328AFDDE2D7}" sibTransId="{BEB56069-EEBE-4AE5-9928-38590CAD3CB7}"/>
    <dgm:cxn modelId="{32BDEBD9-CDB4-40EB-8C36-5AAF94020D20}" type="presOf" srcId="{C9F78766-E0B4-4022-A332-21DA09786544}" destId="{092F9BC3-6859-4B7A-A9B7-E75C932D23F6}" srcOrd="0" destOrd="0" presId="urn:microsoft.com/office/officeart/2005/8/layout/list1"/>
    <dgm:cxn modelId="{C649B7DB-F562-43E4-88E2-E9B3C72D52B4}" srcId="{6B5329D1-5866-480B-823B-CFA505945F13}" destId="{1FA44390-EB87-40C7-808D-B78FA6D3BE01}" srcOrd="1" destOrd="0" parTransId="{9C778A4E-6815-4E22-919A-5CC228A5AF94}" sibTransId="{34603B28-3499-46C3-A4C4-9C9A0D4E7668}"/>
    <dgm:cxn modelId="{21E2ECDF-BC6B-4416-A10F-82CD4A0D2D1C}" srcId="{6B5329D1-5866-480B-823B-CFA505945F13}" destId="{9EC45EA8-7BFC-42F4-88E3-797599996CA5}" srcOrd="2" destOrd="0" parTransId="{A3B79A84-0725-4888-B3AF-4EAEDE0F6818}" sibTransId="{D5FC4CF9-F6FF-46E3-86D2-A975BE31D859}"/>
    <dgm:cxn modelId="{047E23EB-612C-405F-B030-77D23E83FA6E}" srcId="{E37F6380-6D57-42B0-A97C-D880B612A37D}" destId="{BA45804C-43DE-4F14-BC2D-3CDDDF4AEEA4}" srcOrd="1" destOrd="0" parTransId="{53697AFA-00E9-48D7-9C6D-D46FCFB60035}" sibTransId="{521284C1-D2F2-44E3-8A97-ED9055B89EDE}"/>
    <dgm:cxn modelId="{CC8321F4-B6F7-4BEC-B626-9144E65ADA5B}" srcId="{E37F6380-6D57-42B0-A97C-D880B612A37D}" destId="{B363A341-CEB6-4AD0-A556-2C74803F409B}" srcOrd="0" destOrd="0" parTransId="{0AFEBA5F-62C3-4A55-B682-D3E9B4B24DAE}" sibTransId="{B22BAC55-BCE9-4FCE-860D-CCB5B68C510A}"/>
    <dgm:cxn modelId="{D83D8BF8-8466-4983-8BE7-C218F7B55F5A}" type="presOf" srcId="{9EC45EA8-7BFC-42F4-88E3-797599996CA5}" destId="{AB776E8F-1F19-4D50-97C3-090090C4BF94}" srcOrd="0" destOrd="2" presId="urn:microsoft.com/office/officeart/2005/8/layout/list1"/>
    <dgm:cxn modelId="{C97E7060-9FF1-4C74-B7ED-D5436FDA088D}" type="presParOf" srcId="{7CD1931E-47E2-462F-9A98-05388498567F}" destId="{C3A39A5D-F409-444A-966B-65F36BB428D6}" srcOrd="0" destOrd="0" presId="urn:microsoft.com/office/officeart/2005/8/layout/list1"/>
    <dgm:cxn modelId="{55EA9FEE-6256-4691-AA6B-96B7905833F8}" type="presParOf" srcId="{C3A39A5D-F409-444A-966B-65F36BB428D6}" destId="{2E0E5138-A4AB-416F-90E9-1952AF8BFD3E}" srcOrd="0" destOrd="0" presId="urn:microsoft.com/office/officeart/2005/8/layout/list1"/>
    <dgm:cxn modelId="{DED3A2D5-CA11-4675-9088-1207BC22381A}" type="presParOf" srcId="{C3A39A5D-F409-444A-966B-65F36BB428D6}" destId="{7265019B-8772-4B54-A8DD-FFB92CD3396E}" srcOrd="1" destOrd="0" presId="urn:microsoft.com/office/officeart/2005/8/layout/list1"/>
    <dgm:cxn modelId="{160C7FB6-A5B6-412E-BE4F-2B4953D1DD3E}" type="presParOf" srcId="{7CD1931E-47E2-462F-9A98-05388498567F}" destId="{46C77441-4902-4DF2-ACCE-FDCAB4CD1B5C}" srcOrd="1" destOrd="0" presId="urn:microsoft.com/office/officeart/2005/8/layout/list1"/>
    <dgm:cxn modelId="{37DCDE84-311E-47B5-8EA0-ED4739DB1BBE}" type="presParOf" srcId="{7CD1931E-47E2-462F-9A98-05388498567F}" destId="{AB776E8F-1F19-4D50-97C3-090090C4BF94}" srcOrd="2" destOrd="0" presId="urn:microsoft.com/office/officeart/2005/8/layout/list1"/>
    <dgm:cxn modelId="{A108F7D5-6B69-4ECC-8B58-821242C8FE1B}" type="presParOf" srcId="{7CD1931E-47E2-462F-9A98-05388498567F}" destId="{90DEBBA7-17E3-4325-8C48-925C7FE22889}" srcOrd="3" destOrd="0" presId="urn:microsoft.com/office/officeart/2005/8/layout/list1"/>
    <dgm:cxn modelId="{7061622F-6BDF-4AD6-AEE8-AB906D4D7DBF}" type="presParOf" srcId="{7CD1931E-47E2-462F-9A98-05388498567F}" destId="{F74DE389-3EA1-4345-AAA5-C4D709847E3A}" srcOrd="4" destOrd="0" presId="urn:microsoft.com/office/officeart/2005/8/layout/list1"/>
    <dgm:cxn modelId="{48660473-E157-4C47-B3D4-880B02C1EC87}" type="presParOf" srcId="{F74DE389-3EA1-4345-AAA5-C4D709847E3A}" destId="{94549575-9E5C-435C-A753-F8928783418C}" srcOrd="0" destOrd="0" presId="urn:microsoft.com/office/officeart/2005/8/layout/list1"/>
    <dgm:cxn modelId="{21A4A278-F154-419A-A36B-9C567F98B8A1}" type="presParOf" srcId="{F74DE389-3EA1-4345-AAA5-C4D709847E3A}" destId="{565B54AC-4453-41AA-90C5-D3365280F7B5}" srcOrd="1" destOrd="0" presId="urn:microsoft.com/office/officeart/2005/8/layout/list1"/>
    <dgm:cxn modelId="{B20A83F6-376E-4BE6-862E-AB903CF3AE22}" type="presParOf" srcId="{7CD1931E-47E2-462F-9A98-05388498567F}" destId="{30B2320C-F605-4A4E-97C0-2E39858C1071}" srcOrd="5" destOrd="0" presId="urn:microsoft.com/office/officeart/2005/8/layout/list1"/>
    <dgm:cxn modelId="{DE19DC93-E940-4EB8-B825-920E6CFFDE66}" type="presParOf" srcId="{7CD1931E-47E2-462F-9A98-05388498567F}" destId="{47CE8F5D-B75D-4C9F-985B-2C0B9ADF8B5F}" srcOrd="6" destOrd="0" presId="urn:microsoft.com/office/officeart/2005/8/layout/list1"/>
    <dgm:cxn modelId="{D2FBEE38-3C9D-4A1E-97A9-48D99C4EDE06}" type="presParOf" srcId="{7CD1931E-47E2-462F-9A98-05388498567F}" destId="{75F194EC-C19C-4992-A79A-9E98654EE11D}" srcOrd="7" destOrd="0" presId="urn:microsoft.com/office/officeart/2005/8/layout/list1"/>
    <dgm:cxn modelId="{A1258E48-B61E-4E32-9E5B-39D69EC27F26}" type="presParOf" srcId="{7CD1931E-47E2-462F-9A98-05388498567F}" destId="{A1E670B0-39B2-447C-BD33-512547BE6644}" srcOrd="8" destOrd="0" presId="urn:microsoft.com/office/officeart/2005/8/layout/list1"/>
    <dgm:cxn modelId="{0E7E64E2-AE2E-41E7-A5D5-8A837556812E}" type="presParOf" srcId="{A1E670B0-39B2-447C-BD33-512547BE6644}" destId="{092F9BC3-6859-4B7A-A9B7-E75C932D23F6}" srcOrd="0" destOrd="0" presId="urn:microsoft.com/office/officeart/2005/8/layout/list1"/>
    <dgm:cxn modelId="{50D36392-1445-46F2-A6FD-40D5355258CB}" type="presParOf" srcId="{A1E670B0-39B2-447C-BD33-512547BE6644}" destId="{607D9D02-F61A-4BEE-A104-4DBF46C99C99}" srcOrd="1" destOrd="0" presId="urn:microsoft.com/office/officeart/2005/8/layout/list1"/>
    <dgm:cxn modelId="{DAD42827-AE28-4942-997E-DBD854A1602A}" type="presParOf" srcId="{7CD1931E-47E2-462F-9A98-05388498567F}" destId="{84C6FDEB-9A3B-43AB-B411-9451EB5CC00D}" srcOrd="9" destOrd="0" presId="urn:microsoft.com/office/officeart/2005/8/layout/list1"/>
    <dgm:cxn modelId="{78F79D5D-2214-4740-BB0F-456708ADCB66}" type="presParOf" srcId="{7CD1931E-47E2-462F-9A98-05388498567F}" destId="{3B2E989A-A80E-4DC5-A807-69E7CFE2AB3F}" srcOrd="10" destOrd="0" presId="urn:microsoft.com/office/officeart/2005/8/layout/list1"/>
    <dgm:cxn modelId="{8305EF38-5C90-4D45-9914-733CBF1FC9C1}" type="presParOf" srcId="{7CD1931E-47E2-462F-9A98-05388498567F}" destId="{EB626B5C-F307-44BF-86A8-0CCD53D7CCF4}" srcOrd="11" destOrd="0" presId="urn:microsoft.com/office/officeart/2005/8/layout/list1"/>
    <dgm:cxn modelId="{DCD7F458-EAFD-4DCB-ADE4-402528A7454E}" type="presParOf" srcId="{7CD1931E-47E2-462F-9A98-05388498567F}" destId="{245D5F60-A5AD-47FE-96B5-FF0C61594C91}" srcOrd="12" destOrd="0" presId="urn:microsoft.com/office/officeart/2005/8/layout/list1"/>
    <dgm:cxn modelId="{2FAD34F5-44AB-4A96-A64A-BCE3FCD38B40}" type="presParOf" srcId="{245D5F60-A5AD-47FE-96B5-FF0C61594C91}" destId="{C9931415-7BC5-47C3-A380-C05EBB6BD339}" srcOrd="0" destOrd="0" presId="urn:microsoft.com/office/officeart/2005/8/layout/list1"/>
    <dgm:cxn modelId="{30246DF6-E97A-4A41-9337-01BF4D06F928}" type="presParOf" srcId="{245D5F60-A5AD-47FE-96B5-FF0C61594C91}" destId="{84ABABF7-8F26-4A9F-BACA-527A228A4B33}" srcOrd="1" destOrd="0" presId="urn:microsoft.com/office/officeart/2005/8/layout/list1"/>
    <dgm:cxn modelId="{4B9E1E02-883D-42A2-85BA-BDC7B25ACC99}" type="presParOf" srcId="{7CD1931E-47E2-462F-9A98-05388498567F}" destId="{ECACE1AD-2D9D-4737-91C8-57A5AB4F76ED}" srcOrd="13" destOrd="0" presId="urn:microsoft.com/office/officeart/2005/8/layout/list1"/>
    <dgm:cxn modelId="{1432311A-DCF2-43EA-A84A-AB38211F6D39}" type="presParOf" srcId="{7CD1931E-47E2-462F-9A98-05388498567F}" destId="{5A312B79-EE22-4AC8-9F64-CCC035AC6BE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1FE3F3-E055-4E27-B554-B98578E33F8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F61BE53A-D072-4AD8-8636-A4675F4D22CE}">
      <dgm:prSet/>
      <dgm:spPr/>
      <dgm:t>
        <a:bodyPr/>
        <a:lstStyle/>
        <a:p>
          <a:r>
            <a:rPr lang="en-US"/>
            <a:t>Code walk the model generation</a:t>
          </a:r>
        </a:p>
      </dgm:t>
    </dgm:pt>
    <dgm:pt modelId="{B7036FCD-B44D-40B3-A024-E913B49A96E3}" type="parTrans" cxnId="{7263FA42-9C52-46E6-821E-C36C568594BB}">
      <dgm:prSet/>
      <dgm:spPr/>
      <dgm:t>
        <a:bodyPr/>
        <a:lstStyle/>
        <a:p>
          <a:endParaRPr lang="en-US"/>
        </a:p>
      </dgm:t>
    </dgm:pt>
    <dgm:pt modelId="{82AB7172-E9D1-4EAC-A52E-ECDE6C15DE33}" type="sibTrans" cxnId="{7263FA42-9C52-46E6-821E-C36C568594BB}">
      <dgm:prSet phldrT="1" phldr="0"/>
      <dgm:spPr/>
      <dgm:t>
        <a:bodyPr/>
        <a:lstStyle/>
        <a:p>
          <a:r>
            <a:rPr lang="en-US"/>
            <a:t>1</a:t>
          </a:r>
        </a:p>
      </dgm:t>
    </dgm:pt>
    <dgm:pt modelId="{75822588-0E0A-4F08-8C7A-7C50CB18BB8B}">
      <dgm:prSet/>
      <dgm:spPr/>
      <dgm:t>
        <a:bodyPr/>
        <a:lstStyle/>
        <a:p>
          <a:r>
            <a:rPr lang="en-US"/>
            <a:t>Run the model against a live Twitter pull</a:t>
          </a:r>
        </a:p>
      </dgm:t>
    </dgm:pt>
    <dgm:pt modelId="{5098B87D-5F71-488C-AC09-6FBFFFC4AA91}" type="parTrans" cxnId="{3A1ED38D-D021-48D0-AA9A-F3574A10600A}">
      <dgm:prSet/>
      <dgm:spPr/>
      <dgm:t>
        <a:bodyPr/>
        <a:lstStyle/>
        <a:p>
          <a:endParaRPr lang="en-US"/>
        </a:p>
      </dgm:t>
    </dgm:pt>
    <dgm:pt modelId="{660A19D2-D664-4B8B-AC8E-D1B99C543A5E}" type="sibTrans" cxnId="{3A1ED38D-D021-48D0-AA9A-F3574A10600A}">
      <dgm:prSet phldrT="2" phldr="0"/>
      <dgm:spPr/>
      <dgm:t>
        <a:bodyPr/>
        <a:lstStyle/>
        <a:p>
          <a:r>
            <a:rPr lang="en-US"/>
            <a:t>2</a:t>
          </a:r>
        </a:p>
      </dgm:t>
    </dgm:pt>
    <dgm:pt modelId="{28E29C28-464F-4D8D-A49B-2F68ED9756DC}">
      <dgm:prSet/>
      <dgm:spPr/>
      <dgm:t>
        <a:bodyPr/>
        <a:lstStyle/>
        <a:p>
          <a:r>
            <a:rPr lang="en-US"/>
            <a:t>Demonstrate the Flask </a:t>
          </a:r>
          <a:r>
            <a:rPr lang="en-US">
              <a:latin typeface="Tw Cen MT"/>
            </a:rPr>
            <a:t>App</a:t>
          </a:r>
          <a:r>
            <a:rPr lang="en-US"/>
            <a:t>/Web UI</a:t>
          </a:r>
        </a:p>
      </dgm:t>
    </dgm:pt>
    <dgm:pt modelId="{24F472F3-B453-4449-83F6-905CB992853B}" type="parTrans" cxnId="{F1FC92B1-CE61-4B86-9E0B-F9926AA12765}">
      <dgm:prSet/>
      <dgm:spPr/>
      <dgm:t>
        <a:bodyPr/>
        <a:lstStyle/>
        <a:p>
          <a:endParaRPr lang="en-US"/>
        </a:p>
      </dgm:t>
    </dgm:pt>
    <dgm:pt modelId="{53ED6F2F-F8AA-4F25-955D-D2520E25531B}" type="sibTrans" cxnId="{F1FC92B1-CE61-4B86-9E0B-F9926AA12765}">
      <dgm:prSet phldrT="3" phldr="0"/>
      <dgm:spPr/>
      <dgm:t>
        <a:bodyPr/>
        <a:lstStyle/>
        <a:p>
          <a:r>
            <a:rPr lang="en-US"/>
            <a:t>3</a:t>
          </a:r>
        </a:p>
      </dgm:t>
    </dgm:pt>
    <dgm:pt modelId="{23184625-CDD3-4749-B3F7-961CC9215E40}" type="pres">
      <dgm:prSet presAssocID="{E91FE3F3-E055-4E27-B554-B98578E33F88}" presName="Name0" presStyleCnt="0">
        <dgm:presLayoutVars>
          <dgm:animLvl val="lvl"/>
          <dgm:resizeHandles val="exact"/>
        </dgm:presLayoutVars>
      </dgm:prSet>
      <dgm:spPr/>
    </dgm:pt>
    <dgm:pt modelId="{706E8481-9F0D-4DB9-B0E8-0C92A7ECA2E0}" type="pres">
      <dgm:prSet presAssocID="{F61BE53A-D072-4AD8-8636-A4675F4D22CE}" presName="compositeNode" presStyleCnt="0">
        <dgm:presLayoutVars>
          <dgm:bulletEnabled val="1"/>
        </dgm:presLayoutVars>
      </dgm:prSet>
      <dgm:spPr/>
    </dgm:pt>
    <dgm:pt modelId="{333A5195-FA93-4162-9ADA-CFDE2D9AA0FE}" type="pres">
      <dgm:prSet presAssocID="{F61BE53A-D072-4AD8-8636-A4675F4D22CE}" presName="bgRect" presStyleLbl="bgAccFollowNode1" presStyleIdx="0" presStyleCnt="3"/>
      <dgm:spPr/>
    </dgm:pt>
    <dgm:pt modelId="{07C26E2F-33BA-43A6-B7DF-41AB5462C55B}" type="pres">
      <dgm:prSet presAssocID="{82AB7172-E9D1-4EAC-A52E-ECDE6C15DE33}" presName="sibTransNodeCircle" presStyleLbl="alignNode1" presStyleIdx="0" presStyleCnt="6">
        <dgm:presLayoutVars>
          <dgm:chMax val="0"/>
          <dgm:bulletEnabled/>
        </dgm:presLayoutVars>
      </dgm:prSet>
      <dgm:spPr/>
    </dgm:pt>
    <dgm:pt modelId="{8B4308D1-B3F3-4E2D-93E6-3148D5EB6E0D}" type="pres">
      <dgm:prSet presAssocID="{F61BE53A-D072-4AD8-8636-A4675F4D22CE}" presName="bottomLine" presStyleLbl="alignNode1" presStyleIdx="1" presStyleCnt="6">
        <dgm:presLayoutVars/>
      </dgm:prSet>
      <dgm:spPr/>
    </dgm:pt>
    <dgm:pt modelId="{75535B37-8B00-4282-B990-C6ECB46F9D15}" type="pres">
      <dgm:prSet presAssocID="{F61BE53A-D072-4AD8-8636-A4675F4D22CE}" presName="nodeText" presStyleLbl="bgAccFollowNode1" presStyleIdx="0" presStyleCnt="3">
        <dgm:presLayoutVars>
          <dgm:bulletEnabled val="1"/>
        </dgm:presLayoutVars>
      </dgm:prSet>
      <dgm:spPr/>
    </dgm:pt>
    <dgm:pt modelId="{53508D7F-FD65-4135-97BB-3A7B47A17D38}" type="pres">
      <dgm:prSet presAssocID="{82AB7172-E9D1-4EAC-A52E-ECDE6C15DE33}" presName="sibTrans" presStyleCnt="0"/>
      <dgm:spPr/>
    </dgm:pt>
    <dgm:pt modelId="{3E0A5438-5FE3-480A-9ACF-A72B27C35E97}" type="pres">
      <dgm:prSet presAssocID="{75822588-0E0A-4F08-8C7A-7C50CB18BB8B}" presName="compositeNode" presStyleCnt="0">
        <dgm:presLayoutVars>
          <dgm:bulletEnabled val="1"/>
        </dgm:presLayoutVars>
      </dgm:prSet>
      <dgm:spPr/>
    </dgm:pt>
    <dgm:pt modelId="{A20F448B-27D9-4D4B-9434-612C26B3077C}" type="pres">
      <dgm:prSet presAssocID="{75822588-0E0A-4F08-8C7A-7C50CB18BB8B}" presName="bgRect" presStyleLbl="bgAccFollowNode1" presStyleIdx="1" presStyleCnt="3"/>
      <dgm:spPr/>
    </dgm:pt>
    <dgm:pt modelId="{D0109175-CEB2-463F-8C8E-895E77F0070A}" type="pres">
      <dgm:prSet presAssocID="{660A19D2-D664-4B8B-AC8E-D1B99C543A5E}" presName="sibTransNodeCircle" presStyleLbl="alignNode1" presStyleIdx="2" presStyleCnt="6">
        <dgm:presLayoutVars>
          <dgm:chMax val="0"/>
          <dgm:bulletEnabled/>
        </dgm:presLayoutVars>
      </dgm:prSet>
      <dgm:spPr/>
    </dgm:pt>
    <dgm:pt modelId="{5953B264-9EC6-41C8-B5C8-1C78B15DD3AC}" type="pres">
      <dgm:prSet presAssocID="{75822588-0E0A-4F08-8C7A-7C50CB18BB8B}" presName="bottomLine" presStyleLbl="alignNode1" presStyleIdx="3" presStyleCnt="6">
        <dgm:presLayoutVars/>
      </dgm:prSet>
      <dgm:spPr/>
    </dgm:pt>
    <dgm:pt modelId="{EFF612E6-F3D8-4EDA-9890-DC3F25527C93}" type="pres">
      <dgm:prSet presAssocID="{75822588-0E0A-4F08-8C7A-7C50CB18BB8B}" presName="nodeText" presStyleLbl="bgAccFollowNode1" presStyleIdx="1" presStyleCnt="3">
        <dgm:presLayoutVars>
          <dgm:bulletEnabled val="1"/>
        </dgm:presLayoutVars>
      </dgm:prSet>
      <dgm:spPr/>
    </dgm:pt>
    <dgm:pt modelId="{319DA499-E7F5-4B80-92DD-16FD31F72F14}" type="pres">
      <dgm:prSet presAssocID="{660A19D2-D664-4B8B-AC8E-D1B99C543A5E}" presName="sibTrans" presStyleCnt="0"/>
      <dgm:spPr/>
    </dgm:pt>
    <dgm:pt modelId="{730D46EE-54B2-44D8-BF6C-D3AE0C075BD3}" type="pres">
      <dgm:prSet presAssocID="{28E29C28-464F-4D8D-A49B-2F68ED9756DC}" presName="compositeNode" presStyleCnt="0">
        <dgm:presLayoutVars>
          <dgm:bulletEnabled val="1"/>
        </dgm:presLayoutVars>
      </dgm:prSet>
      <dgm:spPr/>
    </dgm:pt>
    <dgm:pt modelId="{6BCB6828-57AF-46BE-B97A-5DE743849EEB}" type="pres">
      <dgm:prSet presAssocID="{28E29C28-464F-4D8D-A49B-2F68ED9756DC}" presName="bgRect" presStyleLbl="bgAccFollowNode1" presStyleIdx="2" presStyleCnt="3"/>
      <dgm:spPr/>
    </dgm:pt>
    <dgm:pt modelId="{DB0698FC-2B96-4DE7-AA64-D8AD80C6B7C4}" type="pres">
      <dgm:prSet presAssocID="{53ED6F2F-F8AA-4F25-955D-D2520E25531B}" presName="sibTransNodeCircle" presStyleLbl="alignNode1" presStyleIdx="4" presStyleCnt="6">
        <dgm:presLayoutVars>
          <dgm:chMax val="0"/>
          <dgm:bulletEnabled/>
        </dgm:presLayoutVars>
      </dgm:prSet>
      <dgm:spPr/>
    </dgm:pt>
    <dgm:pt modelId="{4E230F6C-A0A2-4ECE-BD61-B3BAF0DB8912}" type="pres">
      <dgm:prSet presAssocID="{28E29C28-464F-4D8D-A49B-2F68ED9756DC}" presName="bottomLine" presStyleLbl="alignNode1" presStyleIdx="5" presStyleCnt="6">
        <dgm:presLayoutVars/>
      </dgm:prSet>
      <dgm:spPr/>
    </dgm:pt>
    <dgm:pt modelId="{3FAC8C00-7463-4C52-B9FF-8CDB1262A4CE}" type="pres">
      <dgm:prSet presAssocID="{28E29C28-464F-4D8D-A49B-2F68ED9756DC}" presName="nodeText" presStyleLbl="bgAccFollowNode1" presStyleIdx="2" presStyleCnt="3">
        <dgm:presLayoutVars>
          <dgm:bulletEnabled val="1"/>
        </dgm:presLayoutVars>
      </dgm:prSet>
      <dgm:spPr/>
    </dgm:pt>
  </dgm:ptLst>
  <dgm:cxnLst>
    <dgm:cxn modelId="{7DD0B800-A3FE-4FC5-8035-E3346ACA2545}" type="presOf" srcId="{75822588-0E0A-4F08-8C7A-7C50CB18BB8B}" destId="{A20F448B-27D9-4D4B-9434-612C26B3077C}" srcOrd="0" destOrd="0" presId="urn:microsoft.com/office/officeart/2016/7/layout/BasicLinearProcessNumbered"/>
    <dgm:cxn modelId="{2AE6CC08-6C92-4FB2-9C2F-7770E1B5D9CA}" type="presOf" srcId="{82AB7172-E9D1-4EAC-A52E-ECDE6C15DE33}" destId="{07C26E2F-33BA-43A6-B7DF-41AB5462C55B}" srcOrd="0" destOrd="0" presId="urn:microsoft.com/office/officeart/2016/7/layout/BasicLinearProcessNumbered"/>
    <dgm:cxn modelId="{8151C02E-FD60-4507-ABD1-1D97CB87E5A0}" type="presOf" srcId="{75822588-0E0A-4F08-8C7A-7C50CB18BB8B}" destId="{EFF612E6-F3D8-4EDA-9890-DC3F25527C93}" srcOrd="1" destOrd="0" presId="urn:microsoft.com/office/officeart/2016/7/layout/BasicLinearProcessNumbered"/>
    <dgm:cxn modelId="{7263FA42-9C52-46E6-821E-C36C568594BB}" srcId="{E91FE3F3-E055-4E27-B554-B98578E33F88}" destId="{F61BE53A-D072-4AD8-8636-A4675F4D22CE}" srcOrd="0" destOrd="0" parTransId="{B7036FCD-B44D-40B3-A024-E913B49A96E3}" sibTransId="{82AB7172-E9D1-4EAC-A52E-ECDE6C15DE33}"/>
    <dgm:cxn modelId="{2684C84C-9031-4139-9BA3-1C58DCCDE75C}" type="presOf" srcId="{F61BE53A-D072-4AD8-8636-A4675F4D22CE}" destId="{75535B37-8B00-4282-B990-C6ECB46F9D15}" srcOrd="1" destOrd="0" presId="urn:microsoft.com/office/officeart/2016/7/layout/BasicLinearProcessNumbered"/>
    <dgm:cxn modelId="{78E54F70-5BA6-4905-8C71-C1D7CD279DD5}" type="presOf" srcId="{53ED6F2F-F8AA-4F25-955D-D2520E25531B}" destId="{DB0698FC-2B96-4DE7-AA64-D8AD80C6B7C4}" srcOrd="0" destOrd="0" presId="urn:microsoft.com/office/officeart/2016/7/layout/BasicLinearProcessNumbered"/>
    <dgm:cxn modelId="{3A1ED38D-D021-48D0-AA9A-F3574A10600A}" srcId="{E91FE3F3-E055-4E27-B554-B98578E33F88}" destId="{75822588-0E0A-4F08-8C7A-7C50CB18BB8B}" srcOrd="1" destOrd="0" parTransId="{5098B87D-5F71-488C-AC09-6FBFFFC4AA91}" sibTransId="{660A19D2-D664-4B8B-AC8E-D1B99C543A5E}"/>
    <dgm:cxn modelId="{7D27F7AF-0B4A-4F40-8BE2-65C65BFE7C25}" type="presOf" srcId="{F61BE53A-D072-4AD8-8636-A4675F4D22CE}" destId="{333A5195-FA93-4162-9ADA-CFDE2D9AA0FE}" srcOrd="0" destOrd="0" presId="urn:microsoft.com/office/officeart/2016/7/layout/BasicLinearProcessNumbered"/>
    <dgm:cxn modelId="{14C974B0-F2F0-4361-B7AA-BC341BE552A0}" type="presOf" srcId="{28E29C28-464F-4D8D-A49B-2F68ED9756DC}" destId="{3FAC8C00-7463-4C52-B9FF-8CDB1262A4CE}" srcOrd="1" destOrd="0" presId="urn:microsoft.com/office/officeart/2016/7/layout/BasicLinearProcessNumbered"/>
    <dgm:cxn modelId="{F1FC92B1-CE61-4B86-9E0B-F9926AA12765}" srcId="{E91FE3F3-E055-4E27-B554-B98578E33F88}" destId="{28E29C28-464F-4D8D-A49B-2F68ED9756DC}" srcOrd="2" destOrd="0" parTransId="{24F472F3-B453-4449-83F6-905CB992853B}" sibTransId="{53ED6F2F-F8AA-4F25-955D-D2520E25531B}"/>
    <dgm:cxn modelId="{728379C5-D414-400E-B51F-58FEAD056D9D}" type="presOf" srcId="{28E29C28-464F-4D8D-A49B-2F68ED9756DC}" destId="{6BCB6828-57AF-46BE-B97A-5DE743849EEB}" srcOrd="0" destOrd="0" presId="urn:microsoft.com/office/officeart/2016/7/layout/BasicLinearProcessNumbered"/>
    <dgm:cxn modelId="{F94B6AE3-6B17-4AE7-8EA6-F96A57ECF3F4}" type="presOf" srcId="{E91FE3F3-E055-4E27-B554-B98578E33F88}" destId="{23184625-CDD3-4749-B3F7-961CC9215E40}" srcOrd="0" destOrd="0" presId="urn:microsoft.com/office/officeart/2016/7/layout/BasicLinearProcessNumbered"/>
    <dgm:cxn modelId="{A0C00BFB-981B-4514-87EF-D90EC99C20A6}" type="presOf" srcId="{660A19D2-D664-4B8B-AC8E-D1B99C543A5E}" destId="{D0109175-CEB2-463F-8C8E-895E77F0070A}" srcOrd="0" destOrd="0" presId="urn:microsoft.com/office/officeart/2016/7/layout/BasicLinearProcessNumbered"/>
    <dgm:cxn modelId="{2976D2B1-7EC8-41F8-82D1-503FA30DE617}" type="presParOf" srcId="{23184625-CDD3-4749-B3F7-961CC9215E40}" destId="{706E8481-9F0D-4DB9-B0E8-0C92A7ECA2E0}" srcOrd="0" destOrd="0" presId="urn:microsoft.com/office/officeart/2016/7/layout/BasicLinearProcessNumbered"/>
    <dgm:cxn modelId="{896D52B6-D0C2-4EB4-9CEE-C751B399B5E4}" type="presParOf" srcId="{706E8481-9F0D-4DB9-B0E8-0C92A7ECA2E0}" destId="{333A5195-FA93-4162-9ADA-CFDE2D9AA0FE}" srcOrd="0" destOrd="0" presId="urn:microsoft.com/office/officeart/2016/7/layout/BasicLinearProcessNumbered"/>
    <dgm:cxn modelId="{F64E53C5-BEFB-41B5-AF9E-8C9977DBC15E}" type="presParOf" srcId="{706E8481-9F0D-4DB9-B0E8-0C92A7ECA2E0}" destId="{07C26E2F-33BA-43A6-B7DF-41AB5462C55B}" srcOrd="1" destOrd="0" presId="urn:microsoft.com/office/officeart/2016/7/layout/BasicLinearProcessNumbered"/>
    <dgm:cxn modelId="{512BEC37-1C04-4096-BFEA-5007B3299DBD}" type="presParOf" srcId="{706E8481-9F0D-4DB9-B0E8-0C92A7ECA2E0}" destId="{8B4308D1-B3F3-4E2D-93E6-3148D5EB6E0D}" srcOrd="2" destOrd="0" presId="urn:microsoft.com/office/officeart/2016/7/layout/BasicLinearProcessNumbered"/>
    <dgm:cxn modelId="{E6B9DF2B-5C73-4A85-BEB4-0BA84DC1BB81}" type="presParOf" srcId="{706E8481-9F0D-4DB9-B0E8-0C92A7ECA2E0}" destId="{75535B37-8B00-4282-B990-C6ECB46F9D15}" srcOrd="3" destOrd="0" presId="urn:microsoft.com/office/officeart/2016/7/layout/BasicLinearProcessNumbered"/>
    <dgm:cxn modelId="{38D449F2-D878-453E-9DD5-A22FEE39C45A}" type="presParOf" srcId="{23184625-CDD3-4749-B3F7-961CC9215E40}" destId="{53508D7F-FD65-4135-97BB-3A7B47A17D38}" srcOrd="1" destOrd="0" presId="urn:microsoft.com/office/officeart/2016/7/layout/BasicLinearProcessNumbered"/>
    <dgm:cxn modelId="{FA12F4F6-1E62-4671-A102-716B732909D0}" type="presParOf" srcId="{23184625-CDD3-4749-B3F7-961CC9215E40}" destId="{3E0A5438-5FE3-480A-9ACF-A72B27C35E97}" srcOrd="2" destOrd="0" presId="urn:microsoft.com/office/officeart/2016/7/layout/BasicLinearProcessNumbered"/>
    <dgm:cxn modelId="{0972A816-7A7B-4F6E-ACD4-3ED9C4783F14}" type="presParOf" srcId="{3E0A5438-5FE3-480A-9ACF-A72B27C35E97}" destId="{A20F448B-27D9-4D4B-9434-612C26B3077C}" srcOrd="0" destOrd="0" presId="urn:microsoft.com/office/officeart/2016/7/layout/BasicLinearProcessNumbered"/>
    <dgm:cxn modelId="{ED5AE6EA-513E-4B89-9CE4-5B3DD47645A7}" type="presParOf" srcId="{3E0A5438-5FE3-480A-9ACF-A72B27C35E97}" destId="{D0109175-CEB2-463F-8C8E-895E77F0070A}" srcOrd="1" destOrd="0" presId="urn:microsoft.com/office/officeart/2016/7/layout/BasicLinearProcessNumbered"/>
    <dgm:cxn modelId="{58F760F2-2ACC-4859-9670-0EA714645F84}" type="presParOf" srcId="{3E0A5438-5FE3-480A-9ACF-A72B27C35E97}" destId="{5953B264-9EC6-41C8-B5C8-1C78B15DD3AC}" srcOrd="2" destOrd="0" presId="urn:microsoft.com/office/officeart/2016/7/layout/BasicLinearProcessNumbered"/>
    <dgm:cxn modelId="{4032AD59-FEA1-4ADF-9599-471C5F3BE9C9}" type="presParOf" srcId="{3E0A5438-5FE3-480A-9ACF-A72B27C35E97}" destId="{EFF612E6-F3D8-4EDA-9890-DC3F25527C93}" srcOrd="3" destOrd="0" presId="urn:microsoft.com/office/officeart/2016/7/layout/BasicLinearProcessNumbered"/>
    <dgm:cxn modelId="{0FD46687-36A8-4CE3-919E-B92FCBDC6143}" type="presParOf" srcId="{23184625-CDD3-4749-B3F7-961CC9215E40}" destId="{319DA499-E7F5-4B80-92DD-16FD31F72F14}" srcOrd="3" destOrd="0" presId="urn:microsoft.com/office/officeart/2016/7/layout/BasicLinearProcessNumbered"/>
    <dgm:cxn modelId="{34FDAAFF-17D9-4367-B6F2-5F644FB7FB06}" type="presParOf" srcId="{23184625-CDD3-4749-B3F7-961CC9215E40}" destId="{730D46EE-54B2-44D8-BF6C-D3AE0C075BD3}" srcOrd="4" destOrd="0" presId="urn:microsoft.com/office/officeart/2016/7/layout/BasicLinearProcessNumbered"/>
    <dgm:cxn modelId="{1945E285-702D-418B-B5F5-F8DC1E0C7EDB}" type="presParOf" srcId="{730D46EE-54B2-44D8-BF6C-D3AE0C075BD3}" destId="{6BCB6828-57AF-46BE-B97A-5DE743849EEB}" srcOrd="0" destOrd="0" presId="urn:microsoft.com/office/officeart/2016/7/layout/BasicLinearProcessNumbered"/>
    <dgm:cxn modelId="{FFDDBC0C-76C9-43C9-95F9-3FB9EA940A57}" type="presParOf" srcId="{730D46EE-54B2-44D8-BF6C-D3AE0C075BD3}" destId="{DB0698FC-2B96-4DE7-AA64-D8AD80C6B7C4}" srcOrd="1" destOrd="0" presId="urn:microsoft.com/office/officeart/2016/7/layout/BasicLinearProcessNumbered"/>
    <dgm:cxn modelId="{78430D39-15A8-410B-BF32-89C584157FFD}" type="presParOf" srcId="{730D46EE-54B2-44D8-BF6C-D3AE0C075BD3}" destId="{4E230F6C-A0A2-4ECE-BD61-B3BAF0DB8912}" srcOrd="2" destOrd="0" presId="urn:microsoft.com/office/officeart/2016/7/layout/BasicLinearProcessNumbered"/>
    <dgm:cxn modelId="{F9CA419C-F9CB-4522-A1BB-A87EB224A446}" type="presParOf" srcId="{730D46EE-54B2-44D8-BF6C-D3AE0C075BD3}" destId="{3FAC8C00-7463-4C52-B9FF-8CDB1262A4C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AEA37-D5A5-40A0-9B78-0E83038D1B16}">
      <dsp:nvSpPr>
        <dsp:cNvPr id="0" name=""/>
        <dsp:cNvSpPr/>
      </dsp:nvSpPr>
      <dsp:spPr>
        <a:xfrm>
          <a:off x="0" y="4344"/>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B1D33-7C03-406F-A927-8BAC44E3566E}">
      <dsp:nvSpPr>
        <dsp:cNvPr id="0" name=""/>
        <dsp:cNvSpPr/>
      </dsp:nvSpPr>
      <dsp:spPr>
        <a:xfrm>
          <a:off x="279920" y="212550"/>
          <a:ext cx="508947" cy="508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33EA90-F5CB-431D-B620-086E52448C31}">
      <dsp:nvSpPr>
        <dsp:cNvPr id="0" name=""/>
        <dsp:cNvSpPr/>
      </dsp:nvSpPr>
      <dsp:spPr>
        <a:xfrm>
          <a:off x="1068788" y="4344"/>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en-US" sz="1900" kern="1200"/>
            <a:t>Evaluating the research libraries </a:t>
          </a:r>
          <a:r>
            <a:rPr lang="en-US" sz="1900" kern="1200">
              <a:latin typeface="Tw Cen MT"/>
            </a:rPr>
            <a:t>that</a:t>
          </a:r>
          <a:r>
            <a:rPr lang="en-US" sz="1900" kern="1200"/>
            <a:t> best fit in our project.</a:t>
          </a:r>
          <a:endParaRPr lang="en-US" sz="1900" b="0" i="0" u="none" strike="noStrike" kern="1200" cap="none" baseline="0" noProof="0">
            <a:solidFill>
              <a:srgbClr val="010000"/>
            </a:solidFill>
            <a:latin typeface="Tw Cen MT"/>
          </a:endParaRPr>
        </a:p>
      </dsp:txBody>
      <dsp:txXfrm>
        <a:off x="1068788" y="4344"/>
        <a:ext cx="5234940" cy="925358"/>
      </dsp:txXfrm>
    </dsp:sp>
    <dsp:sp modelId="{0E79A6AB-64DA-4411-9966-28E4625FB172}">
      <dsp:nvSpPr>
        <dsp:cNvPr id="0" name=""/>
        <dsp:cNvSpPr/>
      </dsp:nvSpPr>
      <dsp:spPr>
        <a:xfrm>
          <a:off x="0" y="1161042"/>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157D9-BF3C-43D5-8DE1-D21395635D00}">
      <dsp:nvSpPr>
        <dsp:cNvPr id="0" name=""/>
        <dsp:cNvSpPr/>
      </dsp:nvSpPr>
      <dsp:spPr>
        <a:xfrm>
          <a:off x="279920" y="1369247"/>
          <a:ext cx="508947" cy="508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C913B-EBB2-46D7-BE95-090F96462576}">
      <dsp:nvSpPr>
        <dsp:cNvPr id="0" name=""/>
        <dsp:cNvSpPr/>
      </dsp:nvSpPr>
      <dsp:spPr>
        <a:xfrm>
          <a:off x="1068788" y="1161042"/>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en-US" sz="1900" kern="1200"/>
            <a:t>Clean up the data (like #tags, emojis)</a:t>
          </a:r>
        </a:p>
      </dsp:txBody>
      <dsp:txXfrm>
        <a:off x="1068788" y="1161042"/>
        <a:ext cx="5234940" cy="925358"/>
      </dsp:txXfrm>
    </dsp:sp>
    <dsp:sp modelId="{1CBCBD25-7815-4BF2-B99B-88BD4EC558DA}">
      <dsp:nvSpPr>
        <dsp:cNvPr id="0" name=""/>
        <dsp:cNvSpPr/>
      </dsp:nvSpPr>
      <dsp:spPr>
        <a:xfrm>
          <a:off x="0" y="2317740"/>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86230-8710-47F2-8F50-29C814D81F83}">
      <dsp:nvSpPr>
        <dsp:cNvPr id="0" name=""/>
        <dsp:cNvSpPr/>
      </dsp:nvSpPr>
      <dsp:spPr>
        <a:xfrm>
          <a:off x="279920" y="2525945"/>
          <a:ext cx="508947" cy="508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61F06A-DF7D-4973-9730-4B8E32EB2297}">
      <dsp:nvSpPr>
        <dsp:cNvPr id="0" name=""/>
        <dsp:cNvSpPr/>
      </dsp:nvSpPr>
      <dsp:spPr>
        <a:xfrm>
          <a:off x="1068788" y="2317740"/>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en-US" sz="1900" kern="1200">
              <a:latin typeface="Tw Cen MT"/>
            </a:rPr>
            <a:t>Tokenizing and Vectorizing</a:t>
          </a:r>
          <a:r>
            <a:rPr lang="en-US" sz="1900" kern="1200"/>
            <a:t> the data of multiple words, phrasing, and inflection to the model.</a:t>
          </a:r>
        </a:p>
      </dsp:txBody>
      <dsp:txXfrm>
        <a:off x="1068788" y="2317740"/>
        <a:ext cx="5234940" cy="925358"/>
      </dsp:txXfrm>
    </dsp:sp>
    <dsp:sp modelId="{D3AE20EA-406F-4AB9-9B67-C636520C4593}">
      <dsp:nvSpPr>
        <dsp:cNvPr id="0" name=""/>
        <dsp:cNvSpPr/>
      </dsp:nvSpPr>
      <dsp:spPr>
        <a:xfrm>
          <a:off x="0" y="3474438"/>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9C59A-3ED6-42F5-8705-C454880AE0D8}">
      <dsp:nvSpPr>
        <dsp:cNvPr id="0" name=""/>
        <dsp:cNvSpPr/>
      </dsp:nvSpPr>
      <dsp:spPr>
        <a:xfrm>
          <a:off x="279920" y="3682643"/>
          <a:ext cx="508947" cy="508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17B131-CC37-48FC-A28F-04654F94BCC0}">
      <dsp:nvSpPr>
        <dsp:cNvPr id="0" name=""/>
        <dsp:cNvSpPr/>
      </dsp:nvSpPr>
      <dsp:spPr>
        <a:xfrm>
          <a:off x="1068788" y="3474438"/>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en-US" sz="1900" kern="1200"/>
            <a:t>Fitting the </a:t>
          </a:r>
          <a:r>
            <a:rPr lang="en-US" sz="1900" kern="1200" err="1"/>
            <a:t>GloVe</a:t>
          </a:r>
          <a:r>
            <a:rPr lang="en-US" sz="1900" kern="1200"/>
            <a:t> sample on using the precompiled </a:t>
          </a:r>
          <a:r>
            <a:rPr lang="en-US" sz="1900" kern="1200" err="1"/>
            <a:t>GloVe</a:t>
          </a:r>
          <a:r>
            <a:rPr lang="en-US" sz="1900" kern="1200"/>
            <a:t> vectors. </a:t>
          </a:r>
        </a:p>
      </dsp:txBody>
      <dsp:txXfrm>
        <a:off x="1068788" y="3474438"/>
        <a:ext cx="5234940" cy="925358"/>
      </dsp:txXfrm>
    </dsp:sp>
    <dsp:sp modelId="{83FAA240-BDA4-4BF7-9206-FF4F2BB1773A}">
      <dsp:nvSpPr>
        <dsp:cNvPr id="0" name=""/>
        <dsp:cNvSpPr/>
      </dsp:nvSpPr>
      <dsp:spPr>
        <a:xfrm>
          <a:off x="0" y="4631136"/>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0DEBF-69EB-4E1E-80B4-D66D437CA8AD}">
      <dsp:nvSpPr>
        <dsp:cNvPr id="0" name=""/>
        <dsp:cNvSpPr/>
      </dsp:nvSpPr>
      <dsp:spPr>
        <a:xfrm>
          <a:off x="279920" y="4839341"/>
          <a:ext cx="508947" cy="5089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0B5BD6-3AD4-46B9-A5F0-CC97B8411E5B}">
      <dsp:nvSpPr>
        <dsp:cNvPr id="0" name=""/>
        <dsp:cNvSpPr/>
      </dsp:nvSpPr>
      <dsp:spPr>
        <a:xfrm>
          <a:off x="1068788" y="4631136"/>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rtl="0">
            <a:lnSpc>
              <a:spcPct val="100000"/>
            </a:lnSpc>
            <a:spcBef>
              <a:spcPct val="0"/>
            </a:spcBef>
            <a:spcAft>
              <a:spcPct val="35000"/>
            </a:spcAft>
            <a:buNone/>
          </a:pPr>
          <a:r>
            <a:rPr lang="en-US" sz="1900" kern="1200"/>
            <a:t>Initial Kaggle submission score is too low. </a:t>
          </a:r>
          <a:r>
            <a:rPr lang="en-US" sz="1900" kern="1200">
              <a:latin typeface="Tw Cen MT"/>
            </a:rPr>
            <a:t> (13%)</a:t>
          </a:r>
          <a:endParaRPr lang="en-US" sz="1900" kern="1200"/>
        </a:p>
      </dsp:txBody>
      <dsp:txXfrm>
        <a:off x="1068788" y="4631136"/>
        <a:ext cx="5234940" cy="925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1011A-F491-4EC7-AE8D-D3ED2A7081DC}">
      <dsp:nvSpPr>
        <dsp:cNvPr id="0" name=""/>
        <dsp:cNvSpPr/>
      </dsp:nvSpPr>
      <dsp:spPr>
        <a:xfrm>
          <a:off x="0" y="1016780"/>
          <a:ext cx="6291714" cy="1079325"/>
        </a:xfrm>
        <a:prstGeom prst="roundRect">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Team Communication</a:t>
          </a:r>
        </a:p>
      </dsp:txBody>
      <dsp:txXfrm>
        <a:off x="52688" y="1069468"/>
        <a:ext cx="6186338" cy="973949"/>
      </dsp:txXfrm>
    </dsp:sp>
    <dsp:sp modelId="{8DFD574B-7B62-48DC-A223-899528372557}">
      <dsp:nvSpPr>
        <dsp:cNvPr id="0" name=""/>
        <dsp:cNvSpPr/>
      </dsp:nvSpPr>
      <dsp:spPr>
        <a:xfrm>
          <a:off x="0" y="2225705"/>
          <a:ext cx="6291714" cy="1079325"/>
        </a:xfrm>
        <a:prstGeom prst="roundRect">
          <a:avLst/>
        </a:prstGeom>
        <a:solidFill>
          <a:schemeClr val="accent4">
            <a:shade val="50000"/>
            <a:hueOff val="-163832"/>
            <a:satOff val="3687"/>
            <a:lumOff val="264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Everyone collabration</a:t>
          </a:r>
        </a:p>
      </dsp:txBody>
      <dsp:txXfrm>
        <a:off x="52688" y="2278393"/>
        <a:ext cx="6186338" cy="973949"/>
      </dsp:txXfrm>
    </dsp:sp>
    <dsp:sp modelId="{928F7FA5-6901-45E9-A433-4B0D5C39F9E3}">
      <dsp:nvSpPr>
        <dsp:cNvPr id="0" name=""/>
        <dsp:cNvSpPr/>
      </dsp:nvSpPr>
      <dsp:spPr>
        <a:xfrm>
          <a:off x="0" y="3434630"/>
          <a:ext cx="6291714" cy="1079325"/>
        </a:xfrm>
        <a:prstGeom prst="roundRect">
          <a:avLst/>
        </a:prstGeom>
        <a:solidFill>
          <a:schemeClr val="accent4">
            <a:shade val="50000"/>
            <a:hueOff val="-163832"/>
            <a:satOff val="3687"/>
            <a:lumOff val="264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Knowledge sharing</a:t>
          </a:r>
        </a:p>
      </dsp:txBody>
      <dsp:txXfrm>
        <a:off x="52688" y="3487318"/>
        <a:ext cx="6186338" cy="9739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76E8F-1F19-4D50-97C3-090090C4BF94}">
      <dsp:nvSpPr>
        <dsp:cNvPr id="0" name=""/>
        <dsp:cNvSpPr/>
      </dsp:nvSpPr>
      <dsp:spPr>
        <a:xfrm>
          <a:off x="0" y="301685"/>
          <a:ext cx="6291714" cy="1499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307" tIns="354076" rIns="48830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Remove HTML</a:t>
          </a:r>
        </a:p>
        <a:p>
          <a:pPr marL="171450" lvl="1" indent="-171450" algn="l" defTabSz="755650">
            <a:lnSpc>
              <a:spcPct val="90000"/>
            </a:lnSpc>
            <a:spcBef>
              <a:spcPct val="0"/>
            </a:spcBef>
            <a:spcAft>
              <a:spcPct val="15000"/>
            </a:spcAft>
            <a:buChar char="•"/>
          </a:pPr>
          <a:r>
            <a:rPr lang="en-US" sz="1700" kern="1200"/>
            <a:t>Remove Emojis/Emoticons/Images</a:t>
          </a:r>
        </a:p>
        <a:p>
          <a:pPr marL="171450" lvl="1" indent="-171450" algn="l" defTabSz="755650">
            <a:lnSpc>
              <a:spcPct val="90000"/>
            </a:lnSpc>
            <a:spcBef>
              <a:spcPct val="0"/>
            </a:spcBef>
            <a:spcAft>
              <a:spcPct val="15000"/>
            </a:spcAft>
            <a:buChar char="•"/>
          </a:pPr>
          <a:r>
            <a:rPr lang="en-US" sz="1700" kern="1200"/>
            <a:t>Stop Words &amp; Punctuation removed via Spacy Library</a:t>
          </a:r>
        </a:p>
      </dsp:txBody>
      <dsp:txXfrm>
        <a:off x="0" y="301685"/>
        <a:ext cx="6291714" cy="1499400"/>
      </dsp:txXfrm>
    </dsp:sp>
    <dsp:sp modelId="{7265019B-8772-4B54-A8DD-FFB92CD3396E}">
      <dsp:nvSpPr>
        <dsp:cNvPr id="0" name=""/>
        <dsp:cNvSpPr/>
      </dsp:nvSpPr>
      <dsp:spPr>
        <a:xfrm>
          <a:off x="314585" y="50765"/>
          <a:ext cx="4404199"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755650">
            <a:lnSpc>
              <a:spcPct val="90000"/>
            </a:lnSpc>
            <a:spcBef>
              <a:spcPct val="0"/>
            </a:spcBef>
            <a:spcAft>
              <a:spcPct val="35000"/>
            </a:spcAft>
            <a:buNone/>
          </a:pPr>
          <a:r>
            <a:rPr lang="en-US" sz="1700" kern="1200"/>
            <a:t>Data Cleaning</a:t>
          </a:r>
        </a:p>
      </dsp:txBody>
      <dsp:txXfrm>
        <a:off x="339083" y="75263"/>
        <a:ext cx="4355203" cy="452844"/>
      </dsp:txXfrm>
    </dsp:sp>
    <dsp:sp modelId="{47CE8F5D-B75D-4C9F-985B-2C0B9ADF8B5F}">
      <dsp:nvSpPr>
        <dsp:cNvPr id="0" name=""/>
        <dsp:cNvSpPr/>
      </dsp:nvSpPr>
      <dsp:spPr>
        <a:xfrm>
          <a:off x="0" y="2143805"/>
          <a:ext cx="6291714" cy="99067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307" tIns="354076" rIns="48830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Stem/Lemmatization with Spacy Library</a:t>
          </a:r>
        </a:p>
        <a:p>
          <a:pPr marL="171450" lvl="1" indent="-171450" algn="l" defTabSz="755650">
            <a:lnSpc>
              <a:spcPct val="90000"/>
            </a:lnSpc>
            <a:spcBef>
              <a:spcPct val="0"/>
            </a:spcBef>
            <a:spcAft>
              <a:spcPct val="15000"/>
            </a:spcAft>
            <a:buChar char="•"/>
          </a:pPr>
          <a:r>
            <a:rPr lang="en-US" sz="1700" kern="1200"/>
            <a:t>Remove any pronouns from the model</a:t>
          </a:r>
        </a:p>
      </dsp:txBody>
      <dsp:txXfrm>
        <a:off x="0" y="2143805"/>
        <a:ext cx="6291714" cy="990675"/>
      </dsp:txXfrm>
    </dsp:sp>
    <dsp:sp modelId="{565B54AC-4453-41AA-90C5-D3365280F7B5}">
      <dsp:nvSpPr>
        <dsp:cNvPr id="0" name=""/>
        <dsp:cNvSpPr/>
      </dsp:nvSpPr>
      <dsp:spPr>
        <a:xfrm>
          <a:off x="314585" y="1892885"/>
          <a:ext cx="4404199"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755650">
            <a:lnSpc>
              <a:spcPct val="90000"/>
            </a:lnSpc>
            <a:spcBef>
              <a:spcPct val="0"/>
            </a:spcBef>
            <a:spcAft>
              <a:spcPct val="35000"/>
            </a:spcAft>
            <a:buNone/>
          </a:pPr>
          <a:r>
            <a:rPr lang="en-US" sz="1700" kern="1200"/>
            <a:t>Tokenization</a:t>
          </a:r>
        </a:p>
      </dsp:txBody>
      <dsp:txXfrm>
        <a:off x="339083" y="1917383"/>
        <a:ext cx="4355203" cy="452844"/>
      </dsp:txXfrm>
    </dsp:sp>
    <dsp:sp modelId="{3B2E989A-A80E-4DC5-A807-69E7CFE2AB3F}">
      <dsp:nvSpPr>
        <dsp:cNvPr id="0" name=""/>
        <dsp:cNvSpPr/>
      </dsp:nvSpPr>
      <dsp:spPr>
        <a:xfrm>
          <a:off x="0" y="3477200"/>
          <a:ext cx="6291714" cy="9371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307" tIns="354076" rIns="488307"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a:latin typeface="Tw Cen MT"/>
            </a:rPr>
            <a:t>GloVe vectors generated by the Spacy </a:t>
          </a:r>
          <a:r>
            <a:rPr lang="en-US" sz="1700" kern="1200" err="1">
              <a:latin typeface="Tw Cen MT"/>
            </a:rPr>
            <a:t>en_core_web_md</a:t>
          </a:r>
          <a:r>
            <a:rPr lang="en-US" sz="1700" kern="1200">
              <a:latin typeface="Tw Cen MT"/>
            </a:rPr>
            <a:t> library</a:t>
          </a:r>
          <a:endParaRPr lang="en-US" sz="1700" kern="1200"/>
        </a:p>
      </dsp:txBody>
      <dsp:txXfrm>
        <a:off x="0" y="3477200"/>
        <a:ext cx="6291714" cy="937125"/>
      </dsp:txXfrm>
    </dsp:sp>
    <dsp:sp modelId="{607D9D02-F61A-4BEE-A104-4DBF46C99C99}">
      <dsp:nvSpPr>
        <dsp:cNvPr id="0" name=""/>
        <dsp:cNvSpPr/>
      </dsp:nvSpPr>
      <dsp:spPr>
        <a:xfrm>
          <a:off x="314585" y="3226280"/>
          <a:ext cx="4404199"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755650">
            <a:lnSpc>
              <a:spcPct val="90000"/>
            </a:lnSpc>
            <a:spcBef>
              <a:spcPct val="0"/>
            </a:spcBef>
            <a:spcAft>
              <a:spcPct val="35000"/>
            </a:spcAft>
            <a:buNone/>
          </a:pPr>
          <a:r>
            <a:rPr lang="en-US" sz="1700" kern="1200"/>
            <a:t>Vectorization</a:t>
          </a:r>
        </a:p>
      </dsp:txBody>
      <dsp:txXfrm>
        <a:off x="339083" y="3250778"/>
        <a:ext cx="4355203" cy="452844"/>
      </dsp:txXfrm>
    </dsp:sp>
    <dsp:sp modelId="{5A312B79-EE22-4AC8-9F64-CCC035AC6BE8}">
      <dsp:nvSpPr>
        <dsp:cNvPr id="0" name=""/>
        <dsp:cNvSpPr/>
      </dsp:nvSpPr>
      <dsp:spPr>
        <a:xfrm>
          <a:off x="0" y="4757045"/>
          <a:ext cx="6291714" cy="7229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307" tIns="354076" rIns="48830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Support Vector Machine Model</a:t>
          </a:r>
        </a:p>
      </dsp:txBody>
      <dsp:txXfrm>
        <a:off x="0" y="4757045"/>
        <a:ext cx="6291714" cy="722925"/>
      </dsp:txXfrm>
    </dsp:sp>
    <dsp:sp modelId="{84ABABF7-8F26-4A9F-BACA-527A228A4B33}">
      <dsp:nvSpPr>
        <dsp:cNvPr id="0" name=""/>
        <dsp:cNvSpPr/>
      </dsp:nvSpPr>
      <dsp:spPr>
        <a:xfrm>
          <a:off x="314585" y="4506125"/>
          <a:ext cx="4404199"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755650">
            <a:lnSpc>
              <a:spcPct val="90000"/>
            </a:lnSpc>
            <a:spcBef>
              <a:spcPct val="0"/>
            </a:spcBef>
            <a:spcAft>
              <a:spcPct val="35000"/>
            </a:spcAft>
            <a:buNone/>
          </a:pPr>
          <a:r>
            <a:rPr lang="en-US" sz="1700" kern="1200"/>
            <a:t>Modeling</a:t>
          </a:r>
        </a:p>
      </dsp:txBody>
      <dsp:txXfrm>
        <a:off x="339083" y="4530623"/>
        <a:ext cx="4355203"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A5195-FA93-4162-9ADA-CFDE2D9AA0FE}">
      <dsp:nvSpPr>
        <dsp:cNvPr id="0" name=""/>
        <dsp:cNvSpPr/>
      </dsp:nvSpPr>
      <dsp:spPr>
        <a:xfrm>
          <a:off x="0" y="0"/>
          <a:ext cx="3286125" cy="38592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Code walk the model generation</a:t>
          </a:r>
        </a:p>
      </dsp:txBody>
      <dsp:txXfrm>
        <a:off x="0" y="1466500"/>
        <a:ext cx="3286125" cy="2315527"/>
      </dsp:txXfrm>
    </dsp:sp>
    <dsp:sp modelId="{07C26E2F-33BA-43A6-B7DF-41AB5462C55B}">
      <dsp:nvSpPr>
        <dsp:cNvPr id="0" name=""/>
        <dsp:cNvSpPr/>
      </dsp:nvSpPr>
      <dsp:spPr>
        <a:xfrm>
          <a:off x="1064180" y="385921"/>
          <a:ext cx="1157763" cy="1157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264" tIns="12700" rIns="902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33730" y="555471"/>
        <a:ext cx="818663" cy="818663"/>
      </dsp:txXfrm>
    </dsp:sp>
    <dsp:sp modelId="{8B4308D1-B3F3-4E2D-93E6-3148D5EB6E0D}">
      <dsp:nvSpPr>
        <dsp:cNvPr id="0" name=""/>
        <dsp:cNvSpPr/>
      </dsp:nvSpPr>
      <dsp:spPr>
        <a:xfrm>
          <a:off x="0" y="3859141"/>
          <a:ext cx="3286125" cy="72"/>
        </a:xfrm>
        <a:prstGeom prst="rect">
          <a:avLst/>
        </a:prstGeom>
        <a:solidFill>
          <a:schemeClr val="accent2">
            <a:hueOff val="-1311081"/>
            <a:satOff val="-1555"/>
            <a:lumOff val="-823"/>
            <a:alphaOff val="0"/>
          </a:schemeClr>
        </a:solidFill>
        <a:ln w="12700" cap="flat" cmpd="sng" algn="ctr">
          <a:solidFill>
            <a:schemeClr val="accent2">
              <a:hueOff val="-1311081"/>
              <a:satOff val="-1555"/>
              <a:lumOff val="-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0F448B-27D9-4D4B-9434-612C26B3077C}">
      <dsp:nvSpPr>
        <dsp:cNvPr id="0" name=""/>
        <dsp:cNvSpPr/>
      </dsp:nvSpPr>
      <dsp:spPr>
        <a:xfrm>
          <a:off x="3614737" y="0"/>
          <a:ext cx="3286125" cy="3859213"/>
        </a:xfrm>
        <a:prstGeom prst="rect">
          <a:avLst/>
        </a:prstGeom>
        <a:solidFill>
          <a:schemeClr val="accent2">
            <a:tint val="40000"/>
            <a:alpha val="90000"/>
            <a:hueOff val="-3209462"/>
            <a:satOff val="-5363"/>
            <a:lumOff val="-491"/>
            <a:alphaOff val="0"/>
          </a:schemeClr>
        </a:solidFill>
        <a:ln w="12700" cap="flat" cmpd="sng" algn="ctr">
          <a:solidFill>
            <a:schemeClr val="accent2">
              <a:tint val="40000"/>
              <a:alpha val="90000"/>
              <a:hueOff val="-3209462"/>
              <a:satOff val="-5363"/>
              <a:lumOff val="-4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Run the model against a live Twitter pull</a:t>
          </a:r>
        </a:p>
      </dsp:txBody>
      <dsp:txXfrm>
        <a:off x="3614737" y="1466500"/>
        <a:ext cx="3286125" cy="2315527"/>
      </dsp:txXfrm>
    </dsp:sp>
    <dsp:sp modelId="{D0109175-CEB2-463F-8C8E-895E77F0070A}">
      <dsp:nvSpPr>
        <dsp:cNvPr id="0" name=""/>
        <dsp:cNvSpPr/>
      </dsp:nvSpPr>
      <dsp:spPr>
        <a:xfrm>
          <a:off x="4678918" y="385921"/>
          <a:ext cx="1157763" cy="1157763"/>
        </a:xfrm>
        <a:prstGeom prst="ellipse">
          <a:avLst/>
        </a:prstGeom>
        <a:solidFill>
          <a:schemeClr val="accent2">
            <a:hueOff val="-2622161"/>
            <a:satOff val="-3110"/>
            <a:lumOff val="-1647"/>
            <a:alphaOff val="0"/>
          </a:schemeClr>
        </a:solidFill>
        <a:ln w="12700" cap="flat" cmpd="sng" algn="ctr">
          <a:solidFill>
            <a:schemeClr val="accent2">
              <a:hueOff val="-2622161"/>
              <a:satOff val="-3110"/>
              <a:lumOff val="-1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264" tIns="12700" rIns="902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48468" y="555471"/>
        <a:ext cx="818663" cy="818663"/>
      </dsp:txXfrm>
    </dsp:sp>
    <dsp:sp modelId="{5953B264-9EC6-41C8-B5C8-1C78B15DD3AC}">
      <dsp:nvSpPr>
        <dsp:cNvPr id="0" name=""/>
        <dsp:cNvSpPr/>
      </dsp:nvSpPr>
      <dsp:spPr>
        <a:xfrm>
          <a:off x="3614737" y="3859141"/>
          <a:ext cx="3286125" cy="72"/>
        </a:xfrm>
        <a:prstGeom prst="rect">
          <a:avLst/>
        </a:prstGeom>
        <a:solidFill>
          <a:schemeClr val="accent2">
            <a:hueOff val="-3933242"/>
            <a:satOff val="-4666"/>
            <a:lumOff val="-2470"/>
            <a:alphaOff val="0"/>
          </a:schemeClr>
        </a:solidFill>
        <a:ln w="12700" cap="flat" cmpd="sng" algn="ctr">
          <a:solidFill>
            <a:schemeClr val="accent2">
              <a:hueOff val="-3933242"/>
              <a:satOff val="-4666"/>
              <a:lumOff val="-2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B6828-57AF-46BE-B97A-5DE743849EEB}">
      <dsp:nvSpPr>
        <dsp:cNvPr id="0" name=""/>
        <dsp:cNvSpPr/>
      </dsp:nvSpPr>
      <dsp:spPr>
        <a:xfrm>
          <a:off x="7229475" y="0"/>
          <a:ext cx="3286125" cy="3859213"/>
        </a:xfrm>
        <a:prstGeom prst="rect">
          <a:avLst/>
        </a:prstGeom>
        <a:solidFill>
          <a:schemeClr val="accent2">
            <a:tint val="40000"/>
            <a:alpha val="90000"/>
            <a:hueOff val="-6418923"/>
            <a:satOff val="-10726"/>
            <a:lumOff val="-983"/>
            <a:alphaOff val="0"/>
          </a:schemeClr>
        </a:solidFill>
        <a:ln w="12700" cap="flat" cmpd="sng" algn="ctr">
          <a:solidFill>
            <a:schemeClr val="accent2">
              <a:tint val="40000"/>
              <a:alpha val="90000"/>
              <a:hueOff val="-6418923"/>
              <a:satOff val="-10726"/>
              <a:lumOff val="-9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Demonstrate the Flask </a:t>
          </a:r>
          <a:r>
            <a:rPr lang="en-US" sz="2600" kern="1200">
              <a:latin typeface="Tw Cen MT"/>
            </a:rPr>
            <a:t>App</a:t>
          </a:r>
          <a:r>
            <a:rPr lang="en-US" sz="2600" kern="1200"/>
            <a:t>/Web UI</a:t>
          </a:r>
        </a:p>
      </dsp:txBody>
      <dsp:txXfrm>
        <a:off x="7229475" y="1466500"/>
        <a:ext cx="3286125" cy="2315527"/>
      </dsp:txXfrm>
    </dsp:sp>
    <dsp:sp modelId="{DB0698FC-2B96-4DE7-AA64-D8AD80C6B7C4}">
      <dsp:nvSpPr>
        <dsp:cNvPr id="0" name=""/>
        <dsp:cNvSpPr/>
      </dsp:nvSpPr>
      <dsp:spPr>
        <a:xfrm>
          <a:off x="8293655" y="385921"/>
          <a:ext cx="1157763" cy="1157763"/>
        </a:xfrm>
        <a:prstGeom prst="ellipse">
          <a:avLst/>
        </a:prstGeom>
        <a:solidFill>
          <a:schemeClr val="accent2">
            <a:hueOff val="-5244323"/>
            <a:satOff val="-6221"/>
            <a:lumOff val="-3294"/>
            <a:alphaOff val="0"/>
          </a:schemeClr>
        </a:solidFill>
        <a:ln w="12700" cap="flat" cmpd="sng" algn="ctr">
          <a:solidFill>
            <a:schemeClr val="accent2">
              <a:hueOff val="-5244323"/>
              <a:satOff val="-6221"/>
              <a:lumOff val="-3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264" tIns="12700" rIns="902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63205" y="555471"/>
        <a:ext cx="818663" cy="818663"/>
      </dsp:txXfrm>
    </dsp:sp>
    <dsp:sp modelId="{4E230F6C-A0A2-4ECE-BD61-B3BAF0DB8912}">
      <dsp:nvSpPr>
        <dsp:cNvPr id="0" name=""/>
        <dsp:cNvSpPr/>
      </dsp:nvSpPr>
      <dsp:spPr>
        <a:xfrm>
          <a:off x="7229475" y="3859141"/>
          <a:ext cx="3286125" cy="72"/>
        </a:xfrm>
        <a:prstGeom prst="rect">
          <a:avLst/>
        </a:prstGeom>
        <a:solidFill>
          <a:schemeClr val="accent2">
            <a:hueOff val="-6555403"/>
            <a:satOff val="-7776"/>
            <a:lumOff val="-4117"/>
            <a:alphaOff val="0"/>
          </a:schemeClr>
        </a:solidFill>
        <a:ln w="12700" cap="flat" cmpd="sng" algn="ctr">
          <a:solidFill>
            <a:schemeClr val="accent2">
              <a:hueOff val="-6555403"/>
              <a:satOff val="-7776"/>
              <a:lumOff val="-4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10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031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0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33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2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576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26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92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41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14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11/5/2020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0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11/5/2020</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1043772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2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101430" y="957715"/>
            <a:ext cx="5130798" cy="2750419"/>
          </a:xfrm>
        </p:spPr>
        <p:txBody>
          <a:bodyPr>
            <a:normAutofit/>
          </a:bodyPr>
          <a:lstStyle/>
          <a:p>
            <a:r>
              <a:rPr lang="en-US" b="1">
                <a:solidFill>
                  <a:schemeClr val="accent4">
                    <a:lumMod val="75000"/>
                  </a:schemeClr>
                </a:solidFill>
                <a:cs typeface="Calibri Light"/>
              </a:rPr>
              <a:t>Final Project Presentation</a:t>
            </a:r>
          </a:p>
        </p:txBody>
      </p:sp>
      <p:pic>
        <p:nvPicPr>
          <p:cNvPr id="5" name="Picture 5" descr="Text, whiteboard&#10;&#10;Description automatically generated">
            <a:extLst>
              <a:ext uri="{FF2B5EF4-FFF2-40B4-BE49-F238E27FC236}">
                <a16:creationId xmlns:a16="http://schemas.microsoft.com/office/drawing/2014/main" id="{63C9BEF2-30F9-4776-96E8-49BCEAA3807B}"/>
              </a:ext>
            </a:extLst>
          </p:cNvPr>
          <p:cNvPicPr>
            <a:picLocks noChangeAspect="1"/>
          </p:cNvPicPr>
          <p:nvPr/>
        </p:nvPicPr>
        <p:blipFill>
          <a:blip r:embed="rId2"/>
          <a:stretch>
            <a:fillRect/>
          </a:stretch>
        </p:blipFill>
        <p:spPr>
          <a:xfrm>
            <a:off x="363009" y="1498373"/>
            <a:ext cx="5850384" cy="386125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3" name="Oval 25">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6101430" y="3771455"/>
            <a:ext cx="5504609" cy="3011511"/>
          </a:xfrm>
        </p:spPr>
        <p:txBody>
          <a:bodyPr vert="horz" lIns="91440" tIns="45720" rIns="91440" bIns="45720" rtlCol="0" anchor="t">
            <a:normAutofit/>
          </a:bodyPr>
          <a:lstStyle/>
          <a:p>
            <a:endParaRPr lang="en-US">
              <a:cs typeface="Calibri"/>
            </a:endParaRPr>
          </a:p>
          <a:p>
            <a:r>
              <a:rPr lang="en-US" sz="3200" b="1">
                <a:cs typeface="Calibri"/>
              </a:rPr>
              <a:t>Real or Not: NLP with Disaster Tweets</a:t>
            </a:r>
          </a:p>
          <a:p>
            <a:endParaRPr lang="en-US" sz="3200" b="1">
              <a:cs typeface="Calibri"/>
            </a:endParaRPr>
          </a:p>
          <a:p>
            <a:r>
              <a:rPr lang="en-US" b="1">
                <a:cs typeface="Calibri"/>
              </a:rPr>
              <a:t>By Chris W., Palden W. and Tarun 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B27572-935E-4756-8304-EF6BABB9A8A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kern="1200">
                <a:solidFill>
                  <a:schemeClr val="accent4">
                    <a:lumMod val="75000"/>
                  </a:schemeClr>
                </a:solidFill>
                <a:latin typeface="+mj-lt"/>
                <a:ea typeface="+mj-ea"/>
                <a:cs typeface="+mj-cs"/>
              </a:rPr>
              <a:t>What We Learned</a:t>
            </a:r>
            <a:endParaRPr lang="en-US" b="1" kern="1200">
              <a:solidFill>
                <a:schemeClr val="accent4">
                  <a:lumMod val="75000"/>
                </a:schemeClr>
              </a:solidFill>
              <a:latin typeface="+mj-lt"/>
            </a:endParaRPr>
          </a:p>
        </p:txBody>
      </p:sp>
      <p:sp>
        <p:nvSpPr>
          <p:cNvPr id="3" name="Content Placeholder 2">
            <a:extLst>
              <a:ext uri="{FF2B5EF4-FFF2-40B4-BE49-F238E27FC236}">
                <a16:creationId xmlns:a16="http://schemas.microsoft.com/office/drawing/2014/main" id="{518E248C-3346-4B97-B3AA-0E8DF2A331AD}"/>
              </a:ext>
            </a:extLst>
          </p:cNvPr>
          <p:cNvSpPr>
            <a:spLocks noGrp="1"/>
          </p:cNvSpPr>
          <p:nvPr>
            <p:ph sz="half" idx="1"/>
          </p:nvPr>
        </p:nvSpPr>
        <p:spPr>
          <a:xfrm>
            <a:off x="838200" y="1825625"/>
            <a:ext cx="5393361" cy="4351338"/>
          </a:xfrm>
        </p:spPr>
        <p:txBody>
          <a:bodyPr vert="horz" lIns="91440" tIns="45720" rIns="91440" bIns="45720" rtlCol="0" anchor="t">
            <a:normAutofit/>
          </a:bodyPr>
          <a:lstStyle/>
          <a:p>
            <a:r>
              <a:rPr lang="en-US"/>
              <a:t>Understanding NLP Conventions</a:t>
            </a:r>
          </a:p>
          <a:p>
            <a:r>
              <a:rPr lang="en-US"/>
              <a:t>Model Scoring &amp; Visualizations</a:t>
            </a:r>
          </a:p>
          <a:p>
            <a:r>
              <a:rPr lang="en-US">
                <a:ea typeface="+mn-lt"/>
                <a:cs typeface="+mn-lt"/>
              </a:rPr>
              <a:t>Binary vs </a:t>
            </a:r>
            <a:r>
              <a:rPr lang="en-US" err="1">
                <a:ea typeface="+mn-lt"/>
                <a:cs typeface="+mn-lt"/>
              </a:rPr>
              <a:t>GloVe</a:t>
            </a:r>
            <a:r>
              <a:rPr lang="en-US">
                <a:ea typeface="+mn-lt"/>
                <a:cs typeface="+mn-lt"/>
              </a:rPr>
              <a:t> Vectorizations</a:t>
            </a:r>
            <a:endParaRPr lang="en-US"/>
          </a:p>
          <a:p>
            <a:r>
              <a:rPr lang="en-US"/>
              <a:t>Code Management with GitHub</a:t>
            </a:r>
          </a:p>
          <a:p>
            <a:r>
              <a:rPr lang="en-US"/>
              <a:t>Flask Application Development</a:t>
            </a:r>
          </a:p>
          <a:p>
            <a:endParaRPr lang="en-US"/>
          </a:p>
        </p:txBody>
      </p:sp>
      <p:pic>
        <p:nvPicPr>
          <p:cNvPr id="5" name="Picture 5" descr="Graphical user interface&#10;&#10;Description automatically generated">
            <a:extLst>
              <a:ext uri="{FF2B5EF4-FFF2-40B4-BE49-F238E27FC236}">
                <a16:creationId xmlns:a16="http://schemas.microsoft.com/office/drawing/2014/main" id="{30453CFE-46EF-46EB-B8BB-9D3224A9ECA8}"/>
              </a:ext>
            </a:extLst>
          </p:cNvPr>
          <p:cNvPicPr>
            <a:picLocks noGrp="1" noChangeAspect="1"/>
          </p:cNvPicPr>
          <p:nvPr>
            <p:ph sz="half" idx="2"/>
          </p:nvPr>
        </p:nvPicPr>
        <p:blipFill rotWithShape="1">
          <a:blip r:embed="rId2"/>
          <a:srcRect l="8803" r="11199" b="3"/>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430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9723-18ED-4AA7-AC21-A29E4BCC6AA6}"/>
              </a:ext>
            </a:extLst>
          </p:cNvPr>
          <p:cNvSpPr>
            <a:spLocks noGrp="1"/>
          </p:cNvSpPr>
          <p:nvPr>
            <p:ph type="title"/>
          </p:nvPr>
        </p:nvSpPr>
        <p:spPr>
          <a:xfrm>
            <a:off x="665672" y="3715050"/>
            <a:ext cx="2967489" cy="1785639"/>
          </a:xfrm>
        </p:spPr>
        <p:txBody>
          <a:bodyPr>
            <a:normAutofit/>
          </a:bodyPr>
          <a:lstStyle/>
          <a:p>
            <a:r>
              <a:rPr lang="en-US" b="1">
                <a:solidFill>
                  <a:schemeClr val="accent4">
                    <a:lumMod val="75000"/>
                  </a:schemeClr>
                </a:solidFill>
              </a:rPr>
              <a:t>Confusion Matrix</a:t>
            </a:r>
          </a:p>
        </p:txBody>
      </p:sp>
      <p:pic>
        <p:nvPicPr>
          <p:cNvPr id="4" name="Picture 4" descr="Chart&#10;&#10;Description automatically generated">
            <a:extLst>
              <a:ext uri="{FF2B5EF4-FFF2-40B4-BE49-F238E27FC236}">
                <a16:creationId xmlns:a16="http://schemas.microsoft.com/office/drawing/2014/main" id="{D98690C4-448B-4D8E-B037-C05EAD6B9FF8}"/>
              </a:ext>
            </a:extLst>
          </p:cNvPr>
          <p:cNvPicPr>
            <a:picLocks noChangeAspect="1"/>
          </p:cNvPicPr>
          <p:nvPr/>
        </p:nvPicPr>
        <p:blipFill>
          <a:blip r:embed="rId2"/>
          <a:stretch>
            <a:fillRect/>
          </a:stretch>
        </p:blipFill>
        <p:spPr>
          <a:xfrm>
            <a:off x="152400" y="117909"/>
            <a:ext cx="4669764" cy="3876103"/>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C5ED8C77-4AC1-490E-8191-DEB7159096E3}"/>
              </a:ext>
            </a:extLst>
          </p:cNvPr>
          <p:cNvPicPr>
            <a:picLocks noChangeAspect="1"/>
          </p:cNvPicPr>
          <p:nvPr/>
        </p:nvPicPr>
        <p:blipFill>
          <a:blip r:embed="rId3"/>
          <a:stretch>
            <a:fillRect/>
          </a:stretch>
        </p:blipFill>
        <p:spPr>
          <a:xfrm>
            <a:off x="3962401" y="4157947"/>
            <a:ext cx="3505201" cy="2625276"/>
          </a:xfrm>
          <a:prstGeom prst="rect">
            <a:avLst/>
          </a:prstGeom>
        </p:spPr>
      </p:pic>
      <p:pic>
        <p:nvPicPr>
          <p:cNvPr id="6" name="Picture 6" descr="Chart, treemap chart&#10;&#10;Description automatically generated">
            <a:extLst>
              <a:ext uri="{FF2B5EF4-FFF2-40B4-BE49-F238E27FC236}">
                <a16:creationId xmlns:a16="http://schemas.microsoft.com/office/drawing/2014/main" id="{DA4F494C-DC9D-4CFE-9BA9-4CF8E91D029E}"/>
              </a:ext>
            </a:extLst>
          </p:cNvPr>
          <p:cNvPicPr>
            <a:picLocks noChangeAspect="1"/>
          </p:cNvPicPr>
          <p:nvPr/>
        </p:nvPicPr>
        <p:blipFill>
          <a:blip r:embed="rId4"/>
          <a:stretch>
            <a:fillRect/>
          </a:stretch>
        </p:blipFill>
        <p:spPr>
          <a:xfrm>
            <a:off x="5011948" y="223917"/>
            <a:ext cx="5259235" cy="3894125"/>
          </a:xfrm>
          <a:prstGeom prst="rect">
            <a:avLst/>
          </a:prstGeom>
        </p:spPr>
      </p:pic>
      <p:pic>
        <p:nvPicPr>
          <p:cNvPr id="7" name="Picture 7" descr="Chart&#10;&#10;Description automatically generated">
            <a:extLst>
              <a:ext uri="{FF2B5EF4-FFF2-40B4-BE49-F238E27FC236}">
                <a16:creationId xmlns:a16="http://schemas.microsoft.com/office/drawing/2014/main" id="{E625BA7F-DC7C-43A7-94BF-8E579567906F}"/>
              </a:ext>
            </a:extLst>
          </p:cNvPr>
          <p:cNvPicPr>
            <a:picLocks noChangeAspect="1"/>
          </p:cNvPicPr>
          <p:nvPr/>
        </p:nvPicPr>
        <p:blipFill>
          <a:blip r:embed="rId5"/>
          <a:stretch>
            <a:fillRect/>
          </a:stretch>
        </p:blipFill>
        <p:spPr>
          <a:xfrm>
            <a:off x="8318740" y="4100437"/>
            <a:ext cx="3447690" cy="2682784"/>
          </a:xfrm>
          <a:prstGeom prst="rect">
            <a:avLst/>
          </a:prstGeom>
        </p:spPr>
      </p:pic>
    </p:spTree>
    <p:extLst>
      <p:ext uri="{BB962C8B-B14F-4D97-AF65-F5344CB8AC3E}">
        <p14:creationId xmlns:p14="http://schemas.microsoft.com/office/powerpoint/2010/main" val="159444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diagram&#10;&#10;Description automatically generated">
            <a:extLst>
              <a:ext uri="{FF2B5EF4-FFF2-40B4-BE49-F238E27FC236}">
                <a16:creationId xmlns:a16="http://schemas.microsoft.com/office/drawing/2014/main" id="{FDF7D7DF-7970-4277-9E32-0E336A5C93D6}"/>
              </a:ext>
            </a:extLst>
          </p:cNvPr>
          <p:cNvPicPr>
            <a:picLocks noChangeAspect="1"/>
          </p:cNvPicPr>
          <p:nvPr/>
        </p:nvPicPr>
        <p:blipFill>
          <a:blip r:embed="rId2"/>
          <a:stretch>
            <a:fillRect/>
          </a:stretch>
        </p:blipFill>
        <p:spPr>
          <a:xfrm>
            <a:off x="51759" y="136688"/>
            <a:ext cx="7559613" cy="6656511"/>
          </a:xfrm>
          <a:prstGeom prst="rect">
            <a:avLst/>
          </a:prstGeom>
        </p:spPr>
      </p:pic>
      <p:sp>
        <p:nvSpPr>
          <p:cNvPr id="6" name="Title 5">
            <a:extLst>
              <a:ext uri="{FF2B5EF4-FFF2-40B4-BE49-F238E27FC236}">
                <a16:creationId xmlns:a16="http://schemas.microsoft.com/office/drawing/2014/main" id="{489594B9-F9E7-4882-8552-C7A29CF003D0}"/>
              </a:ext>
            </a:extLst>
          </p:cNvPr>
          <p:cNvSpPr>
            <a:spLocks noGrp="1"/>
          </p:cNvSpPr>
          <p:nvPr>
            <p:ph type="title"/>
          </p:nvPr>
        </p:nvSpPr>
        <p:spPr>
          <a:xfrm>
            <a:off x="7595558" y="4520182"/>
            <a:ext cx="3916394" cy="1771261"/>
          </a:xfrm>
        </p:spPr>
        <p:txBody>
          <a:bodyPr>
            <a:normAutofit fontScale="90000"/>
          </a:bodyPr>
          <a:lstStyle/>
          <a:p>
            <a:r>
              <a:rPr lang="en-US" b="1">
                <a:solidFill>
                  <a:schemeClr val="accent4">
                    <a:lumMod val="75000"/>
                  </a:schemeClr>
                </a:solidFill>
              </a:rPr>
              <a:t>Visualization of Predictor Models</a:t>
            </a:r>
          </a:p>
        </p:txBody>
      </p:sp>
      <p:pic>
        <p:nvPicPr>
          <p:cNvPr id="2" name="Picture 3" descr="Graphical user interface, text, application&#10;&#10;Description automatically generated">
            <a:extLst>
              <a:ext uri="{FF2B5EF4-FFF2-40B4-BE49-F238E27FC236}">
                <a16:creationId xmlns:a16="http://schemas.microsoft.com/office/drawing/2014/main" id="{2090E33A-9EDC-4FA9-BCD3-BDFAD20666CE}"/>
              </a:ext>
            </a:extLst>
          </p:cNvPr>
          <p:cNvPicPr>
            <a:picLocks noChangeAspect="1"/>
          </p:cNvPicPr>
          <p:nvPr/>
        </p:nvPicPr>
        <p:blipFill rotWithShape="1">
          <a:blip r:embed="rId3"/>
          <a:srcRect l="33346" t="38252" r="57627" b="49928"/>
          <a:stretch/>
        </p:blipFill>
        <p:spPr>
          <a:xfrm>
            <a:off x="7807139" y="652530"/>
            <a:ext cx="4073894" cy="2921174"/>
          </a:xfrm>
          <a:prstGeom prst="rect">
            <a:avLst/>
          </a:prstGeom>
        </p:spPr>
      </p:pic>
    </p:spTree>
    <p:extLst>
      <p:ext uri="{BB962C8B-B14F-4D97-AF65-F5344CB8AC3E}">
        <p14:creationId xmlns:p14="http://schemas.microsoft.com/office/powerpoint/2010/main" val="250199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0008-822C-4A85-9326-3F9AF2010352}"/>
              </a:ext>
            </a:extLst>
          </p:cNvPr>
          <p:cNvSpPr>
            <a:spLocks noGrp="1"/>
          </p:cNvSpPr>
          <p:nvPr>
            <p:ph type="title"/>
          </p:nvPr>
        </p:nvSpPr>
        <p:spPr/>
        <p:txBody>
          <a:bodyPr/>
          <a:lstStyle/>
          <a:p>
            <a:r>
              <a:rPr lang="en-US" b="1">
                <a:solidFill>
                  <a:schemeClr val="accent4">
                    <a:lumMod val="75000"/>
                  </a:schemeClr>
                </a:solidFill>
              </a:rPr>
              <a:t>Solution Demonstration and Future Enhancements </a:t>
            </a:r>
          </a:p>
        </p:txBody>
      </p:sp>
      <p:sp>
        <p:nvSpPr>
          <p:cNvPr id="3" name="Text Placeholder 2">
            <a:extLst>
              <a:ext uri="{FF2B5EF4-FFF2-40B4-BE49-F238E27FC236}">
                <a16:creationId xmlns:a16="http://schemas.microsoft.com/office/drawing/2014/main" id="{91BAE9E3-9ADD-4FFB-BF7F-058EA6006B6C}"/>
              </a:ext>
            </a:extLst>
          </p:cNvPr>
          <p:cNvSpPr>
            <a:spLocks noGrp="1"/>
          </p:cNvSpPr>
          <p:nvPr>
            <p:ph type="body" idx="1"/>
          </p:nvPr>
        </p:nvSpPr>
        <p:spPr/>
        <p:txBody>
          <a:bodyPr vert="horz" lIns="91440" tIns="45720" rIns="91440" bIns="45720" rtlCol="0" anchor="t">
            <a:normAutofit/>
          </a:bodyPr>
          <a:lstStyle/>
          <a:p>
            <a:r>
              <a:rPr lang="en-US" b="1"/>
              <a:t>Chris Wagner</a:t>
            </a:r>
          </a:p>
        </p:txBody>
      </p:sp>
    </p:spTree>
    <p:extLst>
      <p:ext uri="{BB962C8B-B14F-4D97-AF65-F5344CB8AC3E}">
        <p14:creationId xmlns:p14="http://schemas.microsoft.com/office/powerpoint/2010/main" val="212943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2E680B-DFC7-4FFF-9CE6-76E21144A784}"/>
              </a:ext>
            </a:extLst>
          </p:cNvPr>
          <p:cNvSpPr>
            <a:spLocks noGrp="1"/>
          </p:cNvSpPr>
          <p:nvPr>
            <p:ph type="title"/>
          </p:nvPr>
        </p:nvSpPr>
        <p:spPr>
          <a:xfrm>
            <a:off x="838200" y="643467"/>
            <a:ext cx="2951205" cy="5571066"/>
          </a:xfrm>
        </p:spPr>
        <p:txBody>
          <a:bodyPr>
            <a:normAutofit/>
          </a:bodyPr>
          <a:lstStyle/>
          <a:p>
            <a:r>
              <a:rPr lang="en-US" sz="3200" b="1">
                <a:solidFill>
                  <a:srgbClr val="FFFFFF"/>
                </a:solidFill>
                <a:latin typeface="TW Cen MT"/>
              </a:rPr>
              <a:t>Recommended Solution</a:t>
            </a:r>
            <a:endParaRPr lang="en-US" sz="3200">
              <a:solidFill>
                <a:srgbClr val="FFFFFF"/>
              </a:solidFill>
            </a:endParaRPr>
          </a:p>
        </p:txBody>
      </p:sp>
      <p:graphicFrame>
        <p:nvGraphicFramePr>
          <p:cNvPr id="23" name="Content Placeholder 2">
            <a:extLst>
              <a:ext uri="{FF2B5EF4-FFF2-40B4-BE49-F238E27FC236}">
                <a16:creationId xmlns:a16="http://schemas.microsoft.com/office/drawing/2014/main" id="{9B52BAC6-DAB0-4359-A912-85758E7BA621}"/>
              </a:ext>
            </a:extLst>
          </p:cNvPr>
          <p:cNvGraphicFramePr>
            <a:graphicFrameLocks noGrp="1"/>
          </p:cNvGraphicFramePr>
          <p:nvPr>
            <p:ph idx="1"/>
            <p:extLst>
              <p:ext uri="{D42A27DB-BD31-4B8C-83A1-F6EECF244321}">
                <p14:modId xmlns:p14="http://schemas.microsoft.com/office/powerpoint/2010/main" val="74897857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15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B0B6F-1780-42D3-94F2-66D5F3FD243C}"/>
              </a:ext>
            </a:extLst>
          </p:cNvPr>
          <p:cNvSpPr>
            <a:spLocks noGrp="1"/>
          </p:cNvSpPr>
          <p:nvPr>
            <p:ph type="title"/>
          </p:nvPr>
        </p:nvSpPr>
        <p:spPr>
          <a:xfrm>
            <a:off x="838200" y="365125"/>
            <a:ext cx="10515600" cy="1325563"/>
          </a:xfrm>
        </p:spPr>
        <p:txBody>
          <a:bodyPr>
            <a:normAutofit/>
          </a:bodyPr>
          <a:lstStyle/>
          <a:p>
            <a:pPr algn="ctr"/>
            <a:r>
              <a:rPr lang="en-US" b="1">
                <a:solidFill>
                  <a:schemeClr val="accent4">
                    <a:lumMod val="75000"/>
                  </a:schemeClr>
                </a:solidFill>
              </a:rPr>
              <a:t>Code Demonstration</a:t>
            </a:r>
          </a:p>
        </p:txBody>
      </p:sp>
      <p:graphicFrame>
        <p:nvGraphicFramePr>
          <p:cNvPr id="5" name="Content Placeholder 2">
            <a:extLst>
              <a:ext uri="{FF2B5EF4-FFF2-40B4-BE49-F238E27FC236}">
                <a16:creationId xmlns:a16="http://schemas.microsoft.com/office/drawing/2014/main" id="{F6068D51-3D76-449A-A967-6DD0513F4E9A}"/>
              </a:ext>
            </a:extLst>
          </p:cNvPr>
          <p:cNvGraphicFramePr>
            <a:graphicFrameLocks noGrp="1"/>
          </p:cNvGraphicFramePr>
          <p:nvPr>
            <p:ph idx="1"/>
            <p:extLst>
              <p:ext uri="{D42A27DB-BD31-4B8C-83A1-F6EECF244321}">
                <p14:modId xmlns:p14="http://schemas.microsoft.com/office/powerpoint/2010/main" val="2764651681"/>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767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7B1E-CA46-45DA-B633-5B9A5A947790}"/>
              </a:ext>
            </a:extLst>
          </p:cNvPr>
          <p:cNvSpPr>
            <a:spLocks noGrp="1"/>
          </p:cNvSpPr>
          <p:nvPr>
            <p:ph type="title"/>
          </p:nvPr>
        </p:nvSpPr>
        <p:spPr>
          <a:xfrm>
            <a:off x="838200" y="365125"/>
            <a:ext cx="10515600" cy="664205"/>
          </a:xfrm>
        </p:spPr>
        <p:txBody>
          <a:bodyPr>
            <a:normAutofit fontScale="90000"/>
          </a:bodyPr>
          <a:lstStyle/>
          <a:p>
            <a:r>
              <a:rPr lang="en-US" b="1">
                <a:solidFill>
                  <a:schemeClr val="accent4">
                    <a:lumMod val="75000"/>
                  </a:schemeClr>
                </a:solidFill>
              </a:rPr>
              <a:t>Kaggle Score Results</a:t>
            </a:r>
          </a:p>
        </p:txBody>
      </p:sp>
      <p:pic>
        <p:nvPicPr>
          <p:cNvPr id="4" name="Picture 4" descr="Text&#10;&#10;Description automatically generated">
            <a:extLst>
              <a:ext uri="{FF2B5EF4-FFF2-40B4-BE49-F238E27FC236}">
                <a16:creationId xmlns:a16="http://schemas.microsoft.com/office/drawing/2014/main" id="{37CD0AD4-6516-463D-9894-628CAFB19EB6}"/>
              </a:ext>
            </a:extLst>
          </p:cNvPr>
          <p:cNvPicPr>
            <a:picLocks noGrp="1" noChangeAspect="1"/>
          </p:cNvPicPr>
          <p:nvPr>
            <p:ph idx="1"/>
          </p:nvPr>
        </p:nvPicPr>
        <p:blipFill rotWithShape="1">
          <a:blip r:embed="rId2"/>
          <a:srcRect l="20033" t="26264" r="18066" b="4151"/>
          <a:stretch/>
        </p:blipFill>
        <p:spPr>
          <a:xfrm>
            <a:off x="1332927" y="1103165"/>
            <a:ext cx="9522847" cy="5761032"/>
          </a:xfrm>
        </p:spPr>
      </p:pic>
    </p:spTree>
    <p:extLst>
      <p:ext uri="{BB962C8B-B14F-4D97-AF65-F5344CB8AC3E}">
        <p14:creationId xmlns:p14="http://schemas.microsoft.com/office/powerpoint/2010/main" val="92297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06DDA-3A43-440D-9CC7-69AA4619EE7B}"/>
              </a:ext>
            </a:extLst>
          </p:cNvPr>
          <p:cNvSpPr>
            <a:spLocks noGrp="1"/>
          </p:cNvSpPr>
          <p:nvPr>
            <p:ph type="title"/>
          </p:nvPr>
        </p:nvSpPr>
        <p:spPr>
          <a:xfrm>
            <a:off x="1171074" y="1396686"/>
            <a:ext cx="3240506" cy="4064628"/>
          </a:xfrm>
        </p:spPr>
        <p:txBody>
          <a:bodyPr>
            <a:normAutofit/>
          </a:bodyPr>
          <a:lstStyle/>
          <a:p>
            <a:r>
              <a:rPr lang="en-US">
                <a:solidFill>
                  <a:srgbClr val="FFFFFF"/>
                </a:solidFill>
              </a:rPr>
              <a:t>Possible Future Enhancements</a:t>
            </a:r>
          </a:p>
        </p:txBody>
      </p:sp>
      <p:sp>
        <p:nvSpPr>
          <p:cNvPr id="3" name="Content Placeholder 2">
            <a:extLst>
              <a:ext uri="{FF2B5EF4-FFF2-40B4-BE49-F238E27FC236}">
                <a16:creationId xmlns:a16="http://schemas.microsoft.com/office/drawing/2014/main" id="{C32BE64E-6216-4318-9E5B-AB7226D17368}"/>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400"/>
              <a:t>Retrain with larger training set</a:t>
            </a:r>
          </a:p>
          <a:p>
            <a:r>
              <a:rPr lang="en-US" sz="2400"/>
              <a:t>Find way to vectorize Twitter Hashtags</a:t>
            </a:r>
          </a:p>
          <a:p>
            <a:r>
              <a:rPr lang="en-US" sz="2400"/>
              <a:t>Use n-grams to vector on groups of words</a:t>
            </a:r>
          </a:p>
          <a:p>
            <a:r>
              <a:rPr lang="en-US" sz="2400"/>
              <a:t>Geotag the tweets to provide a heat-map of where the disaster occurs real time</a:t>
            </a:r>
          </a:p>
          <a:p>
            <a:r>
              <a:rPr lang="en-US" sz="2400"/>
              <a:t>Enhance the web UI to increase performance</a:t>
            </a:r>
          </a:p>
        </p:txBody>
      </p:sp>
      <p:sp>
        <p:nvSpPr>
          <p:cNvPr id="15" name="Arc 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39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759CE0-D6F6-4960-AE82-826CADA36146}"/>
              </a:ext>
            </a:extLst>
          </p:cNvPr>
          <p:cNvSpPr>
            <a:spLocks noGrp="1"/>
          </p:cNvSpPr>
          <p:nvPr>
            <p:ph type="title"/>
          </p:nvPr>
        </p:nvSpPr>
        <p:spPr>
          <a:xfrm>
            <a:off x="838200" y="365125"/>
            <a:ext cx="5558489" cy="1325563"/>
          </a:xfrm>
        </p:spPr>
        <p:txBody>
          <a:bodyPr>
            <a:normAutofit/>
          </a:bodyPr>
          <a:lstStyle/>
          <a:p>
            <a:r>
              <a:rPr lang="en-US" b="1">
                <a:solidFill>
                  <a:schemeClr val="accent4">
                    <a:lumMod val="75000"/>
                  </a:schemeClr>
                </a:solidFill>
              </a:rPr>
              <a:t>Feedback</a:t>
            </a:r>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724F60-EC3A-4D76-8DF2-AE0839BE4C45}"/>
              </a:ext>
            </a:extLst>
          </p:cNvPr>
          <p:cNvSpPr>
            <a:spLocks noGrp="1"/>
          </p:cNvSpPr>
          <p:nvPr>
            <p:ph idx="1"/>
          </p:nvPr>
        </p:nvSpPr>
        <p:spPr>
          <a:xfrm>
            <a:off x="838200" y="1825625"/>
            <a:ext cx="5558489" cy="4351338"/>
          </a:xfrm>
        </p:spPr>
        <p:txBody>
          <a:bodyPr vert="horz" lIns="91440" tIns="45720" rIns="91440" bIns="45720" rtlCol="0">
            <a:normAutofit/>
          </a:bodyPr>
          <a:lstStyle/>
          <a:p>
            <a:pPr marL="0" indent="0">
              <a:buNone/>
            </a:pPr>
            <a:r>
              <a:rPr lang="en-US" sz="2000" b="1"/>
              <a:t>Comments from Client</a:t>
            </a:r>
            <a:r>
              <a:rPr lang="en-US" sz="2000"/>
              <a:t>: </a:t>
            </a:r>
            <a:r>
              <a:rPr lang="en-US" sz="2000">
                <a:ea typeface="+mn-lt"/>
                <a:cs typeface="+mn-lt"/>
              </a:rPr>
              <a:t>Thoroughly enjoyed the team’s code review presentation. It was evident that the group spent a significant amount of time working on this project. They clearly showed mastery of all the concepts and components in this effort. Chris answered everyone’s questions and explained the answers so that all would understand. </a:t>
            </a:r>
            <a:endParaRPr lang="en-US" sz="2000"/>
          </a:p>
          <a:p>
            <a:pPr>
              <a:buNone/>
            </a:pPr>
            <a:r>
              <a:rPr lang="en-US" sz="2000">
                <a:ea typeface="+mn-lt"/>
                <a:cs typeface="+mn-lt"/>
              </a:rPr>
              <a:t>  </a:t>
            </a:r>
            <a:endParaRPr lang="en-US" sz="2000"/>
          </a:p>
          <a:p>
            <a:pPr marL="0" indent="0">
              <a:buNone/>
            </a:pPr>
            <a:r>
              <a:rPr lang="en-US" sz="2000">
                <a:ea typeface="+mn-lt"/>
                <a:cs typeface="+mn-lt"/>
              </a:rPr>
              <a:t>This was eye opening for our team, as we have limited exposure to the python language.  This demo gave great examples of uses for the language beyond the ETL capabilities. </a:t>
            </a:r>
            <a:endParaRPr lang="en-US" sz="2000"/>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95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0008-822C-4A85-9326-3F9AF2010352}"/>
              </a:ext>
            </a:extLst>
          </p:cNvPr>
          <p:cNvSpPr>
            <a:spLocks noGrp="1"/>
          </p:cNvSpPr>
          <p:nvPr>
            <p:ph type="title"/>
          </p:nvPr>
        </p:nvSpPr>
        <p:spPr/>
        <p:txBody>
          <a:bodyPr/>
          <a:lstStyle/>
          <a:p>
            <a:r>
              <a:rPr lang="en-US" b="1">
                <a:solidFill>
                  <a:schemeClr val="accent4">
                    <a:lumMod val="75000"/>
                  </a:schemeClr>
                </a:solidFill>
              </a:rPr>
              <a:t>Project Overview and Challenges the Team Faced</a:t>
            </a:r>
          </a:p>
        </p:txBody>
      </p:sp>
      <p:sp>
        <p:nvSpPr>
          <p:cNvPr id="3" name="Text Placeholder 2">
            <a:extLst>
              <a:ext uri="{FF2B5EF4-FFF2-40B4-BE49-F238E27FC236}">
                <a16:creationId xmlns:a16="http://schemas.microsoft.com/office/drawing/2014/main" id="{91BAE9E3-9ADD-4FFB-BF7F-058EA6006B6C}"/>
              </a:ext>
            </a:extLst>
          </p:cNvPr>
          <p:cNvSpPr>
            <a:spLocks noGrp="1"/>
          </p:cNvSpPr>
          <p:nvPr>
            <p:ph type="body" idx="1"/>
          </p:nvPr>
        </p:nvSpPr>
        <p:spPr/>
        <p:txBody>
          <a:bodyPr vert="horz" lIns="91440" tIns="45720" rIns="91440" bIns="45720" rtlCol="0" anchor="t">
            <a:normAutofit/>
          </a:bodyPr>
          <a:lstStyle/>
          <a:p>
            <a:r>
              <a:rPr lang="en-US" b="1"/>
              <a:t>Palden Williams</a:t>
            </a:r>
          </a:p>
        </p:txBody>
      </p:sp>
    </p:spTree>
    <p:extLst>
      <p:ext uri="{BB962C8B-B14F-4D97-AF65-F5344CB8AC3E}">
        <p14:creationId xmlns:p14="http://schemas.microsoft.com/office/powerpoint/2010/main" val="105647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DC28-755E-4D5E-A3F7-B6918776054F}"/>
              </a:ext>
            </a:extLst>
          </p:cNvPr>
          <p:cNvSpPr>
            <a:spLocks noGrp="1"/>
          </p:cNvSpPr>
          <p:nvPr>
            <p:ph type="title"/>
          </p:nvPr>
        </p:nvSpPr>
        <p:spPr/>
        <p:txBody>
          <a:bodyPr/>
          <a:lstStyle/>
          <a:p>
            <a:r>
              <a:rPr lang="en-US" b="1">
                <a:solidFill>
                  <a:schemeClr val="accent4">
                    <a:lumMod val="75000"/>
                  </a:schemeClr>
                </a:solidFill>
              </a:rPr>
              <a:t>Project Overview</a:t>
            </a:r>
          </a:p>
        </p:txBody>
      </p:sp>
      <p:sp>
        <p:nvSpPr>
          <p:cNvPr id="3" name="Content Placeholder 2">
            <a:extLst>
              <a:ext uri="{FF2B5EF4-FFF2-40B4-BE49-F238E27FC236}">
                <a16:creationId xmlns:a16="http://schemas.microsoft.com/office/drawing/2014/main" id="{728803AF-601F-4FE7-9226-38413B9A2658}"/>
              </a:ext>
            </a:extLst>
          </p:cNvPr>
          <p:cNvSpPr>
            <a:spLocks noGrp="1"/>
          </p:cNvSpPr>
          <p:nvPr>
            <p:ph sz="half" idx="1"/>
          </p:nvPr>
        </p:nvSpPr>
        <p:spPr>
          <a:xfrm>
            <a:off x="622540" y="1825625"/>
            <a:ext cx="9796731" cy="2137226"/>
          </a:xfrm>
        </p:spPr>
        <p:txBody>
          <a:bodyPr vert="horz" lIns="91440" tIns="45720" rIns="91440" bIns="45720" rtlCol="0" anchor="t">
            <a:normAutofit/>
          </a:bodyPr>
          <a:lstStyle/>
          <a:p>
            <a:pPr marL="0" indent="0">
              <a:buNone/>
            </a:pPr>
            <a:r>
              <a:rPr lang="en-US" b="1"/>
              <a:t>Kaggle Challenge Submission</a:t>
            </a:r>
            <a:endParaRPr lang="en-US"/>
          </a:p>
          <a:p>
            <a:r>
              <a:rPr lang="en-US"/>
              <a:t>10 k hand-classified tweets</a:t>
            </a:r>
          </a:p>
          <a:p>
            <a:r>
              <a:rPr lang="en-US"/>
              <a:t>Predictive Model for future input</a:t>
            </a:r>
          </a:p>
          <a:p>
            <a:r>
              <a:rPr lang="en-US"/>
              <a:t>Submit to Kaggle site for scoring</a:t>
            </a:r>
          </a:p>
          <a:p>
            <a:pPr marL="0" indent="0">
              <a:buNone/>
            </a:pPr>
            <a:endParaRPr lang="en-US"/>
          </a:p>
        </p:txBody>
      </p:sp>
      <p:sp>
        <p:nvSpPr>
          <p:cNvPr id="4" name="Content Placeholder 3">
            <a:extLst>
              <a:ext uri="{FF2B5EF4-FFF2-40B4-BE49-F238E27FC236}">
                <a16:creationId xmlns:a16="http://schemas.microsoft.com/office/drawing/2014/main" id="{E8B08099-7AC1-45E5-96C9-E9E2D4A77A2F}"/>
              </a:ext>
            </a:extLst>
          </p:cNvPr>
          <p:cNvSpPr>
            <a:spLocks noGrp="1"/>
          </p:cNvSpPr>
          <p:nvPr>
            <p:ph sz="half" idx="2"/>
          </p:nvPr>
        </p:nvSpPr>
        <p:spPr>
          <a:xfrm>
            <a:off x="622540" y="4298529"/>
            <a:ext cx="10587486" cy="2137226"/>
          </a:xfrm>
        </p:spPr>
        <p:txBody>
          <a:bodyPr vert="horz" lIns="91440" tIns="45720" rIns="91440" bIns="45720" rtlCol="0" anchor="t">
            <a:normAutofit/>
          </a:bodyPr>
          <a:lstStyle/>
          <a:p>
            <a:pPr marL="0" indent="0">
              <a:buNone/>
            </a:pPr>
            <a:r>
              <a:rPr lang="en-US" b="1"/>
              <a:t>Live Tweets score validation</a:t>
            </a:r>
          </a:p>
          <a:p>
            <a:r>
              <a:rPr lang="en-US"/>
              <a:t>Built API to pull live 100 tweets</a:t>
            </a:r>
          </a:p>
          <a:p>
            <a:r>
              <a:rPr lang="en-US"/>
              <a:t>Run the model to check the scores on the tweets</a:t>
            </a:r>
          </a:p>
        </p:txBody>
      </p:sp>
    </p:spTree>
    <p:extLst>
      <p:ext uri="{BB962C8B-B14F-4D97-AF65-F5344CB8AC3E}">
        <p14:creationId xmlns:p14="http://schemas.microsoft.com/office/powerpoint/2010/main" val="99879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D4780-82B3-48B3-B54C-F45286A8F23F}"/>
              </a:ext>
            </a:extLst>
          </p:cNvPr>
          <p:cNvSpPr>
            <a:spLocks noGrp="1"/>
          </p:cNvSpPr>
          <p:nvPr>
            <p:ph type="title"/>
          </p:nvPr>
        </p:nvSpPr>
        <p:spPr>
          <a:xfrm>
            <a:off x="838200" y="365125"/>
            <a:ext cx="5558489" cy="805468"/>
          </a:xfrm>
        </p:spPr>
        <p:txBody>
          <a:bodyPr vert="horz" lIns="91440" tIns="45720" rIns="91440" bIns="45720" rtlCol="0" anchor="ctr">
            <a:noAutofit/>
          </a:bodyPr>
          <a:lstStyle/>
          <a:p>
            <a:r>
              <a:rPr lang="en-US" sz="3600" b="1">
                <a:solidFill>
                  <a:schemeClr val="accent4">
                    <a:lumMod val="75000"/>
                  </a:schemeClr>
                </a:solidFill>
                <a:ea typeface="+mj-lt"/>
                <a:cs typeface="+mj-lt"/>
              </a:rPr>
              <a:t>Key Insights, Tools, and Techniques</a:t>
            </a:r>
            <a:r>
              <a:rPr lang="en-US" sz="3100" b="1">
                <a:solidFill>
                  <a:schemeClr val="accent4">
                    <a:lumMod val="75000"/>
                  </a:schemeClr>
                </a:solidFill>
                <a:ea typeface="+mj-lt"/>
                <a:cs typeface="+mj-lt"/>
              </a:rPr>
              <a:t>  </a:t>
            </a:r>
            <a:endParaRPr lang="en-US" sz="3100" b="1">
              <a:solidFill>
                <a:schemeClr val="accent4">
                  <a:lumMod val="75000"/>
                </a:schemeClr>
              </a:solidFill>
            </a:endParaRPr>
          </a:p>
        </p:txBody>
      </p:sp>
      <p:sp>
        <p:nvSpPr>
          <p:cNvPr id="26"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176FAB-8C91-4840-BA12-453B9B2A5346}"/>
              </a:ext>
            </a:extLst>
          </p:cNvPr>
          <p:cNvSpPr>
            <a:spLocks noGrp="1"/>
          </p:cNvSpPr>
          <p:nvPr>
            <p:ph idx="1"/>
          </p:nvPr>
        </p:nvSpPr>
        <p:spPr>
          <a:xfrm>
            <a:off x="608163" y="1675311"/>
            <a:ext cx="5558489" cy="4883527"/>
          </a:xfrm>
        </p:spPr>
        <p:txBody>
          <a:bodyPr vert="horz" lIns="91440" tIns="45720" rIns="91440" bIns="45720" rtlCol="0" anchor="t">
            <a:noAutofit/>
          </a:bodyPr>
          <a:lstStyle/>
          <a:p>
            <a:r>
              <a:rPr lang="en-US">
                <a:ea typeface="+mn-lt"/>
                <a:cs typeface="+mn-lt"/>
              </a:rPr>
              <a:t>GitHub Centralized repository. </a:t>
            </a:r>
          </a:p>
          <a:p>
            <a:pPr marL="0" indent="0">
              <a:buNone/>
            </a:pPr>
            <a:endParaRPr lang="en-US">
              <a:ea typeface="+mn-lt"/>
              <a:cs typeface="+mn-lt"/>
            </a:endParaRPr>
          </a:p>
          <a:p>
            <a:r>
              <a:rPr lang="en-US">
                <a:ea typeface="+mn-lt"/>
                <a:cs typeface="+mn-lt"/>
              </a:rPr>
              <a:t>NLP principles (i.e. Stemming, vectoring, lemmatization).</a:t>
            </a:r>
          </a:p>
          <a:p>
            <a:endParaRPr lang="en-US">
              <a:ea typeface="+mn-lt"/>
              <a:cs typeface="+mn-lt"/>
            </a:endParaRPr>
          </a:p>
          <a:p>
            <a:r>
              <a:rPr lang="en-US">
                <a:ea typeface="+mn-lt"/>
                <a:cs typeface="+mn-lt"/>
              </a:rPr>
              <a:t>Python libraries like </a:t>
            </a:r>
            <a:r>
              <a:rPr lang="en-US" err="1">
                <a:ea typeface="+mn-lt"/>
                <a:cs typeface="+mn-lt"/>
              </a:rPr>
              <a:t>WordCloud</a:t>
            </a:r>
            <a:r>
              <a:rPr lang="en-US">
                <a:ea typeface="+mn-lt"/>
                <a:cs typeface="+mn-lt"/>
              </a:rPr>
              <a:t>, NLTK, &amp; </a:t>
            </a:r>
            <a:r>
              <a:rPr lang="en-US" err="1">
                <a:ea typeface="+mn-lt"/>
                <a:cs typeface="+mn-lt"/>
              </a:rPr>
              <a:t>SpaCy</a:t>
            </a:r>
            <a:r>
              <a:rPr lang="en-US">
                <a:ea typeface="+mn-lt"/>
                <a:cs typeface="+mn-lt"/>
              </a:rPr>
              <a:t>.</a:t>
            </a:r>
            <a:endParaRPr lang="en-US"/>
          </a:p>
          <a:p>
            <a:pPr marL="0" indent="0">
              <a:buNone/>
            </a:pPr>
            <a:endParaRPr lang="en-US">
              <a:ea typeface="+mn-lt"/>
              <a:cs typeface="+mn-lt"/>
            </a:endParaRPr>
          </a:p>
          <a:p>
            <a:endParaRPr lang="en-US" sz="2000"/>
          </a:p>
          <a:p>
            <a:endParaRPr lang="en-US" sz="2000"/>
          </a:p>
          <a:p>
            <a:endParaRPr lang="en-US" sz="2000"/>
          </a:p>
        </p:txBody>
      </p:sp>
      <p:sp>
        <p:nvSpPr>
          <p:cNvPr id="27"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16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D4780-82B3-48B3-B54C-F45286A8F23F}"/>
              </a:ext>
            </a:extLst>
          </p:cNvPr>
          <p:cNvSpPr>
            <a:spLocks noGrp="1"/>
          </p:cNvSpPr>
          <p:nvPr>
            <p:ph type="title"/>
          </p:nvPr>
        </p:nvSpPr>
        <p:spPr>
          <a:xfrm>
            <a:off x="838200" y="365125"/>
            <a:ext cx="5558489" cy="1015119"/>
          </a:xfrm>
        </p:spPr>
        <p:txBody>
          <a:bodyPr>
            <a:normAutofit/>
          </a:bodyPr>
          <a:lstStyle/>
          <a:p>
            <a:r>
              <a:rPr lang="en-US" sz="3200" b="1">
                <a:solidFill>
                  <a:schemeClr val="accent4">
                    <a:lumMod val="75000"/>
                  </a:schemeClr>
                </a:solidFill>
                <a:latin typeface="TW Cen MT"/>
                <a:ea typeface="+mj-lt"/>
                <a:cs typeface="+mj-lt"/>
              </a:rPr>
              <a:t>Key Insights, Tools, and Techniques (cont.)</a:t>
            </a:r>
            <a:endParaRPr lang="en-US" sz="2800" b="1">
              <a:solidFill>
                <a:schemeClr val="accent4">
                  <a:lumMod val="75000"/>
                </a:schemeClr>
              </a:solidFill>
              <a:latin typeface="TW Cen MT"/>
            </a:endParaRPr>
          </a:p>
        </p:txBody>
      </p:sp>
      <p:sp>
        <p:nvSpPr>
          <p:cNvPr id="26"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176FAB-8C91-4840-BA12-453B9B2A5346}"/>
              </a:ext>
            </a:extLst>
          </p:cNvPr>
          <p:cNvSpPr>
            <a:spLocks noGrp="1"/>
          </p:cNvSpPr>
          <p:nvPr>
            <p:ph idx="1"/>
          </p:nvPr>
        </p:nvSpPr>
        <p:spPr>
          <a:xfrm>
            <a:off x="838200" y="1825625"/>
            <a:ext cx="5558489" cy="4351338"/>
          </a:xfrm>
        </p:spPr>
        <p:txBody>
          <a:bodyPr vert="horz" lIns="91440" tIns="45720" rIns="91440" bIns="45720" rtlCol="0" anchor="t">
            <a:normAutofit/>
          </a:bodyPr>
          <a:lstStyle/>
          <a:p>
            <a:r>
              <a:rPr lang="en-US">
                <a:ea typeface="+mn-lt"/>
                <a:cs typeface="+mn-lt"/>
              </a:rPr>
              <a:t>Count_Vectorizer and SpaCy </a:t>
            </a:r>
          </a:p>
          <a:p>
            <a:pPr marL="0" indent="0">
              <a:buNone/>
            </a:pPr>
            <a:r>
              <a:rPr lang="en-US">
                <a:ea typeface="+mn-lt"/>
                <a:cs typeface="+mn-lt"/>
              </a:rPr>
              <a:t>for creating word vectors.</a:t>
            </a:r>
          </a:p>
          <a:p>
            <a:endParaRPr lang="en-US">
              <a:ea typeface="+mn-lt"/>
              <a:cs typeface="+mn-lt"/>
            </a:endParaRPr>
          </a:p>
          <a:p>
            <a:r>
              <a:rPr lang="en-US">
                <a:ea typeface="+mn-lt"/>
                <a:cs typeface="+mn-lt"/>
              </a:rPr>
              <a:t>TQDM Progress bars to track data loads.</a:t>
            </a:r>
            <a:endParaRPr lang="en-US"/>
          </a:p>
          <a:p>
            <a:pPr marL="0" indent="0">
              <a:buNone/>
            </a:pPr>
            <a:endParaRPr lang="en-US"/>
          </a:p>
          <a:p>
            <a:r>
              <a:rPr lang="en-US"/>
              <a:t>Cross Validation and Confusion Matrices for model evaluation.</a:t>
            </a:r>
          </a:p>
          <a:p>
            <a:pPr marL="0" indent="0">
              <a:buNone/>
            </a:pPr>
            <a:endParaRPr lang="en-US" sz="2400"/>
          </a:p>
          <a:p>
            <a:endParaRPr lang="en-US" sz="2400"/>
          </a:p>
          <a:p>
            <a:endParaRPr lang="en-US" sz="2000"/>
          </a:p>
          <a:p>
            <a:endParaRPr lang="en-US" sz="2000"/>
          </a:p>
          <a:p>
            <a:endParaRPr lang="en-US" sz="2000"/>
          </a:p>
          <a:p>
            <a:endParaRPr lang="en-US" sz="2000"/>
          </a:p>
        </p:txBody>
      </p:sp>
      <p:sp>
        <p:nvSpPr>
          <p:cNvPr id="27"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555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D4780-82B3-48B3-B54C-F45286A8F23F}"/>
              </a:ext>
            </a:extLst>
          </p:cNvPr>
          <p:cNvSpPr>
            <a:spLocks noGrp="1"/>
          </p:cNvSpPr>
          <p:nvPr>
            <p:ph type="title"/>
          </p:nvPr>
        </p:nvSpPr>
        <p:spPr>
          <a:xfrm>
            <a:off x="838200" y="365125"/>
            <a:ext cx="5558489" cy="1015119"/>
          </a:xfrm>
        </p:spPr>
        <p:txBody>
          <a:bodyPr>
            <a:normAutofit/>
          </a:bodyPr>
          <a:lstStyle/>
          <a:p>
            <a:r>
              <a:rPr lang="en-US" sz="3200" b="1">
                <a:solidFill>
                  <a:schemeClr val="accent4">
                    <a:lumMod val="75000"/>
                  </a:schemeClr>
                </a:solidFill>
                <a:latin typeface="TW Cen MT"/>
                <a:ea typeface="+mj-lt"/>
                <a:cs typeface="+mj-lt"/>
              </a:rPr>
              <a:t>Key Insights, Tools, and Techniques (cont.)</a:t>
            </a:r>
            <a:endParaRPr lang="en-US" sz="3200" b="1">
              <a:solidFill>
                <a:schemeClr val="accent4">
                  <a:lumMod val="75000"/>
                </a:schemeClr>
              </a:solidFill>
              <a:latin typeface="TW Cen MT"/>
            </a:endParaRPr>
          </a:p>
        </p:txBody>
      </p:sp>
      <p:sp>
        <p:nvSpPr>
          <p:cNvPr id="26"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176FAB-8C91-4840-BA12-453B9B2A5346}"/>
              </a:ext>
            </a:extLst>
          </p:cNvPr>
          <p:cNvSpPr>
            <a:spLocks noGrp="1"/>
          </p:cNvSpPr>
          <p:nvPr>
            <p:ph idx="1"/>
          </p:nvPr>
        </p:nvSpPr>
        <p:spPr>
          <a:xfrm>
            <a:off x="838200" y="1825625"/>
            <a:ext cx="5558489" cy="4351338"/>
          </a:xfrm>
        </p:spPr>
        <p:txBody>
          <a:bodyPr vert="horz" lIns="91440" tIns="45720" rIns="91440" bIns="45720" rtlCol="0" anchor="t">
            <a:normAutofit/>
          </a:bodyPr>
          <a:lstStyle/>
          <a:p>
            <a:pPr marL="0" indent="0">
              <a:buNone/>
            </a:pPr>
            <a:endParaRPr lang="en-US" sz="2400">
              <a:ea typeface="+mn-lt"/>
              <a:cs typeface="+mn-lt"/>
            </a:endParaRPr>
          </a:p>
          <a:p>
            <a:pPr>
              <a:buFont typeface="Arial"/>
            </a:pPr>
            <a:r>
              <a:rPr lang="en-US" sz="2400">
                <a:ea typeface="+mn-lt"/>
                <a:cs typeface="+mn-lt"/>
              </a:rPr>
              <a:t>Build API to pull Tweets from Social media platform. </a:t>
            </a:r>
            <a:endParaRPr lang="en-US"/>
          </a:p>
          <a:p>
            <a:pPr marL="0" indent="0">
              <a:buNone/>
            </a:pPr>
            <a:endParaRPr lang="en-US" sz="2400"/>
          </a:p>
          <a:p>
            <a:r>
              <a:rPr lang="en-US" sz="2400"/>
              <a:t>Generated compiled models in a .</a:t>
            </a:r>
            <a:r>
              <a:rPr lang="en-US" sz="2400" err="1"/>
              <a:t>pkl</a:t>
            </a:r>
            <a:r>
              <a:rPr lang="en-US" sz="2400"/>
              <a:t> file format</a:t>
            </a:r>
          </a:p>
          <a:p>
            <a:pPr marL="0" indent="0">
              <a:buNone/>
            </a:pPr>
            <a:endParaRPr lang="en-US" sz="2400"/>
          </a:p>
          <a:p>
            <a:r>
              <a:rPr lang="en-US" sz="2400"/>
              <a:t>Created a Reusable component using Flask</a:t>
            </a:r>
          </a:p>
          <a:p>
            <a:endParaRPr lang="en-US" sz="2000"/>
          </a:p>
          <a:p>
            <a:endParaRPr lang="en-US" sz="2000"/>
          </a:p>
          <a:p>
            <a:endParaRPr lang="en-US" sz="2000"/>
          </a:p>
          <a:p>
            <a:endParaRPr lang="en-US" sz="2000"/>
          </a:p>
        </p:txBody>
      </p:sp>
      <p:sp>
        <p:nvSpPr>
          <p:cNvPr id="27"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6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Freeform: Shape 9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9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5" name="Rectangle 94">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Arc 9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7C80C9-2807-4215-BFA2-3F846A5BCD93}"/>
              </a:ext>
            </a:extLst>
          </p:cNvPr>
          <p:cNvSpPr>
            <a:spLocks noGrp="1"/>
          </p:cNvSpPr>
          <p:nvPr>
            <p:ph type="title"/>
          </p:nvPr>
        </p:nvSpPr>
        <p:spPr>
          <a:xfrm>
            <a:off x="592264" y="651530"/>
            <a:ext cx="3136665" cy="5563003"/>
          </a:xfrm>
        </p:spPr>
        <p:txBody>
          <a:bodyPr vert="horz" lIns="91440" tIns="45720" rIns="91440" bIns="45720" rtlCol="0" anchor="ctr">
            <a:normAutofit/>
          </a:bodyPr>
          <a:lstStyle/>
          <a:p>
            <a:r>
              <a:rPr lang="en-US" sz="4400" b="1">
                <a:solidFill>
                  <a:srgbClr val="FFFFFF"/>
                </a:solidFill>
              </a:rPr>
              <a:t>Challenges</a:t>
            </a:r>
            <a:r>
              <a:rPr lang="en-US" sz="4400" b="1" kern="1200">
                <a:solidFill>
                  <a:srgbClr val="FFFFFF"/>
                </a:solidFill>
                <a:latin typeface="+mj-lt"/>
                <a:ea typeface="+mj-ea"/>
                <a:cs typeface="+mj-cs"/>
              </a:rPr>
              <a:t> faced by team</a:t>
            </a:r>
          </a:p>
        </p:txBody>
      </p:sp>
      <p:graphicFrame>
        <p:nvGraphicFramePr>
          <p:cNvPr id="86" name="Content Placeholder 52">
            <a:extLst>
              <a:ext uri="{FF2B5EF4-FFF2-40B4-BE49-F238E27FC236}">
                <a16:creationId xmlns:a16="http://schemas.microsoft.com/office/drawing/2014/main" id="{858D2C0E-7F6D-43CA-9382-8FFEA9652B91}"/>
              </a:ext>
            </a:extLst>
          </p:cNvPr>
          <p:cNvGraphicFramePr>
            <a:graphicFrameLocks noGrp="1"/>
          </p:cNvGraphicFramePr>
          <p:nvPr>
            <p:ph idx="1"/>
            <p:extLst>
              <p:ext uri="{D42A27DB-BD31-4B8C-83A1-F6EECF244321}">
                <p14:modId xmlns:p14="http://schemas.microsoft.com/office/powerpoint/2010/main" val="650869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08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0008-822C-4A85-9326-3F9AF2010352}"/>
              </a:ext>
            </a:extLst>
          </p:cNvPr>
          <p:cNvSpPr>
            <a:spLocks noGrp="1"/>
          </p:cNvSpPr>
          <p:nvPr>
            <p:ph type="title"/>
          </p:nvPr>
        </p:nvSpPr>
        <p:spPr/>
        <p:txBody>
          <a:bodyPr/>
          <a:lstStyle/>
          <a:p>
            <a:r>
              <a:rPr lang="en-US" b="1">
                <a:solidFill>
                  <a:schemeClr val="accent4">
                    <a:lumMod val="75000"/>
                  </a:schemeClr>
                </a:solidFill>
              </a:rPr>
              <a:t>What we learned, Model Evaluations, and Visualizations</a:t>
            </a:r>
          </a:p>
        </p:txBody>
      </p:sp>
      <p:sp>
        <p:nvSpPr>
          <p:cNvPr id="3" name="Text Placeholder 2">
            <a:extLst>
              <a:ext uri="{FF2B5EF4-FFF2-40B4-BE49-F238E27FC236}">
                <a16:creationId xmlns:a16="http://schemas.microsoft.com/office/drawing/2014/main" id="{91BAE9E3-9ADD-4FFB-BF7F-058EA6006B6C}"/>
              </a:ext>
            </a:extLst>
          </p:cNvPr>
          <p:cNvSpPr>
            <a:spLocks noGrp="1"/>
          </p:cNvSpPr>
          <p:nvPr>
            <p:ph type="body" idx="1"/>
          </p:nvPr>
        </p:nvSpPr>
        <p:spPr/>
        <p:txBody>
          <a:bodyPr vert="horz" lIns="91440" tIns="45720" rIns="91440" bIns="45720" rtlCol="0" anchor="t">
            <a:normAutofit/>
          </a:bodyPr>
          <a:lstStyle/>
          <a:p>
            <a:r>
              <a:rPr lang="en-US" b="1"/>
              <a:t>Tarun Mandava</a:t>
            </a:r>
          </a:p>
        </p:txBody>
      </p:sp>
    </p:spTree>
    <p:extLst>
      <p:ext uri="{BB962C8B-B14F-4D97-AF65-F5344CB8AC3E}">
        <p14:creationId xmlns:p14="http://schemas.microsoft.com/office/powerpoint/2010/main" val="322474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9DAD9A-87B1-4424-A519-651637B24539}"/>
              </a:ext>
            </a:extLst>
          </p:cNvPr>
          <p:cNvSpPr>
            <a:spLocks noGrp="1"/>
          </p:cNvSpPr>
          <p:nvPr>
            <p:ph type="title"/>
          </p:nvPr>
        </p:nvSpPr>
        <p:spPr>
          <a:xfrm>
            <a:off x="838200" y="643467"/>
            <a:ext cx="2951205" cy="5571066"/>
          </a:xfrm>
        </p:spPr>
        <p:txBody>
          <a:bodyPr>
            <a:normAutofit/>
          </a:bodyPr>
          <a:lstStyle/>
          <a:p>
            <a:r>
              <a:rPr lang="en-US">
                <a:solidFill>
                  <a:srgbClr val="FFFFFF"/>
                </a:solidFill>
              </a:rPr>
              <a:t>What has worked well for us ?</a:t>
            </a:r>
          </a:p>
        </p:txBody>
      </p:sp>
      <p:graphicFrame>
        <p:nvGraphicFramePr>
          <p:cNvPr id="27" name="Content Placeholder 2">
            <a:extLst>
              <a:ext uri="{FF2B5EF4-FFF2-40B4-BE49-F238E27FC236}">
                <a16:creationId xmlns:a16="http://schemas.microsoft.com/office/drawing/2014/main" id="{941F1B9E-C6AB-41F2-A391-E2C07DE1BCCB}"/>
              </a:ext>
            </a:extLst>
          </p:cNvPr>
          <p:cNvGraphicFramePr>
            <a:graphicFrameLocks noGrp="1"/>
          </p:cNvGraphicFramePr>
          <p:nvPr>
            <p:ph idx="1"/>
            <p:extLst>
              <p:ext uri="{D42A27DB-BD31-4B8C-83A1-F6EECF244321}">
                <p14:modId xmlns:p14="http://schemas.microsoft.com/office/powerpoint/2010/main" val="166520196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16455"/>
      </p:ext>
    </p:extLst>
  </p:cSld>
  <p:clrMapOvr>
    <a:masterClrMapping/>
  </p:clrMapOvr>
</p:sld>
</file>

<file path=ppt/theme/theme1.xml><?xml version="1.0" encoding="utf-8"?>
<a:theme xmlns:a="http://schemas.openxmlformats.org/drawingml/2006/main" name="ShapesVTI">
  <a:themeElements>
    <a:clrScheme name="Office Them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ShapesVTI</vt:lpstr>
      <vt:lpstr>Final Project Presentation</vt:lpstr>
      <vt:lpstr>Project Overview and Challenges the Team Faced</vt:lpstr>
      <vt:lpstr>Project Overview</vt:lpstr>
      <vt:lpstr>Key Insights, Tools, and Techniques  </vt:lpstr>
      <vt:lpstr>Key Insights, Tools, and Techniques (cont.)</vt:lpstr>
      <vt:lpstr>Key Insights, Tools, and Techniques (cont.)</vt:lpstr>
      <vt:lpstr>Challenges faced by team</vt:lpstr>
      <vt:lpstr>What we learned, Model Evaluations, and Visualizations</vt:lpstr>
      <vt:lpstr>What has worked well for us ?</vt:lpstr>
      <vt:lpstr>What We Learned</vt:lpstr>
      <vt:lpstr>Confusion Matrix</vt:lpstr>
      <vt:lpstr>Visualization of Predictor Models</vt:lpstr>
      <vt:lpstr>Solution Demonstration and Future Enhancements </vt:lpstr>
      <vt:lpstr>Recommended Solution</vt:lpstr>
      <vt:lpstr>Code Demonstration</vt:lpstr>
      <vt:lpstr>Kaggle Score Results</vt:lpstr>
      <vt:lpstr>Possible Future Enhancements</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34</cp:revision>
  <dcterms:created xsi:type="dcterms:W3CDTF">2020-09-24T22:55:09Z</dcterms:created>
  <dcterms:modified xsi:type="dcterms:W3CDTF">2020-11-06T01:43:56Z</dcterms:modified>
</cp:coreProperties>
</file>