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4713" autoAdjust="0"/>
  </p:normalViewPr>
  <p:slideViewPr>
    <p:cSldViewPr>
      <p:cViewPr varScale="1">
        <p:scale>
          <a:sx n="85" d="100"/>
          <a:sy n="85" d="100"/>
        </p:scale>
        <p:origin x="19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AF7B-E5C1-46EF-9F89-49D130F0E9AC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9BB4-C02E-4ABE-9053-4D57715E5B5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original plan was to create this in 2D using </a:t>
            </a:r>
            <a:r>
              <a:rPr lang="en-GB" dirty="0" err="1"/>
              <a:t>Oxygine</a:t>
            </a:r>
            <a:r>
              <a:rPr lang="en-GB" dirty="0"/>
              <a:t>, which is a C++ game engine. I was also planning to create multiple supporting systems my project would need.</a:t>
            </a:r>
          </a:p>
          <a:p>
            <a:endParaRPr lang="en-GB" dirty="0"/>
          </a:p>
          <a:p>
            <a:r>
              <a:rPr lang="en-GB" dirty="0"/>
              <a:t>Unity: The decision to move away from </a:t>
            </a:r>
            <a:r>
              <a:rPr lang="en-GB" dirty="0" err="1"/>
              <a:t>Oxygine</a:t>
            </a:r>
            <a:r>
              <a:rPr lang="en-GB" dirty="0"/>
              <a:t> was made fairly</a:t>
            </a:r>
            <a:r>
              <a:rPr lang="en-GB" baseline="0" dirty="0"/>
              <a:t> early on, after I had spent approximately 4 weeks trying, and failing, to set </a:t>
            </a:r>
            <a:r>
              <a:rPr lang="en-GB" baseline="0" dirty="0" err="1"/>
              <a:t>Oxygine</a:t>
            </a:r>
            <a:r>
              <a:rPr lang="en-GB" baseline="0" dirty="0"/>
              <a:t> up, I realised that spending more time with it would be counter-productive, as even if I could make it work, I would still need to learn its intricacies. Unity was a game engine I knew, and it removed a significant learning curve from this project.</a:t>
            </a:r>
            <a:endParaRPr lang="en-GB" dirty="0"/>
          </a:p>
          <a:p>
            <a:endParaRPr lang="en-GB" dirty="0"/>
          </a:p>
          <a:p>
            <a:r>
              <a:rPr lang="en-GB" dirty="0"/>
              <a:t>3d: The decision to move to 3D has a number of bonuses,</a:t>
            </a:r>
            <a:r>
              <a:rPr lang="en-GB" baseline="0" dirty="0"/>
              <a:t> but the primary reason for changing it was for the pathfinding. After a conversation with Chris, he suggested that I remove some of the sub-systems (that were fairly significant) in order to focus on the core of my project, the AI. In addition, it makes my project a lot more portable and useful, since any 3D Unity game that uses the </a:t>
            </a:r>
            <a:r>
              <a:rPr lang="en-GB" baseline="0" dirty="0" err="1"/>
              <a:t>Navmesh</a:t>
            </a:r>
            <a:r>
              <a:rPr lang="en-GB" baseline="0" dirty="0"/>
              <a:t> could use it.</a:t>
            </a:r>
          </a:p>
          <a:p>
            <a:endParaRPr lang="en-GB" baseline="0" dirty="0"/>
          </a:p>
          <a:p>
            <a:r>
              <a:rPr lang="en-GB" baseline="0" dirty="0"/>
              <a:t>Behaviour tree: The behaviour tree is the core of this assignment and is therefore what I will focus on before I start anything else.</a:t>
            </a:r>
          </a:p>
          <a:p>
            <a:endParaRPr lang="en-GB" baseline="0" dirty="0"/>
          </a:p>
          <a:p>
            <a:r>
              <a:rPr lang="en-GB" baseline="0" dirty="0"/>
              <a:t>Pathfinding: Unity </a:t>
            </a:r>
            <a:r>
              <a:rPr lang="en-GB" baseline="0" dirty="0" err="1"/>
              <a:t>navmesh</a:t>
            </a:r>
            <a:r>
              <a:rPr lang="en-GB" baseline="0" dirty="0"/>
              <a:t> provides a solution to the problem of pathfinding, as well as offering 3D and multi-level levels. This makes my project a lot more versatile, as typically (though not universally) systems like this would be used in 3D games and would be a lot more interesting to potential employers. In addition, </a:t>
            </a:r>
            <a:r>
              <a:rPr lang="en-GB" baseline="0" dirty="0" err="1"/>
              <a:t>Navmesh</a:t>
            </a:r>
            <a:r>
              <a:rPr lang="en-GB" baseline="0" dirty="0"/>
              <a:t> can use </a:t>
            </a:r>
            <a:r>
              <a:rPr lang="en-GB" baseline="0" dirty="0" err="1"/>
              <a:t>NavMesh</a:t>
            </a:r>
            <a:r>
              <a:rPr lang="en-GB" baseline="0" dirty="0"/>
              <a:t> Obstacles to effectively achieve multi-agent pathfinding, which is a system that I originally wanted </a:t>
            </a:r>
            <a:r>
              <a:rPr lang="en-GB" baseline="0"/>
              <a:t>to implement.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 err="1"/>
              <a:t>Viewcones</a:t>
            </a:r>
            <a:r>
              <a:rPr lang="en-GB" baseline="0" dirty="0"/>
              <a:t>: I have become very interested in the sight and detection systems used for a stealth AI, more so after watching a GDC talk on how it was handled in </a:t>
            </a:r>
            <a:r>
              <a:rPr lang="en-GB" baseline="0" dirty="0" err="1"/>
              <a:t>Spliter</a:t>
            </a:r>
            <a:r>
              <a:rPr lang="en-GB" baseline="0" dirty="0"/>
              <a:t> </a:t>
            </a:r>
            <a:r>
              <a:rPr lang="en-GB" baseline="0" dirty="0" err="1"/>
              <a:t>Cell:Blacklist</a:t>
            </a:r>
            <a:r>
              <a:rPr lang="en-GB" baseline="0" dirty="0"/>
              <a:t>. This is a system I will need to implement.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7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Unity: The decision to move away from </a:t>
            </a:r>
            <a:r>
              <a:rPr lang="en-GB" dirty="0" err="1"/>
              <a:t>Oxygine</a:t>
            </a:r>
            <a:r>
              <a:rPr lang="en-GB" dirty="0"/>
              <a:t> was made fairly</a:t>
            </a:r>
            <a:r>
              <a:rPr lang="en-GB" baseline="0" dirty="0"/>
              <a:t> early on, after I had spent approximately 4 weeks trying, and failing, to set </a:t>
            </a:r>
            <a:r>
              <a:rPr lang="en-GB" baseline="0" dirty="0" err="1"/>
              <a:t>Oxygine</a:t>
            </a:r>
            <a:r>
              <a:rPr lang="en-GB" baseline="0" dirty="0"/>
              <a:t> up, I realised that spending more time with it would be counter-productive, as even if I could make it work, I would still need to learn its intricacies. Unity was a game engine I knew, and it removed a significant learning curve from this project.</a:t>
            </a:r>
            <a:endParaRPr lang="en-GB" dirty="0"/>
          </a:p>
          <a:p>
            <a:endParaRPr lang="en-GB" dirty="0"/>
          </a:p>
          <a:p>
            <a:r>
              <a:rPr lang="en-GB" dirty="0"/>
              <a:t>3d: The decision to move to 3D has a number of bonuses,</a:t>
            </a:r>
            <a:r>
              <a:rPr lang="en-GB" baseline="0" dirty="0"/>
              <a:t> but the primary reason for changing it was for the </a:t>
            </a:r>
            <a:r>
              <a:rPr lang="en-GB" baseline="0" dirty="0" err="1"/>
              <a:t>pathfinding</a:t>
            </a:r>
            <a:r>
              <a:rPr lang="en-GB" baseline="0" dirty="0"/>
              <a:t>. After a conversation with Chris, he suggested that I remove some of the sub-systems (that were fairly significant) in order to focus on the core of my project, the AI. In addition, it makes my project a lot more portable and useful, since any 3D Unity game that uses the </a:t>
            </a:r>
            <a:r>
              <a:rPr lang="en-GB" baseline="0" dirty="0" err="1"/>
              <a:t>Navmesh</a:t>
            </a:r>
            <a:r>
              <a:rPr lang="en-GB" baseline="0" dirty="0"/>
              <a:t> could use it.</a:t>
            </a:r>
          </a:p>
          <a:p>
            <a:endParaRPr lang="en-GB" baseline="0" dirty="0"/>
          </a:p>
          <a:p>
            <a:r>
              <a:rPr lang="en-GB" baseline="0" dirty="0"/>
              <a:t>Behaviour tree: The behaviour tree is the core of this assignment and is therefore what I will focus on before I start anything else.</a:t>
            </a:r>
          </a:p>
          <a:p>
            <a:endParaRPr lang="en-GB" baseline="0" dirty="0"/>
          </a:p>
          <a:p>
            <a:r>
              <a:rPr lang="en-GB" baseline="0" dirty="0" err="1"/>
              <a:t>Pathfinding</a:t>
            </a:r>
            <a:r>
              <a:rPr lang="en-GB" baseline="0" dirty="0"/>
              <a:t>: Unity </a:t>
            </a:r>
            <a:r>
              <a:rPr lang="en-GB" baseline="0" dirty="0" err="1"/>
              <a:t>navmesh</a:t>
            </a:r>
            <a:r>
              <a:rPr lang="en-GB" baseline="0" dirty="0"/>
              <a:t> provides a solution to the problem of </a:t>
            </a:r>
            <a:r>
              <a:rPr lang="en-GB" baseline="0" dirty="0" err="1"/>
              <a:t>pathfinding</a:t>
            </a:r>
            <a:r>
              <a:rPr lang="en-GB" baseline="0" dirty="0"/>
              <a:t>, as well as offering 3D and multi-level levels. This makes my project a lot more versatile, as typically (though not universally) systems like this would be used in 3D games and would be a lot more useful to potential employers.</a:t>
            </a:r>
          </a:p>
          <a:p>
            <a:endParaRPr lang="en-GB" baseline="0" dirty="0"/>
          </a:p>
          <a:p>
            <a:r>
              <a:rPr lang="en-GB" baseline="0" dirty="0" err="1"/>
              <a:t>Viewcones</a:t>
            </a:r>
            <a:r>
              <a:rPr lang="en-GB" baseline="0" dirty="0"/>
              <a:t>: I have become very interested in the sight and detection systems used for a stealth AI, more so after watching a GDC talk on how it was handled in </a:t>
            </a:r>
            <a:r>
              <a:rPr lang="en-GB" baseline="0" dirty="0" err="1"/>
              <a:t>Spliter</a:t>
            </a:r>
            <a:r>
              <a:rPr lang="en-GB" baseline="0" dirty="0"/>
              <a:t> </a:t>
            </a:r>
            <a:r>
              <a:rPr lang="en-GB" baseline="0" dirty="0" err="1"/>
              <a:t>Cell:Blacklist</a:t>
            </a:r>
            <a:r>
              <a:rPr lang="en-GB" baseline="0" dirty="0"/>
              <a:t>. I will need to add this system in, and unlike the previous subsystems, should be easy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nodes I currently have implemented, these are all structural and can be reused.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7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have split up the sections my behaviour tree needs to have in order to create an interesting AI. You can see here that I have prioritised them, I will be working on the Player Spotted behaviour first, and then working my way down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5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you can see the changes I have made to my schedule.</a:t>
            </a:r>
          </a:p>
          <a:p>
            <a:r>
              <a:rPr lang="en-GB" dirty="0"/>
              <a:t>The rest of this week (and some of yesterday) will be spent building a basic level and getting a feel for how Unity’s </a:t>
            </a:r>
            <a:r>
              <a:rPr lang="en-GB" dirty="0" err="1"/>
              <a:t>navmesh</a:t>
            </a:r>
            <a:r>
              <a:rPr lang="en-GB" dirty="0"/>
              <a:t> works.</a:t>
            </a:r>
          </a:p>
          <a:p>
            <a:endParaRPr lang="en-GB" dirty="0"/>
          </a:p>
          <a:p>
            <a:r>
              <a:rPr lang="en-GB" dirty="0"/>
              <a:t>After that I will work on building my behaviour tree and testing the nodes I already have.</a:t>
            </a:r>
          </a:p>
          <a:p>
            <a:endParaRPr lang="en-GB" dirty="0"/>
          </a:p>
          <a:p>
            <a:r>
              <a:rPr lang="en-GB" dirty="0"/>
              <a:t>From there I will create the nodes you saw in the previous slides for each of those sub-trees and using the behaviour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9BB4-C02E-4ABE-9053-4D57715E5B5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1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06CDDE3-3F38-4A2B-A2E9-649C1885500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6CA11A-C262-40BC-B065-DA1C2974AF36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Connor </a:t>
            </a:r>
            <a:r>
              <a:rPr lang="en-GB" dirty="0" err="1"/>
              <a:t>Wilby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Guard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56" y="228600"/>
            <a:ext cx="4270248" cy="758952"/>
          </a:xfrm>
        </p:spPr>
        <p:txBody>
          <a:bodyPr/>
          <a:lstStyle/>
          <a:p>
            <a:r>
              <a:rPr lang="en-GB" dirty="0"/>
              <a:t>Original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2D</a:t>
            </a:r>
          </a:p>
          <a:p>
            <a:r>
              <a:rPr lang="en-GB" dirty="0" err="1"/>
              <a:t>Oxygine</a:t>
            </a:r>
            <a:endParaRPr lang="en-GB" dirty="0"/>
          </a:p>
          <a:p>
            <a:r>
              <a:rPr lang="en-GB" dirty="0"/>
              <a:t>Many supporting systems</a:t>
            </a:r>
          </a:p>
          <a:p>
            <a:pPr lvl="1"/>
            <a:r>
              <a:rPr lang="en-GB" dirty="0" err="1"/>
              <a:t>Pathfinding</a:t>
            </a:r>
            <a:endParaRPr lang="en-GB" dirty="0"/>
          </a:p>
          <a:p>
            <a:pPr lvl="1"/>
            <a:r>
              <a:rPr lang="en-GB" dirty="0"/>
              <a:t>Multi-agent</a:t>
            </a:r>
          </a:p>
          <a:p>
            <a:pPr lvl="1"/>
            <a:r>
              <a:rPr lang="en-GB" dirty="0"/>
              <a:t>Behaviour tree command structure</a:t>
            </a:r>
          </a:p>
          <a:p>
            <a:pPr lvl="1"/>
            <a:r>
              <a:rPr lang="en-GB" dirty="0"/>
              <a:t>Hierarchical command structure</a:t>
            </a:r>
          </a:p>
          <a:p>
            <a:pPr lvl="1"/>
            <a:r>
              <a:rPr lang="en-GB" dirty="0"/>
              <a:t>C++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796522-DB74-4AE3-956B-F8B81E8D50AF}"/>
              </a:ext>
            </a:extLst>
          </p:cNvPr>
          <p:cNvSpPr txBox="1">
            <a:spLocks/>
          </p:cNvSpPr>
          <p:nvPr/>
        </p:nvSpPr>
        <p:spPr>
          <a:xfrm>
            <a:off x="4568952" y="1527048"/>
            <a:ext cx="4270248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Unity</a:t>
            </a:r>
          </a:p>
          <a:p>
            <a:r>
              <a:rPr lang="en-GB" dirty="0"/>
              <a:t>3D</a:t>
            </a:r>
          </a:p>
          <a:p>
            <a:r>
              <a:rPr lang="en-GB" dirty="0"/>
              <a:t>Supporting Systems:</a:t>
            </a:r>
          </a:p>
          <a:p>
            <a:pPr lvl="1"/>
            <a:r>
              <a:rPr lang="en-GB" dirty="0"/>
              <a:t>Behaviour tree</a:t>
            </a:r>
          </a:p>
          <a:p>
            <a:pPr lvl="1"/>
            <a:r>
              <a:rPr lang="en-GB" dirty="0"/>
              <a:t>Pathfinding: Unity </a:t>
            </a:r>
            <a:r>
              <a:rPr lang="en-GB" dirty="0" err="1"/>
              <a:t>Navmesh</a:t>
            </a:r>
            <a:endParaRPr lang="en-GB" dirty="0"/>
          </a:p>
          <a:p>
            <a:pPr lvl="1"/>
            <a:r>
              <a:rPr lang="en-GB" dirty="0" err="1"/>
              <a:t>Viewcones</a:t>
            </a:r>
            <a:r>
              <a:rPr lang="en-GB" dirty="0"/>
              <a:t>/detection system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7C66B9-99B3-4E65-931E-00612B43080D}"/>
              </a:ext>
            </a:extLst>
          </p:cNvPr>
          <p:cNvSpPr txBox="1">
            <a:spLocks/>
          </p:cNvSpPr>
          <p:nvPr/>
        </p:nvSpPr>
        <p:spPr>
          <a:xfrm>
            <a:off x="4565904" y="228600"/>
            <a:ext cx="4270248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New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New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Unity</a:t>
            </a:r>
          </a:p>
          <a:p>
            <a:r>
              <a:rPr lang="en-GB" dirty="0"/>
              <a:t>3D</a:t>
            </a:r>
          </a:p>
          <a:p>
            <a:r>
              <a:rPr lang="en-GB" dirty="0"/>
              <a:t>Supporting Systems:</a:t>
            </a:r>
          </a:p>
          <a:p>
            <a:pPr lvl="1"/>
            <a:r>
              <a:rPr lang="en-GB" dirty="0"/>
              <a:t>Behaviour tree</a:t>
            </a:r>
          </a:p>
          <a:p>
            <a:pPr lvl="1"/>
            <a:r>
              <a:rPr lang="en-GB" dirty="0" err="1"/>
              <a:t>Pathfinding</a:t>
            </a:r>
            <a:r>
              <a:rPr lang="en-GB" dirty="0"/>
              <a:t>: Unity </a:t>
            </a:r>
            <a:r>
              <a:rPr lang="en-GB" dirty="0" err="1"/>
              <a:t>Navmesh</a:t>
            </a:r>
            <a:endParaRPr lang="en-GB" dirty="0"/>
          </a:p>
          <a:p>
            <a:pPr lvl="1"/>
            <a:r>
              <a:rPr lang="en-GB" dirty="0" err="1"/>
              <a:t>Viewcones</a:t>
            </a:r>
            <a:r>
              <a:rPr lang="en-GB" dirty="0"/>
              <a:t>/detection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Currently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Composites:</a:t>
            </a:r>
          </a:p>
          <a:p>
            <a:pPr lvl="1"/>
            <a:r>
              <a:rPr lang="en-GB" dirty="0"/>
              <a:t>Selector</a:t>
            </a:r>
          </a:p>
          <a:p>
            <a:pPr lvl="1"/>
            <a:r>
              <a:rPr lang="en-GB" dirty="0"/>
              <a:t>Sequence</a:t>
            </a:r>
          </a:p>
          <a:p>
            <a:r>
              <a:rPr lang="en-GB" dirty="0"/>
              <a:t>Decorators:</a:t>
            </a:r>
          </a:p>
          <a:p>
            <a:pPr lvl="1"/>
            <a:r>
              <a:rPr lang="en-GB" dirty="0" err="1"/>
              <a:t>Succeeder</a:t>
            </a:r>
            <a:endParaRPr lang="en-GB" dirty="0"/>
          </a:p>
          <a:p>
            <a:pPr lvl="1"/>
            <a:r>
              <a:rPr lang="en-GB" dirty="0" err="1"/>
              <a:t>Failer</a:t>
            </a:r>
            <a:endParaRPr lang="en-GB" dirty="0"/>
          </a:p>
          <a:p>
            <a:pPr lvl="1"/>
            <a:r>
              <a:rPr lang="en-GB" dirty="0"/>
              <a:t>Repeater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tree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Priority behaviour sections</a:t>
            </a:r>
          </a:p>
          <a:p>
            <a:pPr lvl="1"/>
            <a:r>
              <a:rPr lang="en-GB" dirty="0"/>
              <a:t>Player spotted</a:t>
            </a:r>
          </a:p>
          <a:p>
            <a:pPr lvl="1"/>
            <a:r>
              <a:rPr lang="en-GB" dirty="0"/>
              <a:t>Guard searching</a:t>
            </a:r>
          </a:p>
          <a:p>
            <a:r>
              <a:rPr lang="en-GB" dirty="0"/>
              <a:t>Secondary behaviours</a:t>
            </a:r>
          </a:p>
          <a:p>
            <a:pPr lvl="1"/>
            <a:r>
              <a:rPr lang="en-GB" dirty="0"/>
              <a:t>Patrol</a:t>
            </a:r>
          </a:p>
          <a:p>
            <a:pPr lvl="1"/>
            <a:r>
              <a:rPr lang="en-GB" dirty="0"/>
              <a:t>Stationary guard</a:t>
            </a:r>
          </a:p>
          <a:p>
            <a:pPr lvl="1"/>
            <a:r>
              <a:rPr lang="en-GB" dirty="0"/>
              <a:t>Idle</a:t>
            </a:r>
          </a:p>
          <a:p>
            <a:r>
              <a:rPr lang="en-GB" dirty="0"/>
              <a:t>Tertiary behaviours</a:t>
            </a:r>
          </a:p>
          <a:p>
            <a:pPr lvl="1"/>
            <a:r>
              <a:rPr lang="en-GB" dirty="0"/>
              <a:t>Specific idle</a:t>
            </a:r>
          </a:p>
          <a:p>
            <a:pPr lvl="1"/>
            <a:r>
              <a:rPr lang="en-GB" dirty="0"/>
              <a:t>BARK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Spotted Sub-tree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5628C-C5DE-4744-BA3C-E0006831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56" y="1628800"/>
            <a:ext cx="6173887" cy="4674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D43CD-7713-4F1B-9166-B814EE1E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7" y="1628800"/>
            <a:ext cx="8477250" cy="4848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611CC-C114-440B-AD3E-02196FD9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Sub-tree</a:t>
            </a:r>
          </a:p>
        </p:txBody>
      </p:sp>
    </p:spTree>
    <p:extLst>
      <p:ext uri="{BB962C8B-B14F-4D97-AF65-F5344CB8AC3E}">
        <p14:creationId xmlns:p14="http://schemas.microsoft.com/office/powerpoint/2010/main" val="274827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changes </a:t>
            </a:r>
            <a:r>
              <a:rPr lang="en-GB"/>
              <a:t>and reasoning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1F3AE-2D97-4051-BD56-64A899E7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5" y="1988840"/>
            <a:ext cx="4011011" cy="4242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1E79D-DB11-405A-ABFE-4BBDDBE91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06" y="1988839"/>
            <a:ext cx="4083885" cy="4242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0126C-08BB-4818-B74E-45EEB859DB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81931" y="2941637"/>
            <a:ext cx="6143625" cy="17430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536</TotalTime>
  <Words>927</Words>
  <Application>Microsoft Office PowerPoint</Application>
  <PresentationFormat>On-screen Show (4:3)</PresentationFormat>
  <Paragraphs>82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Guard AI</vt:lpstr>
      <vt:lpstr>Original plan</vt:lpstr>
      <vt:lpstr>The New Plan</vt:lpstr>
      <vt:lpstr>Currently implemented</vt:lpstr>
      <vt:lpstr>Behaviour tree plan</vt:lpstr>
      <vt:lpstr>Player Spotted Sub-tree</vt:lpstr>
      <vt:lpstr>Search Sub-tree</vt:lpstr>
      <vt:lpstr>Schedule changes and reasoning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 AI</dc:title>
  <dc:creator>CJace33@gmail.com</dc:creator>
  <cp:lastModifiedBy>CJace33@gmail.com</cp:lastModifiedBy>
  <cp:revision>22</cp:revision>
  <dcterms:created xsi:type="dcterms:W3CDTF">2018-02-25T23:06:25Z</dcterms:created>
  <dcterms:modified xsi:type="dcterms:W3CDTF">2018-03-13T20:34:13Z</dcterms:modified>
</cp:coreProperties>
</file>