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4713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AF7B-E5C1-46EF-9F89-49D130F0E9AC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9BB4-C02E-4ABE-9053-4D57715E5B5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Unity: The decision to move away from </a:t>
            </a:r>
            <a:r>
              <a:rPr lang="en-GB" dirty="0" err="1" smtClean="0"/>
              <a:t>Oxygine</a:t>
            </a:r>
            <a:r>
              <a:rPr lang="en-GB" dirty="0" smtClean="0"/>
              <a:t> was made fairly</a:t>
            </a:r>
            <a:r>
              <a:rPr lang="en-GB" baseline="0" dirty="0" smtClean="0"/>
              <a:t> early on, after I had spent approximately 4 weeks trying, and failing, to set </a:t>
            </a:r>
            <a:r>
              <a:rPr lang="en-GB" baseline="0" dirty="0" err="1" smtClean="0"/>
              <a:t>Oxygine</a:t>
            </a:r>
            <a:r>
              <a:rPr lang="en-GB" baseline="0" dirty="0" smtClean="0"/>
              <a:t> up, I realised that spending more time with it would be counter-productive, as even if I could make it work, I would still need to learn its intricacies. Unity was a game engine I knew, and it removed a significant learning curve from this project.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3d: The decision to move to 3D has a number of bonuses,</a:t>
            </a:r>
            <a:r>
              <a:rPr lang="en-GB" baseline="0" dirty="0" smtClean="0"/>
              <a:t> but the primary reason for changing it was for the </a:t>
            </a:r>
            <a:r>
              <a:rPr lang="en-GB" baseline="0" dirty="0" err="1" smtClean="0"/>
              <a:t>pathfinding</a:t>
            </a:r>
            <a:r>
              <a:rPr lang="en-GB" baseline="0" dirty="0" smtClean="0"/>
              <a:t>. After a conversation with Chris, he suggested that I remove some of the sub-systems (that were fairly significant) in order to focus on the core of my project, the AI.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Behaviour tree: The behaviour tree is the core of this assignment and is therefore what I will focus on before I start anything else.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err="1" smtClean="0"/>
              <a:t>Pathfinding</a:t>
            </a:r>
            <a:r>
              <a:rPr lang="en-GB" baseline="0" dirty="0" smtClean="0"/>
              <a:t>: Unity </a:t>
            </a:r>
            <a:r>
              <a:rPr lang="en-GB" baseline="0" dirty="0" err="1" smtClean="0"/>
              <a:t>navmesh</a:t>
            </a:r>
            <a:r>
              <a:rPr lang="en-GB" baseline="0" dirty="0" smtClean="0"/>
              <a:t> provides a solution to the problem of </a:t>
            </a:r>
            <a:r>
              <a:rPr lang="en-GB" baseline="0" dirty="0" err="1" smtClean="0"/>
              <a:t>pathfinding</a:t>
            </a:r>
            <a:r>
              <a:rPr lang="en-GB" baseline="0" dirty="0" smtClean="0"/>
              <a:t>, as well as offering 3D and multi-level levels. This makes my project a lot more versatile, as typically (though not universally) systems like this would be used in 3D games and would be a lot more useful to potential employers.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Viewcones</a:t>
            </a:r>
            <a:r>
              <a:rPr lang="en-GB" baseline="0" dirty="0" smtClean="0"/>
              <a:t>: I have become very interested in the sight and detection systems used for a stealth AI, more so after watching a GDC talk on how it was handled in </a:t>
            </a:r>
            <a:r>
              <a:rPr lang="en-GB" baseline="0" dirty="0" err="1" smtClean="0"/>
              <a:t>Spliter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Cell:Blacklist</a:t>
            </a:r>
            <a:r>
              <a:rPr lang="en-GB" baseline="0" dirty="0" smtClean="0"/>
              <a:t>. I will likely make this a significant part of my project, after completing my behaviour tree, though that is very much a stretch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06CDDE3-3F38-4A2B-A2E9-649C1885500D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Connor </a:t>
            </a:r>
            <a:r>
              <a:rPr lang="en-GB" dirty="0" err="1" smtClean="0"/>
              <a:t>Wilby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Guard AI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Original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2D</a:t>
            </a:r>
          </a:p>
          <a:p>
            <a:r>
              <a:rPr lang="en-GB" dirty="0" err="1" smtClean="0"/>
              <a:t>Oxygine</a:t>
            </a:r>
            <a:endParaRPr lang="en-GB" dirty="0" smtClean="0"/>
          </a:p>
          <a:p>
            <a:r>
              <a:rPr lang="en-GB" dirty="0" smtClean="0"/>
              <a:t>Many supporting systems</a:t>
            </a:r>
          </a:p>
          <a:p>
            <a:pPr lvl="1"/>
            <a:r>
              <a:rPr lang="en-GB" dirty="0" err="1" smtClean="0"/>
              <a:t>Pathfinding</a:t>
            </a:r>
            <a:endParaRPr lang="en-GB" dirty="0" smtClean="0"/>
          </a:p>
          <a:p>
            <a:pPr lvl="1"/>
            <a:r>
              <a:rPr lang="en-GB" dirty="0" smtClean="0"/>
              <a:t>Multi-agent</a:t>
            </a:r>
          </a:p>
          <a:p>
            <a:pPr lvl="1"/>
            <a:r>
              <a:rPr lang="en-GB" dirty="0" smtClean="0"/>
              <a:t>Hierarchical command structure</a:t>
            </a:r>
          </a:p>
          <a:p>
            <a:pPr lvl="1"/>
            <a:r>
              <a:rPr lang="en-GB" dirty="0" smtClean="0"/>
              <a:t>Behaviour tree command structure</a:t>
            </a:r>
          </a:p>
          <a:p>
            <a:pPr lvl="1"/>
            <a:r>
              <a:rPr lang="en-GB" dirty="0" smtClean="0"/>
              <a:t>C++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Unity</a:t>
            </a:r>
          </a:p>
          <a:p>
            <a:r>
              <a:rPr lang="en-GB" dirty="0" smtClean="0"/>
              <a:t>3D</a:t>
            </a:r>
          </a:p>
          <a:p>
            <a:r>
              <a:rPr lang="en-GB" dirty="0" smtClean="0"/>
              <a:t>Supporting Systems:</a:t>
            </a:r>
          </a:p>
          <a:p>
            <a:pPr lvl="1"/>
            <a:r>
              <a:rPr lang="en-GB" dirty="0" smtClean="0"/>
              <a:t>Behaviour </a:t>
            </a:r>
            <a:r>
              <a:rPr lang="en-GB" dirty="0" smtClean="0"/>
              <a:t>tree</a:t>
            </a:r>
          </a:p>
          <a:p>
            <a:pPr lvl="1"/>
            <a:r>
              <a:rPr lang="en-GB" dirty="0" err="1" smtClean="0"/>
              <a:t>Pathfinding</a:t>
            </a:r>
            <a:r>
              <a:rPr lang="en-GB" dirty="0" smtClean="0"/>
              <a:t>: Unity </a:t>
            </a:r>
            <a:r>
              <a:rPr lang="en-GB" dirty="0" err="1" smtClean="0"/>
              <a:t>Navmesh</a:t>
            </a:r>
            <a:endParaRPr lang="en-GB" dirty="0" smtClean="0"/>
          </a:p>
          <a:p>
            <a:pPr lvl="1"/>
            <a:r>
              <a:rPr lang="en-GB" dirty="0" err="1" smtClean="0"/>
              <a:t>Viewcones</a:t>
            </a:r>
            <a:r>
              <a:rPr lang="en-GB" dirty="0" smtClean="0"/>
              <a:t>/detection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Currently implemented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Composites:</a:t>
            </a:r>
          </a:p>
          <a:p>
            <a:pPr lvl="1"/>
            <a:r>
              <a:rPr lang="en-GB" dirty="0" smtClean="0"/>
              <a:t>Selector</a:t>
            </a:r>
          </a:p>
          <a:p>
            <a:pPr lvl="1"/>
            <a:r>
              <a:rPr lang="en-GB" dirty="0" smtClean="0"/>
              <a:t>Sequence</a:t>
            </a:r>
          </a:p>
          <a:p>
            <a:r>
              <a:rPr lang="en-GB" dirty="0" smtClean="0"/>
              <a:t>Decorators:</a:t>
            </a:r>
          </a:p>
          <a:p>
            <a:pPr lvl="1"/>
            <a:r>
              <a:rPr lang="en-GB" dirty="0" err="1" smtClean="0"/>
              <a:t>Succeeder</a:t>
            </a:r>
            <a:endParaRPr lang="en-GB" dirty="0" smtClean="0"/>
          </a:p>
          <a:p>
            <a:pPr lvl="1"/>
            <a:r>
              <a:rPr lang="en-GB" dirty="0" err="1" smtClean="0"/>
              <a:t>Failer</a:t>
            </a:r>
            <a:endParaRPr lang="en-GB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 tree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Priority behaviour sections</a:t>
            </a:r>
          </a:p>
          <a:p>
            <a:pPr lvl="1"/>
            <a:r>
              <a:rPr lang="en-GB" dirty="0" smtClean="0"/>
              <a:t>Player spotted</a:t>
            </a:r>
          </a:p>
          <a:p>
            <a:pPr lvl="1"/>
            <a:r>
              <a:rPr lang="en-GB" dirty="0" smtClean="0"/>
              <a:t>Guard searching</a:t>
            </a:r>
          </a:p>
          <a:p>
            <a:r>
              <a:rPr lang="en-GB" dirty="0" smtClean="0"/>
              <a:t>Secondary </a:t>
            </a:r>
            <a:r>
              <a:rPr lang="en-GB" dirty="0" smtClean="0"/>
              <a:t>b</a:t>
            </a:r>
            <a:r>
              <a:rPr lang="en-GB" dirty="0" smtClean="0"/>
              <a:t>ehaviours</a:t>
            </a:r>
          </a:p>
          <a:p>
            <a:pPr lvl="1"/>
            <a:r>
              <a:rPr lang="en-GB" dirty="0" smtClean="0"/>
              <a:t>Patrol</a:t>
            </a:r>
          </a:p>
          <a:p>
            <a:pPr lvl="1"/>
            <a:r>
              <a:rPr lang="en-GB" dirty="0" smtClean="0"/>
              <a:t>Stationary guard</a:t>
            </a:r>
          </a:p>
          <a:p>
            <a:pPr lvl="1"/>
            <a:r>
              <a:rPr lang="en-GB" dirty="0" smtClean="0"/>
              <a:t>Idle</a:t>
            </a:r>
          </a:p>
          <a:p>
            <a:r>
              <a:rPr lang="en-GB" dirty="0" smtClean="0"/>
              <a:t>Tertiary behaviours</a:t>
            </a:r>
          </a:p>
          <a:p>
            <a:pPr lvl="1"/>
            <a:r>
              <a:rPr lang="en-GB" dirty="0" smtClean="0"/>
              <a:t>Specific idle</a:t>
            </a:r>
          </a:p>
          <a:p>
            <a:pPr lvl="1"/>
            <a:r>
              <a:rPr lang="en-GB" dirty="0" smtClean="0"/>
              <a:t>BARK system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(pictures of behaviour tree plan)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 changes </a:t>
            </a:r>
            <a:r>
              <a:rPr lang="en-GB" smtClean="0"/>
              <a:t>and reasoning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</TotalTime>
  <Words>371</Words>
  <Application>Microsoft Office PowerPoint</Application>
  <PresentationFormat>On-screen Show (4:3)</PresentationFormat>
  <Paragraphs>49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Guard AI</vt:lpstr>
      <vt:lpstr>The Original plan</vt:lpstr>
      <vt:lpstr>The New Plan</vt:lpstr>
      <vt:lpstr>Currently implemented</vt:lpstr>
      <vt:lpstr>Behaviour tree plan</vt:lpstr>
      <vt:lpstr>(pictures of behaviour tree plan)</vt:lpstr>
      <vt:lpstr>Schedule changes and reasoning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 AI</dc:title>
  <dc:creator>CJace33@gmail.com</dc:creator>
  <cp:lastModifiedBy>CJace33@gmail.com</cp:lastModifiedBy>
  <cp:revision>7</cp:revision>
  <dcterms:created xsi:type="dcterms:W3CDTF">2018-02-25T23:06:25Z</dcterms:created>
  <dcterms:modified xsi:type="dcterms:W3CDTF">2018-02-26T00:12:04Z</dcterms:modified>
</cp:coreProperties>
</file>